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3"/>
  </p:sldMasterIdLst>
  <p:notesMasterIdLst>
    <p:notesMasterId r:id="rId25"/>
  </p:notesMasterIdLst>
  <p:sldIdLst>
    <p:sldId id="292" r:id="rId4"/>
    <p:sldId id="275" r:id="rId5"/>
    <p:sldId id="283" r:id="rId6"/>
    <p:sldId id="281" r:id="rId7"/>
    <p:sldId id="282" r:id="rId8"/>
    <p:sldId id="284" r:id="rId9"/>
    <p:sldId id="279" r:id="rId10"/>
    <p:sldId id="259" r:id="rId11"/>
    <p:sldId id="260" r:id="rId12"/>
    <p:sldId id="261" r:id="rId13"/>
    <p:sldId id="262" r:id="rId14"/>
    <p:sldId id="280" r:id="rId15"/>
    <p:sldId id="285" r:id="rId16"/>
    <p:sldId id="277" r:id="rId17"/>
    <p:sldId id="286" r:id="rId18"/>
    <p:sldId id="287" r:id="rId19"/>
    <p:sldId id="288" r:id="rId20"/>
    <p:sldId id="289" r:id="rId21"/>
    <p:sldId id="290" r:id="rId22"/>
    <p:sldId id="291"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2D7F"/>
    <a:srgbClr val="F2F2F2"/>
    <a:srgbClr val="ACC5DB"/>
    <a:srgbClr val="5F8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577C2-3CE7-41A2-B3B5-8DCF4305AB53}" v="1" dt="2022-10-24T11:10:25.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1364" autoAdjust="0"/>
  </p:normalViewPr>
  <p:slideViewPr>
    <p:cSldViewPr snapToGrid="0">
      <p:cViewPr varScale="1">
        <p:scale>
          <a:sx n="75" d="100"/>
          <a:sy n="75" d="100"/>
        </p:scale>
        <p:origin x="97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Hegarty" userId="2b8559e4-8efb-42e4-9905-62323242b932" providerId="ADAL" clId="{1DA577C2-3CE7-41A2-B3B5-8DCF4305AB53}"/>
    <pc:docChg chg="custSel modSld">
      <pc:chgData name="Harrison Hegarty" userId="2b8559e4-8efb-42e4-9905-62323242b932" providerId="ADAL" clId="{1DA577C2-3CE7-41A2-B3B5-8DCF4305AB53}" dt="2022-10-24T11:10:25.405" v="1"/>
      <pc:docMkLst>
        <pc:docMk/>
      </pc:docMkLst>
      <pc:sldChg chg="addSp delSp modSp mod">
        <pc:chgData name="Harrison Hegarty" userId="2b8559e4-8efb-42e4-9905-62323242b932" providerId="ADAL" clId="{1DA577C2-3CE7-41A2-B3B5-8DCF4305AB53}" dt="2022-10-24T11:10:25.405" v="1"/>
        <pc:sldMkLst>
          <pc:docMk/>
          <pc:sldMk cId="1467070433" sldId="292"/>
        </pc:sldMkLst>
        <pc:picChg chg="add mod">
          <ac:chgData name="Harrison Hegarty" userId="2b8559e4-8efb-42e4-9905-62323242b932" providerId="ADAL" clId="{1DA577C2-3CE7-41A2-B3B5-8DCF4305AB53}" dt="2022-10-24T11:10:25.405" v="1"/>
          <ac:picMkLst>
            <pc:docMk/>
            <pc:sldMk cId="1467070433" sldId="292"/>
            <ac:picMk id="3" creationId="{D4D6457F-F892-0E4E-118F-F16DE3D537F1}"/>
          </ac:picMkLst>
        </pc:picChg>
        <pc:picChg chg="del">
          <ac:chgData name="Harrison Hegarty" userId="2b8559e4-8efb-42e4-9905-62323242b932" providerId="ADAL" clId="{1DA577C2-3CE7-41A2-B3B5-8DCF4305AB53}" dt="2022-10-24T11:10:07.890" v="0" actId="478"/>
          <ac:picMkLst>
            <pc:docMk/>
            <pc:sldMk cId="1467070433" sldId="292"/>
            <ac:picMk id="4" creationId="{CF75CEC0-EE1E-A065-E9EA-DB8B249586F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F008A-0993-4691-9209-0269D210ABB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E9DFBE4-E83F-48F4-9684-DCC0DEB28548}">
      <dgm:prSet/>
      <dgm:spPr/>
      <dgm:t>
        <a:bodyPr/>
        <a:lstStyle/>
        <a:p>
          <a:r>
            <a:rPr lang="en-GB" dirty="0">
              <a:latin typeface="Helvetica LT Pro" panose="020B0504020202020204" pitchFamily="34" charset="0"/>
            </a:rPr>
            <a:t>The focus of these resources are to explore climate change and energy security in Africa. </a:t>
          </a:r>
          <a:endParaRPr lang="en-US" dirty="0">
            <a:latin typeface="Helvetica LT Pro" panose="020B0504020202020204" pitchFamily="34" charset="0"/>
          </a:endParaRPr>
        </a:p>
      </dgm:t>
    </dgm:pt>
    <dgm:pt modelId="{64B1DD11-2333-4F69-98B5-5D77F6A98E58}" type="parTrans" cxnId="{7BBEF135-55EC-492D-9178-8DDD2F55C1C9}">
      <dgm:prSet/>
      <dgm:spPr/>
      <dgm:t>
        <a:bodyPr/>
        <a:lstStyle/>
        <a:p>
          <a:endParaRPr lang="en-US"/>
        </a:p>
      </dgm:t>
    </dgm:pt>
    <dgm:pt modelId="{3352B967-321A-4C79-922D-A230ED29C209}" type="sibTrans" cxnId="{7BBEF135-55EC-492D-9178-8DDD2F55C1C9}">
      <dgm:prSet/>
      <dgm:spPr/>
      <dgm:t>
        <a:bodyPr/>
        <a:lstStyle/>
        <a:p>
          <a:endParaRPr lang="en-US"/>
        </a:p>
      </dgm:t>
    </dgm:pt>
    <dgm:pt modelId="{FF706DF9-753F-490B-A17F-CF95BDD63DF7}">
      <dgm:prSet/>
      <dgm:spPr/>
      <dgm:t>
        <a:bodyPr/>
        <a:lstStyle/>
        <a:p>
          <a:r>
            <a:rPr lang="en-GB" dirty="0">
              <a:latin typeface="Helvetica LT Pro" panose="020B0504020202020204" pitchFamily="34" charset="0"/>
            </a:rPr>
            <a:t>Hydro electric power has been identified as a more sustainable way for Africa to achieve energy security in the future. </a:t>
          </a:r>
          <a:endParaRPr lang="en-US" dirty="0">
            <a:latin typeface="Helvetica LT Pro" panose="020B0504020202020204" pitchFamily="34" charset="0"/>
          </a:endParaRPr>
        </a:p>
      </dgm:t>
    </dgm:pt>
    <dgm:pt modelId="{BBE1ACB3-8513-4D18-A674-A36DC14C3F1D}" type="parTrans" cxnId="{A42D0B05-7F19-4F2D-9C07-86D7A016FE63}">
      <dgm:prSet/>
      <dgm:spPr/>
      <dgm:t>
        <a:bodyPr/>
        <a:lstStyle/>
        <a:p>
          <a:endParaRPr lang="en-US"/>
        </a:p>
      </dgm:t>
    </dgm:pt>
    <dgm:pt modelId="{2CF7B722-E0BD-490C-BCB3-2A8A5F643865}" type="sibTrans" cxnId="{A42D0B05-7F19-4F2D-9C07-86D7A016FE63}">
      <dgm:prSet/>
      <dgm:spPr/>
      <dgm:t>
        <a:bodyPr/>
        <a:lstStyle/>
        <a:p>
          <a:endParaRPr lang="en-US"/>
        </a:p>
      </dgm:t>
    </dgm:pt>
    <dgm:pt modelId="{16A87B9B-6E4D-48E5-86FF-AFF5DE840448}">
      <dgm:prSet/>
      <dgm:spPr/>
      <dgm:t>
        <a:bodyPr/>
        <a:lstStyle/>
        <a:p>
          <a:r>
            <a:rPr lang="en-GB" dirty="0">
              <a:latin typeface="Helvetica LT Pro" panose="020B0504020202020204" pitchFamily="34" charset="0"/>
            </a:rPr>
            <a:t>Throughout the continent of Africa there are already many hydroelectric power stations, with many more planned over the coming decades. </a:t>
          </a:r>
          <a:endParaRPr lang="en-US" dirty="0">
            <a:latin typeface="Helvetica LT Pro" panose="020B0504020202020204" pitchFamily="34" charset="0"/>
          </a:endParaRPr>
        </a:p>
      </dgm:t>
    </dgm:pt>
    <dgm:pt modelId="{EE8173C7-DF1E-402F-9E5B-03682196AB76}" type="parTrans" cxnId="{7AEE6108-D438-4924-9041-14006A964CE1}">
      <dgm:prSet/>
      <dgm:spPr/>
      <dgm:t>
        <a:bodyPr/>
        <a:lstStyle/>
        <a:p>
          <a:endParaRPr lang="en-US"/>
        </a:p>
      </dgm:t>
    </dgm:pt>
    <dgm:pt modelId="{83FF2C5A-BCAF-4A14-8724-07ABB026BB2A}" type="sibTrans" cxnId="{7AEE6108-D438-4924-9041-14006A964CE1}">
      <dgm:prSet/>
      <dgm:spPr/>
      <dgm:t>
        <a:bodyPr/>
        <a:lstStyle/>
        <a:p>
          <a:endParaRPr lang="en-US"/>
        </a:p>
      </dgm:t>
    </dgm:pt>
    <dgm:pt modelId="{10AB5B94-88D6-4629-BED0-38A60C92755E}">
      <dgm:prSet/>
      <dgm:spPr/>
      <dgm:t>
        <a:bodyPr/>
        <a:lstStyle/>
        <a:p>
          <a:r>
            <a:rPr lang="en-GB" dirty="0">
              <a:latin typeface="Helvetica LT Pro" panose="020B0504020202020204" pitchFamily="34" charset="0"/>
            </a:rPr>
            <a:t>Climate change could potentially impact upon these plans. These resources focus upon that relationship. </a:t>
          </a:r>
          <a:endParaRPr lang="en-US" dirty="0">
            <a:latin typeface="Helvetica LT Pro" panose="020B0504020202020204" pitchFamily="34" charset="0"/>
          </a:endParaRPr>
        </a:p>
      </dgm:t>
    </dgm:pt>
    <dgm:pt modelId="{4171FF8F-2678-46C2-8FB1-CC206A44D191}" type="parTrans" cxnId="{9B0DD9B8-A482-4271-8812-AFC4DF014304}">
      <dgm:prSet/>
      <dgm:spPr/>
      <dgm:t>
        <a:bodyPr/>
        <a:lstStyle/>
        <a:p>
          <a:endParaRPr lang="en-US"/>
        </a:p>
      </dgm:t>
    </dgm:pt>
    <dgm:pt modelId="{0895E39B-E58E-4E3B-BF11-117E1D6D340A}" type="sibTrans" cxnId="{9B0DD9B8-A482-4271-8812-AFC4DF014304}">
      <dgm:prSet/>
      <dgm:spPr/>
      <dgm:t>
        <a:bodyPr/>
        <a:lstStyle/>
        <a:p>
          <a:endParaRPr lang="en-US"/>
        </a:p>
      </dgm:t>
    </dgm:pt>
    <dgm:pt modelId="{D12967DB-2331-4947-BDBA-31AC54056A05}" type="pres">
      <dgm:prSet presAssocID="{388F008A-0993-4691-9209-0269D210ABBC}" presName="linear" presStyleCnt="0">
        <dgm:presLayoutVars>
          <dgm:animLvl val="lvl"/>
          <dgm:resizeHandles val="exact"/>
        </dgm:presLayoutVars>
      </dgm:prSet>
      <dgm:spPr/>
    </dgm:pt>
    <dgm:pt modelId="{13D7A783-1C8B-4156-A5B0-54A10874135E}" type="pres">
      <dgm:prSet presAssocID="{6E9DFBE4-E83F-48F4-9684-DCC0DEB28548}" presName="parentText" presStyleLbl="node1" presStyleIdx="0" presStyleCnt="4">
        <dgm:presLayoutVars>
          <dgm:chMax val="0"/>
          <dgm:bulletEnabled val="1"/>
        </dgm:presLayoutVars>
      </dgm:prSet>
      <dgm:spPr/>
    </dgm:pt>
    <dgm:pt modelId="{5BE45357-68EC-4278-A151-6D82E75D4F92}" type="pres">
      <dgm:prSet presAssocID="{3352B967-321A-4C79-922D-A230ED29C209}" presName="spacer" presStyleCnt="0"/>
      <dgm:spPr/>
    </dgm:pt>
    <dgm:pt modelId="{767F5811-1BAE-4058-9B64-87B3D7580B85}" type="pres">
      <dgm:prSet presAssocID="{FF706DF9-753F-490B-A17F-CF95BDD63DF7}" presName="parentText" presStyleLbl="node1" presStyleIdx="1" presStyleCnt="4">
        <dgm:presLayoutVars>
          <dgm:chMax val="0"/>
          <dgm:bulletEnabled val="1"/>
        </dgm:presLayoutVars>
      </dgm:prSet>
      <dgm:spPr/>
    </dgm:pt>
    <dgm:pt modelId="{DD4942E8-5F9C-43D1-84A2-32E8F3822745}" type="pres">
      <dgm:prSet presAssocID="{2CF7B722-E0BD-490C-BCB3-2A8A5F643865}" presName="spacer" presStyleCnt="0"/>
      <dgm:spPr/>
    </dgm:pt>
    <dgm:pt modelId="{81385F2A-C281-4CF9-BE80-CE5896C337F8}" type="pres">
      <dgm:prSet presAssocID="{16A87B9B-6E4D-48E5-86FF-AFF5DE840448}" presName="parentText" presStyleLbl="node1" presStyleIdx="2" presStyleCnt="4">
        <dgm:presLayoutVars>
          <dgm:chMax val="0"/>
          <dgm:bulletEnabled val="1"/>
        </dgm:presLayoutVars>
      </dgm:prSet>
      <dgm:spPr/>
    </dgm:pt>
    <dgm:pt modelId="{33DBF6F2-887D-404F-95E3-9BCA8E3C1B50}" type="pres">
      <dgm:prSet presAssocID="{83FF2C5A-BCAF-4A14-8724-07ABB026BB2A}" presName="spacer" presStyleCnt="0"/>
      <dgm:spPr/>
    </dgm:pt>
    <dgm:pt modelId="{3D472497-ED12-454E-A584-74FC4BF221D3}" type="pres">
      <dgm:prSet presAssocID="{10AB5B94-88D6-4629-BED0-38A60C92755E}" presName="parentText" presStyleLbl="node1" presStyleIdx="3" presStyleCnt="4">
        <dgm:presLayoutVars>
          <dgm:chMax val="0"/>
          <dgm:bulletEnabled val="1"/>
        </dgm:presLayoutVars>
      </dgm:prSet>
      <dgm:spPr/>
    </dgm:pt>
  </dgm:ptLst>
  <dgm:cxnLst>
    <dgm:cxn modelId="{A42D0B05-7F19-4F2D-9C07-86D7A016FE63}" srcId="{388F008A-0993-4691-9209-0269D210ABBC}" destId="{FF706DF9-753F-490B-A17F-CF95BDD63DF7}" srcOrd="1" destOrd="0" parTransId="{BBE1ACB3-8513-4D18-A674-A36DC14C3F1D}" sibTransId="{2CF7B722-E0BD-490C-BCB3-2A8A5F643865}"/>
    <dgm:cxn modelId="{7AEE6108-D438-4924-9041-14006A964CE1}" srcId="{388F008A-0993-4691-9209-0269D210ABBC}" destId="{16A87B9B-6E4D-48E5-86FF-AFF5DE840448}" srcOrd="2" destOrd="0" parTransId="{EE8173C7-DF1E-402F-9E5B-03682196AB76}" sibTransId="{83FF2C5A-BCAF-4A14-8724-07ABB026BB2A}"/>
    <dgm:cxn modelId="{7BBEF135-55EC-492D-9178-8DDD2F55C1C9}" srcId="{388F008A-0993-4691-9209-0269D210ABBC}" destId="{6E9DFBE4-E83F-48F4-9684-DCC0DEB28548}" srcOrd="0" destOrd="0" parTransId="{64B1DD11-2333-4F69-98B5-5D77F6A98E58}" sibTransId="{3352B967-321A-4C79-922D-A230ED29C209}"/>
    <dgm:cxn modelId="{76541072-2BFC-4F1A-900D-C600A669A392}" type="presOf" srcId="{6E9DFBE4-E83F-48F4-9684-DCC0DEB28548}" destId="{13D7A783-1C8B-4156-A5B0-54A10874135E}" srcOrd="0" destOrd="0" presId="urn:microsoft.com/office/officeart/2005/8/layout/vList2"/>
    <dgm:cxn modelId="{55C8A059-57F7-4BA5-B6E7-DD2F3F0F7EF0}" type="presOf" srcId="{10AB5B94-88D6-4629-BED0-38A60C92755E}" destId="{3D472497-ED12-454E-A584-74FC4BF221D3}" srcOrd="0" destOrd="0" presId="urn:microsoft.com/office/officeart/2005/8/layout/vList2"/>
    <dgm:cxn modelId="{D36E9D9B-FEF3-4D72-8171-02E9F2E2FBA0}" type="presOf" srcId="{16A87B9B-6E4D-48E5-86FF-AFF5DE840448}" destId="{81385F2A-C281-4CF9-BE80-CE5896C337F8}" srcOrd="0" destOrd="0" presId="urn:microsoft.com/office/officeart/2005/8/layout/vList2"/>
    <dgm:cxn modelId="{13ED34A6-2972-4EEA-9BA0-A58E03A5FF72}" type="presOf" srcId="{388F008A-0993-4691-9209-0269D210ABBC}" destId="{D12967DB-2331-4947-BDBA-31AC54056A05}" srcOrd="0" destOrd="0" presId="urn:microsoft.com/office/officeart/2005/8/layout/vList2"/>
    <dgm:cxn modelId="{9B0DD9B8-A482-4271-8812-AFC4DF014304}" srcId="{388F008A-0993-4691-9209-0269D210ABBC}" destId="{10AB5B94-88D6-4629-BED0-38A60C92755E}" srcOrd="3" destOrd="0" parTransId="{4171FF8F-2678-46C2-8FB1-CC206A44D191}" sibTransId="{0895E39B-E58E-4E3B-BF11-117E1D6D340A}"/>
    <dgm:cxn modelId="{AA4232C3-BDEF-4EC5-AF2D-18B4846A891F}" type="presOf" srcId="{FF706DF9-753F-490B-A17F-CF95BDD63DF7}" destId="{767F5811-1BAE-4058-9B64-87B3D7580B85}" srcOrd="0" destOrd="0" presId="urn:microsoft.com/office/officeart/2005/8/layout/vList2"/>
    <dgm:cxn modelId="{75CDBD0E-30C5-4E61-997C-DD70E164D885}" type="presParOf" srcId="{D12967DB-2331-4947-BDBA-31AC54056A05}" destId="{13D7A783-1C8B-4156-A5B0-54A10874135E}" srcOrd="0" destOrd="0" presId="urn:microsoft.com/office/officeart/2005/8/layout/vList2"/>
    <dgm:cxn modelId="{02908FAF-05C9-4E4D-9CBD-ABE0E7D189AB}" type="presParOf" srcId="{D12967DB-2331-4947-BDBA-31AC54056A05}" destId="{5BE45357-68EC-4278-A151-6D82E75D4F92}" srcOrd="1" destOrd="0" presId="urn:microsoft.com/office/officeart/2005/8/layout/vList2"/>
    <dgm:cxn modelId="{45523BC8-15A5-4B01-B171-92E049A0987C}" type="presParOf" srcId="{D12967DB-2331-4947-BDBA-31AC54056A05}" destId="{767F5811-1BAE-4058-9B64-87B3D7580B85}" srcOrd="2" destOrd="0" presId="urn:microsoft.com/office/officeart/2005/8/layout/vList2"/>
    <dgm:cxn modelId="{44DD4C15-3585-4C05-9125-F25016559157}" type="presParOf" srcId="{D12967DB-2331-4947-BDBA-31AC54056A05}" destId="{DD4942E8-5F9C-43D1-84A2-32E8F3822745}" srcOrd="3" destOrd="0" presId="urn:microsoft.com/office/officeart/2005/8/layout/vList2"/>
    <dgm:cxn modelId="{F224F57B-F3C7-420C-BD53-97507239B03D}" type="presParOf" srcId="{D12967DB-2331-4947-BDBA-31AC54056A05}" destId="{81385F2A-C281-4CF9-BE80-CE5896C337F8}" srcOrd="4" destOrd="0" presId="urn:microsoft.com/office/officeart/2005/8/layout/vList2"/>
    <dgm:cxn modelId="{AD5E0568-995F-4191-9122-B7C18D189051}" type="presParOf" srcId="{D12967DB-2331-4947-BDBA-31AC54056A05}" destId="{33DBF6F2-887D-404F-95E3-9BCA8E3C1B50}" srcOrd="5" destOrd="0" presId="urn:microsoft.com/office/officeart/2005/8/layout/vList2"/>
    <dgm:cxn modelId="{A33E42BB-52A6-49F9-A0B0-E5BB8085684C}" type="presParOf" srcId="{D12967DB-2331-4947-BDBA-31AC54056A05}" destId="{3D472497-ED12-454E-A584-74FC4BF221D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7A783-1C8B-4156-A5B0-54A10874135E}">
      <dsp:nvSpPr>
        <dsp:cNvPr id="0" name=""/>
        <dsp:cNvSpPr/>
      </dsp:nvSpPr>
      <dsp:spPr>
        <a:xfrm>
          <a:off x="0" y="137169"/>
          <a:ext cx="10515600" cy="965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Helvetica LT Pro" panose="020B0504020202020204" pitchFamily="34" charset="0"/>
            </a:rPr>
            <a:t>The focus of these resources are to explore climate change and energy security in Africa. </a:t>
          </a:r>
          <a:endParaRPr lang="en-US" sz="2500" kern="1200" dirty="0">
            <a:latin typeface="Helvetica LT Pro" panose="020B0504020202020204" pitchFamily="34" charset="0"/>
          </a:endParaRPr>
        </a:p>
      </dsp:txBody>
      <dsp:txXfrm>
        <a:off x="47120" y="184289"/>
        <a:ext cx="10421360" cy="871010"/>
      </dsp:txXfrm>
    </dsp:sp>
    <dsp:sp modelId="{767F5811-1BAE-4058-9B64-87B3D7580B85}">
      <dsp:nvSpPr>
        <dsp:cNvPr id="0" name=""/>
        <dsp:cNvSpPr/>
      </dsp:nvSpPr>
      <dsp:spPr>
        <a:xfrm>
          <a:off x="0" y="1174419"/>
          <a:ext cx="10515600" cy="96525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Helvetica LT Pro" panose="020B0504020202020204" pitchFamily="34" charset="0"/>
            </a:rPr>
            <a:t>Hydro electric power has been identified as a more sustainable way for Africa to achieve energy security in the future. </a:t>
          </a:r>
          <a:endParaRPr lang="en-US" sz="2500" kern="1200" dirty="0">
            <a:latin typeface="Helvetica LT Pro" panose="020B0504020202020204" pitchFamily="34" charset="0"/>
          </a:endParaRPr>
        </a:p>
      </dsp:txBody>
      <dsp:txXfrm>
        <a:off x="47120" y="1221539"/>
        <a:ext cx="10421360" cy="871010"/>
      </dsp:txXfrm>
    </dsp:sp>
    <dsp:sp modelId="{81385F2A-C281-4CF9-BE80-CE5896C337F8}">
      <dsp:nvSpPr>
        <dsp:cNvPr id="0" name=""/>
        <dsp:cNvSpPr/>
      </dsp:nvSpPr>
      <dsp:spPr>
        <a:xfrm>
          <a:off x="0" y="2211669"/>
          <a:ext cx="10515600" cy="96525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Helvetica LT Pro" panose="020B0504020202020204" pitchFamily="34" charset="0"/>
            </a:rPr>
            <a:t>Throughout the continent of Africa there are already many hydroelectric power stations, with many more planned over the coming decades. </a:t>
          </a:r>
          <a:endParaRPr lang="en-US" sz="2500" kern="1200" dirty="0">
            <a:latin typeface="Helvetica LT Pro" panose="020B0504020202020204" pitchFamily="34" charset="0"/>
          </a:endParaRPr>
        </a:p>
      </dsp:txBody>
      <dsp:txXfrm>
        <a:off x="47120" y="2258789"/>
        <a:ext cx="10421360" cy="871010"/>
      </dsp:txXfrm>
    </dsp:sp>
    <dsp:sp modelId="{3D472497-ED12-454E-A584-74FC4BF221D3}">
      <dsp:nvSpPr>
        <dsp:cNvPr id="0" name=""/>
        <dsp:cNvSpPr/>
      </dsp:nvSpPr>
      <dsp:spPr>
        <a:xfrm>
          <a:off x="0" y="3248919"/>
          <a:ext cx="10515600" cy="9652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Helvetica LT Pro" panose="020B0504020202020204" pitchFamily="34" charset="0"/>
            </a:rPr>
            <a:t>Climate change could potentially impact upon these plans. These resources focus upon that relationship. </a:t>
          </a:r>
          <a:endParaRPr lang="en-US" sz="2500" kern="1200" dirty="0">
            <a:latin typeface="Helvetica LT Pro" panose="020B0504020202020204" pitchFamily="34" charset="0"/>
          </a:endParaRPr>
        </a:p>
      </dsp:txBody>
      <dsp:txXfrm>
        <a:off x="47120" y="3296039"/>
        <a:ext cx="10421360" cy="8710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D91FF-2B34-4408-A095-799B31A24108}" type="datetimeFigureOut">
              <a:rPr lang="en-GB" smtClean="0"/>
              <a:t>01/11/2023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AB235-2068-41AA-A119-9990C3F70DA7}" type="slidenum">
              <a:rPr lang="en-GB" smtClean="0"/>
              <a:t>‹#›</a:t>
            </a:fld>
            <a:endParaRPr lang="en-GB"/>
          </a:p>
        </p:txBody>
      </p:sp>
    </p:spTree>
    <p:extLst>
      <p:ext uri="{BB962C8B-B14F-4D97-AF65-F5344CB8AC3E}">
        <p14:creationId xmlns:p14="http://schemas.microsoft.com/office/powerpoint/2010/main" val="61059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Satellite image by NASA, Public domain, via Wikimedia Commons - https://commons.wikimedia.org/wiki/File:Africa_(satellite_image).jpg </a:t>
            </a:r>
          </a:p>
        </p:txBody>
      </p:sp>
      <p:sp>
        <p:nvSpPr>
          <p:cNvPr id="4" name="Slide Number Placeholder 3"/>
          <p:cNvSpPr>
            <a:spLocks noGrp="1"/>
          </p:cNvSpPr>
          <p:nvPr>
            <p:ph type="sldNum" sz="quarter" idx="5"/>
          </p:nvPr>
        </p:nvSpPr>
        <p:spPr/>
        <p:txBody>
          <a:bodyPr/>
          <a:lstStyle/>
          <a:p>
            <a:fld id="{6ECAB235-2068-41AA-A119-9990C3F70DA7}" type="slidenum">
              <a:rPr lang="en-GB" smtClean="0"/>
              <a:t>5</a:t>
            </a:fld>
            <a:endParaRPr lang="en-GB"/>
          </a:p>
        </p:txBody>
      </p:sp>
    </p:spTree>
    <p:extLst>
      <p:ext uri="{BB962C8B-B14F-4D97-AF65-F5344CB8AC3E}">
        <p14:creationId xmlns:p14="http://schemas.microsoft.com/office/powerpoint/2010/main" val="163081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Page 1324 </a:t>
            </a:r>
            <a:r>
              <a:rPr lang="en-GB" sz="1200" dirty="0">
                <a:effectLst/>
                <a:latin typeface="Arial" panose="020B0604020202020204" pitchFamily="34" charset="0"/>
              </a:rPr>
              <a:t>Figure 9.13 | Temperature increases due to human-caused climate change are detected across Africa and many regions have warmed more rapidly than the global average. Mean observed trends in (a) average temperature (°C per decade) and (b) average precipitation in (mm per decade) for 1980–2015. Trends were calculated with respect to the climatological mean over 1980–2015. The Climate Research Unit Time Series data (CRU TS) are used to compute temperature trends using 2-m temperature and the Global Precipitation Climatology Centre data (GPCC) precipitation trends. Regions with no cross-hatching indicate statistically significant trends over this period and regions in grey indicate insufficient data. </a:t>
            </a:r>
            <a:endParaRPr lang="en-GB" sz="1200" dirty="0"/>
          </a:p>
          <a:p>
            <a:endParaRPr lang="en-GB" dirty="0"/>
          </a:p>
        </p:txBody>
      </p:sp>
      <p:sp>
        <p:nvSpPr>
          <p:cNvPr id="4" name="Slide Number Placeholder 3"/>
          <p:cNvSpPr>
            <a:spLocks noGrp="1"/>
          </p:cNvSpPr>
          <p:nvPr>
            <p:ph type="sldNum" sz="quarter" idx="5"/>
          </p:nvPr>
        </p:nvSpPr>
        <p:spPr/>
        <p:txBody>
          <a:bodyPr/>
          <a:lstStyle/>
          <a:p>
            <a:fld id="{6ECAB235-2068-41AA-A119-9990C3F70DA7}" type="slidenum">
              <a:rPr lang="en-GB" smtClean="0"/>
              <a:t>8</a:t>
            </a:fld>
            <a:endParaRPr lang="en-GB"/>
          </a:p>
        </p:txBody>
      </p:sp>
    </p:spTree>
    <p:extLst>
      <p:ext uri="{BB962C8B-B14F-4D97-AF65-F5344CB8AC3E}">
        <p14:creationId xmlns:p14="http://schemas.microsoft.com/office/powerpoint/2010/main" val="72313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CAB235-2068-41AA-A119-9990C3F70DA7}" type="slidenum">
              <a:rPr lang="en-GB" smtClean="0"/>
              <a:t>11</a:t>
            </a:fld>
            <a:endParaRPr lang="en-GB"/>
          </a:p>
        </p:txBody>
      </p:sp>
    </p:spTree>
    <p:extLst>
      <p:ext uri="{BB962C8B-B14F-4D97-AF65-F5344CB8AC3E}">
        <p14:creationId xmlns:p14="http://schemas.microsoft.com/office/powerpoint/2010/main" val="3679462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098861-ED96-8540-8B53-CDD731A4F9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80252" y="1952237"/>
            <a:ext cx="11170024" cy="3293396"/>
          </a:xfrm>
        </p:spPr>
        <p:txBody>
          <a:bodyPr anchor="ctr">
            <a:normAutofit/>
          </a:bodyPr>
          <a:lstStyle>
            <a:lvl1pPr algn="l">
              <a:defRPr sz="4267">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1132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904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828637"/>
            <a:ext cx="10515600" cy="2852737"/>
          </a:xfrm>
        </p:spPr>
        <p:txBody>
          <a:bodyPr anchor="b">
            <a:normAutofit/>
          </a:bodyPr>
          <a:lstStyle>
            <a:lvl1pPr>
              <a:defRPr sz="4267"/>
            </a:lvl1pPr>
          </a:lstStyle>
          <a:p>
            <a:r>
              <a:rPr lang="en-US"/>
              <a:t>Click to edit Master title style</a:t>
            </a:r>
            <a:endParaRPr lang="en-US" dirty="0"/>
          </a:p>
        </p:txBody>
      </p:sp>
      <p:sp>
        <p:nvSpPr>
          <p:cNvPr id="3" name="Text Placeholder 2"/>
          <p:cNvSpPr>
            <a:spLocks noGrp="1"/>
          </p:cNvSpPr>
          <p:nvPr>
            <p:ph type="body" idx="1"/>
          </p:nvPr>
        </p:nvSpPr>
        <p:spPr>
          <a:xfrm>
            <a:off x="831851" y="3708361"/>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6786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54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E3027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E3027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916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6995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23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1"/>
            <a:ext cx="6172200" cy="540385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41070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7A6199-C570-4F5D-8BDE-BCB2B12C394F}"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C29C26-CB3B-4A4D-987D-B9BC2F65B768}" type="slidenum">
              <a:rPr lang="en-GB" smtClean="0"/>
              <a:t>‹#›</a:t>
            </a:fld>
            <a:endParaRPr lang="en-GB"/>
          </a:p>
        </p:txBody>
      </p:sp>
    </p:spTree>
    <p:extLst>
      <p:ext uri="{BB962C8B-B14F-4D97-AF65-F5344CB8AC3E}">
        <p14:creationId xmlns:p14="http://schemas.microsoft.com/office/powerpoint/2010/main" val="204846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4E547B-16B9-5744-A1F0-04B6844C4AC5}"/>
              </a:ext>
            </a:extLst>
          </p:cNvPr>
          <p:cNvPicPr>
            <a:picLocks noChangeAspect="1"/>
          </p:cNvPicPr>
          <p:nvPr/>
        </p:nvPicPr>
        <p:blipFill rotWithShape="1">
          <a:blip r:embed="rId11">
            <a:extLst>
              <a:ext uri="{28A0092B-C50C-407E-A947-70E740481C1C}">
                <a14:useLocalDpi xmlns:a14="http://schemas.microsoft.com/office/drawing/2010/main"/>
              </a:ext>
            </a:extLst>
          </a:blip>
          <a:srcRect t="92037" r="14454"/>
          <a:stretch/>
        </p:blipFill>
        <p:spPr>
          <a:xfrm>
            <a:off x="0" y="6311901"/>
            <a:ext cx="10429795" cy="5460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74E6D20-4788-1849-AF09-167481258DC0}"/>
              </a:ext>
            </a:extLst>
          </p:cNvPr>
          <p:cNvPicPr>
            <a:picLocks noChangeAspect="1"/>
          </p:cNvPicPr>
          <p:nvPr/>
        </p:nvPicPr>
        <p:blipFill rotWithShape="1">
          <a:blip r:embed="rId11">
            <a:extLst>
              <a:ext uri="{28A0092B-C50C-407E-A947-70E740481C1C}">
                <a14:useLocalDpi xmlns:a14="http://schemas.microsoft.com/office/drawing/2010/main"/>
              </a:ext>
            </a:extLst>
          </a:blip>
          <a:srcRect l="86219" t="92037" r="1093" b="1102"/>
          <a:stretch/>
        </p:blipFill>
        <p:spPr>
          <a:xfrm>
            <a:off x="10542494" y="6346479"/>
            <a:ext cx="1547053" cy="470540"/>
          </a:xfrm>
          <a:prstGeom prst="rect">
            <a:avLst/>
          </a:prstGeom>
        </p:spPr>
      </p:pic>
    </p:spTree>
    <p:extLst>
      <p:ext uri="{BB962C8B-B14F-4D97-AF65-F5344CB8AC3E}">
        <p14:creationId xmlns:p14="http://schemas.microsoft.com/office/powerpoint/2010/main" val="23223147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l" defTabSz="914377" rtl="0" eaLnBrk="1" latinLnBrk="0" hangingPunct="1">
        <a:lnSpc>
          <a:spcPct val="90000"/>
        </a:lnSpc>
        <a:spcBef>
          <a:spcPct val="0"/>
        </a:spcBef>
        <a:buNone/>
        <a:defRPr sz="3200" kern="1200">
          <a:solidFill>
            <a:srgbClr val="582C83"/>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video" Target="https://www.youtube.com/embed/8qhRMg70ABk?feature=oembed" TargetMode="External"/><Relationship Id="rId4" Type="http://schemas.openxmlformats.org/officeDocument/2006/relationships/hyperlink" Target="https://youtu.be/8qhRMg70ABk"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2tEtKqWRlt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5652-CE0A-456A-13A3-FE3E204722BE}"/>
              </a:ext>
            </a:extLst>
          </p:cNvPr>
          <p:cNvSpPr>
            <a:spLocks noGrp="1"/>
          </p:cNvSpPr>
          <p:nvPr>
            <p:ph type="ctrTitle"/>
          </p:nvPr>
        </p:nvSpPr>
        <p:spPr/>
        <p:txBody>
          <a:bodyPr anchor="t">
            <a:normAutofit/>
          </a:bodyPr>
          <a:lstStyle/>
          <a:p>
            <a:pPr algn="ctr"/>
            <a:r>
              <a:rPr lang="en-GB" sz="3600" b="1" dirty="0">
                <a:solidFill>
                  <a:srgbClr val="FFFFFF"/>
                </a:solidFill>
                <a:latin typeface="Helvetica LT Pro" panose="020B0504020202020204" pitchFamily="34" charset="0"/>
              </a:rPr>
              <a:t>Climate Change and Energy Security in Africa</a:t>
            </a:r>
          </a:p>
        </p:txBody>
      </p:sp>
      <p:pic>
        <p:nvPicPr>
          <p:cNvPr id="5" name="Picture 4">
            <a:extLst>
              <a:ext uri="{FF2B5EF4-FFF2-40B4-BE49-F238E27FC236}">
                <a16:creationId xmlns:a16="http://schemas.microsoft.com/office/drawing/2014/main" id="{D92899D1-5284-ACD6-C2F5-36DCEC4D1638}"/>
              </a:ext>
            </a:extLst>
          </p:cNvPr>
          <p:cNvPicPr>
            <a:picLocks noChangeAspect="1"/>
          </p:cNvPicPr>
          <p:nvPr/>
        </p:nvPicPr>
        <p:blipFill>
          <a:blip r:embed="rId2"/>
          <a:stretch>
            <a:fillRect/>
          </a:stretch>
        </p:blipFill>
        <p:spPr>
          <a:xfrm>
            <a:off x="927366" y="3268996"/>
            <a:ext cx="3971429" cy="828571"/>
          </a:xfrm>
          <a:prstGeom prst="rect">
            <a:avLst/>
          </a:prstGeom>
        </p:spPr>
      </p:pic>
      <p:sp>
        <p:nvSpPr>
          <p:cNvPr id="8" name="Rectangle 7">
            <a:extLst>
              <a:ext uri="{FF2B5EF4-FFF2-40B4-BE49-F238E27FC236}">
                <a16:creationId xmlns:a16="http://schemas.microsoft.com/office/drawing/2014/main" id="{A4C2F38D-96A3-312B-9326-695C3585B0FC}"/>
              </a:ext>
            </a:extLst>
          </p:cNvPr>
          <p:cNvSpPr/>
          <p:nvPr/>
        </p:nvSpPr>
        <p:spPr>
          <a:xfrm>
            <a:off x="5033913" y="2875567"/>
            <a:ext cx="7022969" cy="18661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5AD5D42-D432-1E6A-BBEF-8D9ED3FEABF3}"/>
              </a:ext>
            </a:extLst>
          </p:cNvPr>
          <p:cNvSpPr txBox="1"/>
          <p:nvPr/>
        </p:nvSpPr>
        <p:spPr>
          <a:xfrm>
            <a:off x="5033913" y="2886812"/>
            <a:ext cx="7158087" cy="1754326"/>
          </a:xfrm>
          <a:prstGeom prst="rect">
            <a:avLst/>
          </a:prstGeom>
          <a:noFill/>
        </p:spPr>
        <p:txBody>
          <a:bodyPr wrap="square" rtlCol="0">
            <a:spAutoFit/>
          </a:bodyPr>
          <a:lstStyle/>
          <a:p>
            <a:pPr algn="l"/>
            <a:r>
              <a:rPr lang="en-GB" sz="1800" b="0" i="0" u="none" strike="noStrike" baseline="0" dirty="0">
                <a:latin typeface="FrutigerLTPro-Condensed"/>
              </a:rPr>
              <a:t>“In Africa, the climate risks that the water, energy and food sectors will face in the future are heavily influenced by the infrastructure</a:t>
            </a:r>
          </a:p>
          <a:p>
            <a:pPr algn="l"/>
            <a:r>
              <a:rPr lang="en-GB" sz="1800" b="0" i="0" u="none" strike="noStrike" baseline="0" dirty="0">
                <a:latin typeface="FrutigerLTPro-Condensed"/>
              </a:rPr>
              <a:t>decisions that governments make in the near term.</a:t>
            </a:r>
          </a:p>
          <a:p>
            <a:pPr algn="l"/>
            <a:r>
              <a:rPr lang="en-GB" sz="1800" b="0" i="0" u="none" strike="noStrike" baseline="0" dirty="0">
                <a:latin typeface="FrutigerLTPro-Condensed"/>
              </a:rPr>
              <a:t>Climate change risk to the productivity of the rapidly expanding hydropower and irrigation infrastructure compound the overall Water-Energy-Food</a:t>
            </a:r>
            <a:r>
              <a:rPr lang="en-GB" dirty="0">
                <a:latin typeface="FrutigerLTPro-Condensed"/>
              </a:rPr>
              <a:t> </a:t>
            </a:r>
            <a:r>
              <a:rPr lang="en-GB" sz="1800" b="0" i="0" u="none" strike="noStrike" baseline="0" dirty="0">
                <a:latin typeface="FrutigerLTPro-Condensed"/>
              </a:rPr>
              <a:t>nexus risk.”</a:t>
            </a:r>
            <a:endParaRPr lang="en-GB" dirty="0"/>
          </a:p>
        </p:txBody>
      </p:sp>
      <p:pic>
        <p:nvPicPr>
          <p:cNvPr id="3" name="Picture 2" descr="A picture containing timeline&#10;&#10;Description automatically generated">
            <a:extLst>
              <a:ext uri="{FF2B5EF4-FFF2-40B4-BE49-F238E27FC236}">
                <a16:creationId xmlns:a16="http://schemas.microsoft.com/office/drawing/2014/main" id="{D4D6457F-F892-0E4E-118F-F16DE3D53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005" y="224449"/>
            <a:ext cx="1744449" cy="1236410"/>
          </a:xfrm>
          <a:prstGeom prst="rect">
            <a:avLst/>
          </a:prstGeom>
        </p:spPr>
      </p:pic>
      <p:pic>
        <p:nvPicPr>
          <p:cNvPr id="4" name="Picture 3" descr="A close-up of a label&#10;&#10;Description automatically generated">
            <a:extLst>
              <a:ext uri="{FF2B5EF4-FFF2-40B4-BE49-F238E27FC236}">
                <a16:creationId xmlns:a16="http://schemas.microsoft.com/office/drawing/2014/main" id="{4DDC9153-85AF-875D-98AB-66392E80A4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714" y="118072"/>
            <a:ext cx="1706245" cy="697865"/>
          </a:xfrm>
          <a:prstGeom prst="rect">
            <a:avLst/>
          </a:prstGeom>
        </p:spPr>
      </p:pic>
    </p:spTree>
    <p:extLst>
      <p:ext uri="{BB962C8B-B14F-4D97-AF65-F5344CB8AC3E}">
        <p14:creationId xmlns:p14="http://schemas.microsoft.com/office/powerpoint/2010/main" val="146707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EC28BE-8BA9-35F2-E4EE-FD9704BF392D}"/>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584837" y="1708637"/>
            <a:ext cx="9022331" cy="3687208"/>
          </a:xfrm>
        </p:spPr>
      </p:pic>
      <p:pic>
        <p:nvPicPr>
          <p:cNvPr id="4" name="Picture 3">
            <a:extLst>
              <a:ext uri="{FF2B5EF4-FFF2-40B4-BE49-F238E27FC236}">
                <a16:creationId xmlns:a16="http://schemas.microsoft.com/office/drawing/2014/main" id="{5B00E44F-B15B-E4EC-D475-F9144B27A2D8}"/>
              </a:ext>
            </a:extLst>
          </p:cNvPr>
          <p:cNvPicPr>
            <a:picLocks noChangeAspect="1"/>
          </p:cNvPicPr>
          <p:nvPr/>
        </p:nvPicPr>
        <p:blipFill>
          <a:blip r:embed="rId3"/>
          <a:stretch>
            <a:fillRect/>
          </a:stretch>
        </p:blipFill>
        <p:spPr>
          <a:xfrm>
            <a:off x="4454979" y="1260903"/>
            <a:ext cx="6055416" cy="447737"/>
          </a:xfrm>
          <a:prstGeom prst="rect">
            <a:avLst/>
          </a:prstGeom>
        </p:spPr>
      </p:pic>
      <p:graphicFrame>
        <p:nvGraphicFramePr>
          <p:cNvPr id="6" name="Table 5">
            <a:extLst>
              <a:ext uri="{FF2B5EF4-FFF2-40B4-BE49-F238E27FC236}">
                <a16:creationId xmlns:a16="http://schemas.microsoft.com/office/drawing/2014/main" id="{D3B7F5DD-F227-DF8A-FF67-653811C14632}"/>
              </a:ext>
            </a:extLst>
          </p:cNvPr>
          <p:cNvGraphicFramePr>
            <a:graphicFrameLocks noGrp="1"/>
          </p:cNvGraphicFramePr>
          <p:nvPr>
            <p:extLst>
              <p:ext uri="{D42A27DB-BD31-4B8C-83A1-F6EECF244321}">
                <p14:modId xmlns:p14="http://schemas.microsoft.com/office/powerpoint/2010/main" val="3371982660"/>
              </p:ext>
            </p:extLst>
          </p:nvPr>
        </p:nvGraphicFramePr>
        <p:xfrm>
          <a:off x="1541784" y="0"/>
          <a:ext cx="9126219" cy="1260900"/>
        </p:xfrm>
        <a:graphic>
          <a:graphicData uri="http://schemas.openxmlformats.org/drawingml/2006/table">
            <a:tbl>
              <a:tblPr firstRow="1" bandRow="1">
                <a:tableStyleId>{5C22544A-7EE6-4342-B048-85BDC9FD1C3A}</a:tableStyleId>
              </a:tblPr>
              <a:tblGrid>
                <a:gridCol w="4248126">
                  <a:extLst>
                    <a:ext uri="{9D8B030D-6E8A-4147-A177-3AD203B41FA5}">
                      <a16:colId xmlns:a16="http://schemas.microsoft.com/office/drawing/2014/main" val="3816575214"/>
                    </a:ext>
                  </a:extLst>
                </a:gridCol>
                <a:gridCol w="1649977">
                  <a:extLst>
                    <a:ext uri="{9D8B030D-6E8A-4147-A177-3AD203B41FA5}">
                      <a16:colId xmlns:a16="http://schemas.microsoft.com/office/drawing/2014/main" val="2221619984"/>
                    </a:ext>
                  </a:extLst>
                </a:gridCol>
                <a:gridCol w="1689482">
                  <a:extLst>
                    <a:ext uri="{9D8B030D-6E8A-4147-A177-3AD203B41FA5}">
                      <a16:colId xmlns:a16="http://schemas.microsoft.com/office/drawing/2014/main" val="3084674716"/>
                    </a:ext>
                  </a:extLst>
                </a:gridCol>
                <a:gridCol w="1538634">
                  <a:extLst>
                    <a:ext uri="{9D8B030D-6E8A-4147-A177-3AD203B41FA5}">
                      <a16:colId xmlns:a16="http://schemas.microsoft.com/office/drawing/2014/main" val="2129516361"/>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1904226430"/>
                  </a:ext>
                </a:extLst>
              </a:tr>
              <a:tr h="420300">
                <a:tc>
                  <a:txBody>
                    <a:bodyPr/>
                    <a:lstStyle/>
                    <a:p>
                      <a:pPr marL="0" indent="0">
                        <a:buFont typeface="+mj-lt"/>
                        <a:buNone/>
                      </a:pPr>
                      <a:r>
                        <a:rPr lang="en-GB" sz="1200" dirty="0">
                          <a:latin typeface="Helvetica LT Pro" panose="020B0504020202020204" pitchFamily="34" charset="0"/>
                        </a:rPr>
                        <a:t>7. Mean precipitation change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447863990"/>
                  </a:ext>
                </a:extLst>
              </a:tr>
              <a:tr h="4203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8. Mean precipitation change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773843022"/>
                  </a:ext>
                </a:extLst>
              </a:tr>
            </a:tbl>
          </a:graphicData>
        </a:graphic>
      </p:graphicFrame>
      <p:grpSp>
        <p:nvGrpSpPr>
          <p:cNvPr id="8" name="Group 7">
            <a:extLst>
              <a:ext uri="{FF2B5EF4-FFF2-40B4-BE49-F238E27FC236}">
                <a16:creationId xmlns:a16="http://schemas.microsoft.com/office/drawing/2014/main" id="{E631D9FB-CAF6-48EA-2B91-3E0C90F59CF6}"/>
              </a:ext>
            </a:extLst>
          </p:cNvPr>
          <p:cNvGrpSpPr>
            <a:grpSpLocks noChangeAspect="1"/>
          </p:cNvGrpSpPr>
          <p:nvPr/>
        </p:nvGrpSpPr>
        <p:grpSpPr>
          <a:xfrm>
            <a:off x="4802349" y="1855363"/>
            <a:ext cx="1218596" cy="1267182"/>
            <a:chOff x="2899787" y="892266"/>
            <a:chExt cx="4291240" cy="4571918"/>
          </a:xfrm>
        </p:grpSpPr>
        <p:grpSp>
          <p:nvGrpSpPr>
            <p:cNvPr id="9" name="Group 8">
              <a:extLst>
                <a:ext uri="{FF2B5EF4-FFF2-40B4-BE49-F238E27FC236}">
                  <a16:creationId xmlns:a16="http://schemas.microsoft.com/office/drawing/2014/main" id="{8028C930-C77F-AD1C-1E31-75C35CD8A138}"/>
                </a:ext>
              </a:extLst>
            </p:cNvPr>
            <p:cNvGrpSpPr/>
            <p:nvPr/>
          </p:nvGrpSpPr>
          <p:grpSpPr>
            <a:xfrm>
              <a:off x="5671509" y="892266"/>
              <a:ext cx="1519518" cy="3175488"/>
              <a:chOff x="6620435" y="710712"/>
              <a:chExt cx="1519518" cy="3175488"/>
            </a:xfrm>
          </p:grpSpPr>
          <p:sp>
            <p:nvSpPr>
              <p:cNvPr id="36" name="Freeform: Shape 35">
                <a:extLst>
                  <a:ext uri="{FF2B5EF4-FFF2-40B4-BE49-F238E27FC236}">
                    <a16:creationId xmlns:a16="http://schemas.microsoft.com/office/drawing/2014/main" id="{927F0F39-28D4-1DEB-54F6-8D0A333FEBD2}"/>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37" name="Freeform: Shape 36">
                <a:extLst>
                  <a:ext uri="{FF2B5EF4-FFF2-40B4-BE49-F238E27FC236}">
                    <a16:creationId xmlns:a16="http://schemas.microsoft.com/office/drawing/2014/main" id="{48F15E76-0D98-D2E6-83F8-8E2E592C2F2D}"/>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8" name="Freeform: Shape 37">
                <a:extLst>
                  <a:ext uri="{FF2B5EF4-FFF2-40B4-BE49-F238E27FC236}">
                    <a16:creationId xmlns:a16="http://schemas.microsoft.com/office/drawing/2014/main" id="{E7FEF83E-E054-0F80-EF61-A01B3C102063}"/>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9" name="Freeform: Shape 38">
                <a:extLst>
                  <a:ext uri="{FF2B5EF4-FFF2-40B4-BE49-F238E27FC236}">
                    <a16:creationId xmlns:a16="http://schemas.microsoft.com/office/drawing/2014/main" id="{601C4F36-C13E-8D4E-90FD-C66E1FBB0CEB}"/>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0" name="Freeform: Shape 39">
                <a:extLst>
                  <a:ext uri="{FF2B5EF4-FFF2-40B4-BE49-F238E27FC236}">
                    <a16:creationId xmlns:a16="http://schemas.microsoft.com/office/drawing/2014/main" id="{38B8BE42-2CEE-CCDA-3483-4085DCB17760}"/>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1" name="Freeform: Shape 40">
                <a:extLst>
                  <a:ext uri="{FF2B5EF4-FFF2-40B4-BE49-F238E27FC236}">
                    <a16:creationId xmlns:a16="http://schemas.microsoft.com/office/drawing/2014/main" id="{9C9FEE4A-D4A4-497D-3561-D1D374A89CB4}"/>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2" name="Freeform: Shape 41">
                <a:extLst>
                  <a:ext uri="{FF2B5EF4-FFF2-40B4-BE49-F238E27FC236}">
                    <a16:creationId xmlns:a16="http://schemas.microsoft.com/office/drawing/2014/main" id="{2DCFF890-BFD8-B83E-959D-F805166E8450}"/>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3" name="Freeform: Shape 42">
                <a:extLst>
                  <a:ext uri="{FF2B5EF4-FFF2-40B4-BE49-F238E27FC236}">
                    <a16:creationId xmlns:a16="http://schemas.microsoft.com/office/drawing/2014/main" id="{915340B7-D53F-2008-F48B-7F876235C671}"/>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4" name="Freeform: Shape 43">
                <a:extLst>
                  <a:ext uri="{FF2B5EF4-FFF2-40B4-BE49-F238E27FC236}">
                    <a16:creationId xmlns:a16="http://schemas.microsoft.com/office/drawing/2014/main" id="{43B08427-02B1-F926-9BC5-BEBB87E12F16}"/>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5" name="Freeform: Shape 44">
                <a:extLst>
                  <a:ext uri="{FF2B5EF4-FFF2-40B4-BE49-F238E27FC236}">
                    <a16:creationId xmlns:a16="http://schemas.microsoft.com/office/drawing/2014/main" id="{AAE60C13-54C0-E32A-FF60-3744F297CE1E}"/>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46" name="Freeform: Shape 45">
                <a:extLst>
                  <a:ext uri="{FF2B5EF4-FFF2-40B4-BE49-F238E27FC236}">
                    <a16:creationId xmlns:a16="http://schemas.microsoft.com/office/drawing/2014/main" id="{4AFE41A4-519E-02CB-F94B-5BF546100552}"/>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7" name="Freeform: Shape 46">
                <a:extLst>
                  <a:ext uri="{FF2B5EF4-FFF2-40B4-BE49-F238E27FC236}">
                    <a16:creationId xmlns:a16="http://schemas.microsoft.com/office/drawing/2014/main" id="{26087677-3A03-5B22-4F5D-45AED6CA590A}"/>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8" name="Freeform: Shape 47">
                <a:extLst>
                  <a:ext uri="{FF2B5EF4-FFF2-40B4-BE49-F238E27FC236}">
                    <a16:creationId xmlns:a16="http://schemas.microsoft.com/office/drawing/2014/main" id="{F50CD5FC-B63F-EE70-AD5B-4221E11B3442}"/>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9" name="Freeform: Shape 48">
                <a:extLst>
                  <a:ext uri="{FF2B5EF4-FFF2-40B4-BE49-F238E27FC236}">
                    <a16:creationId xmlns:a16="http://schemas.microsoft.com/office/drawing/2014/main" id="{691FA302-36FB-ECDC-B565-FDB0065ED1B6}"/>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10" name="Group 9">
              <a:extLst>
                <a:ext uri="{FF2B5EF4-FFF2-40B4-BE49-F238E27FC236}">
                  <a16:creationId xmlns:a16="http://schemas.microsoft.com/office/drawing/2014/main" id="{1EB44601-9C0F-F14C-E4FB-BE9889E6C361}"/>
                </a:ext>
              </a:extLst>
            </p:cNvPr>
            <p:cNvGrpSpPr/>
            <p:nvPr/>
          </p:nvGrpSpPr>
          <p:grpSpPr>
            <a:xfrm>
              <a:off x="5395213" y="4493182"/>
              <a:ext cx="1471490" cy="971002"/>
              <a:chOff x="6340690" y="4275992"/>
              <a:chExt cx="1471490" cy="971002"/>
            </a:xfrm>
          </p:grpSpPr>
          <p:sp>
            <p:nvSpPr>
              <p:cNvPr id="22" name="Freeform: Shape 21">
                <a:extLst>
                  <a:ext uri="{FF2B5EF4-FFF2-40B4-BE49-F238E27FC236}">
                    <a16:creationId xmlns:a16="http://schemas.microsoft.com/office/drawing/2014/main" id="{9A662742-ED00-82B7-6B9C-BFAC1EFE40A5}"/>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a:p>
            </p:txBody>
          </p:sp>
          <p:sp>
            <p:nvSpPr>
              <p:cNvPr id="23" name="Freeform: Shape 22">
                <a:extLst>
                  <a:ext uri="{FF2B5EF4-FFF2-40B4-BE49-F238E27FC236}">
                    <a16:creationId xmlns:a16="http://schemas.microsoft.com/office/drawing/2014/main" id="{720E905D-8C1F-7217-3C77-DA84BE6D12EE}"/>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24" name="Freeform: Shape 23">
                <a:extLst>
                  <a:ext uri="{FF2B5EF4-FFF2-40B4-BE49-F238E27FC236}">
                    <a16:creationId xmlns:a16="http://schemas.microsoft.com/office/drawing/2014/main" id="{2B85D940-CBD1-2C75-65D4-616F1FE770DE}"/>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5" name="Freeform: Shape 24">
                <a:extLst>
                  <a:ext uri="{FF2B5EF4-FFF2-40B4-BE49-F238E27FC236}">
                    <a16:creationId xmlns:a16="http://schemas.microsoft.com/office/drawing/2014/main" id="{CF919AA8-D9EF-369F-A44A-3E4204C6E81F}"/>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6" name="Freeform: Shape 25">
                <a:extLst>
                  <a:ext uri="{FF2B5EF4-FFF2-40B4-BE49-F238E27FC236}">
                    <a16:creationId xmlns:a16="http://schemas.microsoft.com/office/drawing/2014/main" id="{07FDB319-27B2-2373-D5D8-3C1369A212DA}"/>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7" name="Freeform: Shape 26">
                <a:extLst>
                  <a:ext uri="{FF2B5EF4-FFF2-40B4-BE49-F238E27FC236}">
                    <a16:creationId xmlns:a16="http://schemas.microsoft.com/office/drawing/2014/main" id="{61F0BDA5-EB03-4030-C154-F5FD00D5EBF1}"/>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8" name="Freeform: Shape 27">
                <a:extLst>
                  <a:ext uri="{FF2B5EF4-FFF2-40B4-BE49-F238E27FC236}">
                    <a16:creationId xmlns:a16="http://schemas.microsoft.com/office/drawing/2014/main" id="{86909208-E28C-D7E1-1050-CEF044479DF9}"/>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9" name="Freeform: Shape 28">
                <a:extLst>
                  <a:ext uri="{FF2B5EF4-FFF2-40B4-BE49-F238E27FC236}">
                    <a16:creationId xmlns:a16="http://schemas.microsoft.com/office/drawing/2014/main" id="{B095D0B7-6140-E295-94F7-93CCD7E0FDA2}"/>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30" name="Freeform: Shape 29">
                <a:extLst>
                  <a:ext uri="{FF2B5EF4-FFF2-40B4-BE49-F238E27FC236}">
                    <a16:creationId xmlns:a16="http://schemas.microsoft.com/office/drawing/2014/main" id="{64B24C8D-6133-1C99-5651-C55C9D0D0143}"/>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31" name="Freeform: Shape 30">
                <a:extLst>
                  <a:ext uri="{FF2B5EF4-FFF2-40B4-BE49-F238E27FC236}">
                    <a16:creationId xmlns:a16="http://schemas.microsoft.com/office/drawing/2014/main" id="{F07D3024-3148-79BA-EA4F-14320905BB98}"/>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2" name="Freeform: Shape 31">
                <a:extLst>
                  <a:ext uri="{FF2B5EF4-FFF2-40B4-BE49-F238E27FC236}">
                    <a16:creationId xmlns:a16="http://schemas.microsoft.com/office/drawing/2014/main" id="{E8E200FF-F2DA-C368-F08E-9E9894051F8E}"/>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3" name="Freeform: Shape 32">
                <a:extLst>
                  <a:ext uri="{FF2B5EF4-FFF2-40B4-BE49-F238E27FC236}">
                    <a16:creationId xmlns:a16="http://schemas.microsoft.com/office/drawing/2014/main" id="{206BEA2D-B657-C1B9-7C58-1F35AD3E847D}"/>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4" name="Freeform: Shape 33">
                <a:extLst>
                  <a:ext uri="{FF2B5EF4-FFF2-40B4-BE49-F238E27FC236}">
                    <a16:creationId xmlns:a16="http://schemas.microsoft.com/office/drawing/2014/main" id="{11624FB4-C200-5F24-00AA-8EC84A23344C}"/>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5" name="Freeform: Shape 34">
                <a:extLst>
                  <a:ext uri="{FF2B5EF4-FFF2-40B4-BE49-F238E27FC236}">
                    <a16:creationId xmlns:a16="http://schemas.microsoft.com/office/drawing/2014/main" id="{3E4368A4-E86D-D6F7-CF5E-518DD59E9B4E}"/>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11" name="Group 10">
              <a:extLst>
                <a:ext uri="{FF2B5EF4-FFF2-40B4-BE49-F238E27FC236}">
                  <a16:creationId xmlns:a16="http://schemas.microsoft.com/office/drawing/2014/main" id="{2B13DE8B-923C-882C-9F0A-2BF23E74A85D}"/>
                </a:ext>
              </a:extLst>
            </p:cNvPr>
            <p:cNvGrpSpPr/>
            <p:nvPr/>
          </p:nvGrpSpPr>
          <p:grpSpPr>
            <a:xfrm>
              <a:off x="2899787" y="1633520"/>
              <a:ext cx="2259932" cy="1682275"/>
              <a:chOff x="3795963" y="1457826"/>
              <a:chExt cx="2259932" cy="1682275"/>
            </a:xfrm>
          </p:grpSpPr>
          <p:sp>
            <p:nvSpPr>
              <p:cNvPr id="12" name="Freeform: Shape 11">
                <a:extLst>
                  <a:ext uri="{FF2B5EF4-FFF2-40B4-BE49-F238E27FC236}">
                    <a16:creationId xmlns:a16="http://schemas.microsoft.com/office/drawing/2014/main" id="{F1DC7156-9F23-D902-A428-2E6A285B23A4}"/>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13" name="Freeform: Shape 12">
                <a:extLst>
                  <a:ext uri="{FF2B5EF4-FFF2-40B4-BE49-F238E27FC236}">
                    <a16:creationId xmlns:a16="http://schemas.microsoft.com/office/drawing/2014/main" id="{B9830DA2-FFB8-B998-AABD-286F8514B487}"/>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 name="Freeform: Shape 13">
                <a:extLst>
                  <a:ext uri="{FF2B5EF4-FFF2-40B4-BE49-F238E27FC236}">
                    <a16:creationId xmlns:a16="http://schemas.microsoft.com/office/drawing/2014/main" id="{27B4BF1E-337A-28F6-9B1A-51A0393EDC6A}"/>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 name="Freeform: Shape 14">
                <a:extLst>
                  <a:ext uri="{FF2B5EF4-FFF2-40B4-BE49-F238E27FC236}">
                    <a16:creationId xmlns:a16="http://schemas.microsoft.com/office/drawing/2014/main" id="{5667FB04-F098-D52B-1200-755B901F7CC5}"/>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 name="Freeform: Shape 15">
                <a:extLst>
                  <a:ext uri="{FF2B5EF4-FFF2-40B4-BE49-F238E27FC236}">
                    <a16:creationId xmlns:a16="http://schemas.microsoft.com/office/drawing/2014/main" id="{FB70D9D2-2144-793D-1B1C-4C8829818BBD}"/>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 name="Freeform: Shape 16">
                <a:extLst>
                  <a:ext uri="{FF2B5EF4-FFF2-40B4-BE49-F238E27FC236}">
                    <a16:creationId xmlns:a16="http://schemas.microsoft.com/office/drawing/2014/main" id="{50C35227-6ABA-FBDC-F99D-7B33C4447F09}"/>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 name="Freeform: Shape 17">
                <a:extLst>
                  <a:ext uri="{FF2B5EF4-FFF2-40B4-BE49-F238E27FC236}">
                    <a16:creationId xmlns:a16="http://schemas.microsoft.com/office/drawing/2014/main" id="{7C10AE2A-EC68-B619-00B9-B92E750018C5}"/>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9" name="Freeform: Shape 18">
                <a:extLst>
                  <a:ext uri="{FF2B5EF4-FFF2-40B4-BE49-F238E27FC236}">
                    <a16:creationId xmlns:a16="http://schemas.microsoft.com/office/drawing/2014/main" id="{828C3E46-45E7-D745-0C04-3F41E8D5D53E}"/>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20" name="Freeform: Shape 19">
                <a:extLst>
                  <a:ext uri="{FF2B5EF4-FFF2-40B4-BE49-F238E27FC236}">
                    <a16:creationId xmlns:a16="http://schemas.microsoft.com/office/drawing/2014/main" id="{5BEEBF7F-AC35-EBF2-A981-18EB907E2B6F}"/>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1" name="Freeform: Shape 20">
                <a:extLst>
                  <a:ext uri="{FF2B5EF4-FFF2-40B4-BE49-F238E27FC236}">
                    <a16:creationId xmlns:a16="http://schemas.microsoft.com/office/drawing/2014/main" id="{C47B6D8D-B116-834B-06F6-9F77F42BFEC1}"/>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50" name="Group 49">
            <a:extLst>
              <a:ext uri="{FF2B5EF4-FFF2-40B4-BE49-F238E27FC236}">
                <a16:creationId xmlns:a16="http://schemas.microsoft.com/office/drawing/2014/main" id="{3529F766-4436-3A8A-700E-3DB8C9F0206E}"/>
              </a:ext>
            </a:extLst>
          </p:cNvPr>
          <p:cNvGrpSpPr>
            <a:grpSpLocks noChangeAspect="1"/>
          </p:cNvGrpSpPr>
          <p:nvPr/>
        </p:nvGrpSpPr>
        <p:grpSpPr>
          <a:xfrm>
            <a:off x="8924736" y="1818448"/>
            <a:ext cx="1243940" cy="1293536"/>
            <a:chOff x="2899787" y="892266"/>
            <a:chExt cx="4291240" cy="4571918"/>
          </a:xfrm>
        </p:grpSpPr>
        <p:grpSp>
          <p:nvGrpSpPr>
            <p:cNvPr id="51" name="Group 50">
              <a:extLst>
                <a:ext uri="{FF2B5EF4-FFF2-40B4-BE49-F238E27FC236}">
                  <a16:creationId xmlns:a16="http://schemas.microsoft.com/office/drawing/2014/main" id="{0C2857CE-5576-B5B8-6508-36C1E950E61A}"/>
                </a:ext>
              </a:extLst>
            </p:cNvPr>
            <p:cNvGrpSpPr/>
            <p:nvPr/>
          </p:nvGrpSpPr>
          <p:grpSpPr>
            <a:xfrm>
              <a:off x="5671509" y="892266"/>
              <a:ext cx="1519518" cy="3175488"/>
              <a:chOff x="6620435" y="710712"/>
              <a:chExt cx="1519518" cy="3175488"/>
            </a:xfrm>
          </p:grpSpPr>
          <p:sp>
            <p:nvSpPr>
              <p:cNvPr id="78" name="Freeform: Shape 77">
                <a:extLst>
                  <a:ext uri="{FF2B5EF4-FFF2-40B4-BE49-F238E27FC236}">
                    <a16:creationId xmlns:a16="http://schemas.microsoft.com/office/drawing/2014/main" id="{62ABD1B1-FF47-51D7-EED4-76579797C1EF}"/>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79" name="Freeform: Shape 78">
                <a:extLst>
                  <a:ext uri="{FF2B5EF4-FFF2-40B4-BE49-F238E27FC236}">
                    <a16:creationId xmlns:a16="http://schemas.microsoft.com/office/drawing/2014/main" id="{0301810E-D8C1-DD6D-BAD0-6848F6618278}"/>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0" name="Freeform: Shape 79">
                <a:extLst>
                  <a:ext uri="{FF2B5EF4-FFF2-40B4-BE49-F238E27FC236}">
                    <a16:creationId xmlns:a16="http://schemas.microsoft.com/office/drawing/2014/main" id="{674F9BF3-2293-A096-2681-B6135BAFC7F2}"/>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1" name="Freeform: Shape 80">
                <a:extLst>
                  <a:ext uri="{FF2B5EF4-FFF2-40B4-BE49-F238E27FC236}">
                    <a16:creationId xmlns:a16="http://schemas.microsoft.com/office/drawing/2014/main" id="{26D4E464-289E-6C3C-7778-02959D76D3D7}"/>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2" name="Freeform: Shape 81">
                <a:extLst>
                  <a:ext uri="{FF2B5EF4-FFF2-40B4-BE49-F238E27FC236}">
                    <a16:creationId xmlns:a16="http://schemas.microsoft.com/office/drawing/2014/main" id="{1C06B3E0-63D5-7DBA-44B8-892FE1660194}"/>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3" name="Freeform: Shape 82">
                <a:extLst>
                  <a:ext uri="{FF2B5EF4-FFF2-40B4-BE49-F238E27FC236}">
                    <a16:creationId xmlns:a16="http://schemas.microsoft.com/office/drawing/2014/main" id="{BE65A55C-1181-5524-5A08-AE0772AB7035}"/>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4" name="Freeform: Shape 83">
                <a:extLst>
                  <a:ext uri="{FF2B5EF4-FFF2-40B4-BE49-F238E27FC236}">
                    <a16:creationId xmlns:a16="http://schemas.microsoft.com/office/drawing/2014/main" id="{309A2592-2A50-BE9A-E231-ECE8189601DF}"/>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5" name="Freeform: Shape 84">
                <a:extLst>
                  <a:ext uri="{FF2B5EF4-FFF2-40B4-BE49-F238E27FC236}">
                    <a16:creationId xmlns:a16="http://schemas.microsoft.com/office/drawing/2014/main" id="{D46393AB-94E7-7C8C-74D3-C38E7A5DF9A8}"/>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6" name="Freeform: Shape 85">
                <a:extLst>
                  <a:ext uri="{FF2B5EF4-FFF2-40B4-BE49-F238E27FC236}">
                    <a16:creationId xmlns:a16="http://schemas.microsoft.com/office/drawing/2014/main" id="{9EEBCD00-2FD5-E8EC-11D1-45DCFE863D2A}"/>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7" name="Freeform: Shape 86">
                <a:extLst>
                  <a:ext uri="{FF2B5EF4-FFF2-40B4-BE49-F238E27FC236}">
                    <a16:creationId xmlns:a16="http://schemas.microsoft.com/office/drawing/2014/main" id="{977CEE7F-DBC9-3FED-67C0-82852DE6418F}"/>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88" name="Freeform: Shape 87">
                <a:extLst>
                  <a:ext uri="{FF2B5EF4-FFF2-40B4-BE49-F238E27FC236}">
                    <a16:creationId xmlns:a16="http://schemas.microsoft.com/office/drawing/2014/main" id="{B0298933-CC35-9F56-49E7-BC7D70B28AC8}"/>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9" name="Freeform: Shape 88">
                <a:extLst>
                  <a:ext uri="{FF2B5EF4-FFF2-40B4-BE49-F238E27FC236}">
                    <a16:creationId xmlns:a16="http://schemas.microsoft.com/office/drawing/2014/main" id="{F2FA7163-B5CC-948F-1B57-5668FBB58A03}"/>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0" name="Freeform: Shape 89">
                <a:extLst>
                  <a:ext uri="{FF2B5EF4-FFF2-40B4-BE49-F238E27FC236}">
                    <a16:creationId xmlns:a16="http://schemas.microsoft.com/office/drawing/2014/main" id="{8546EF42-714F-662B-E102-BBB0AEE2DB22}"/>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1" name="Freeform: Shape 90">
                <a:extLst>
                  <a:ext uri="{FF2B5EF4-FFF2-40B4-BE49-F238E27FC236}">
                    <a16:creationId xmlns:a16="http://schemas.microsoft.com/office/drawing/2014/main" id="{AFEDF693-85D5-12DA-04D5-B1D436FE754E}"/>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52" name="Group 51">
              <a:extLst>
                <a:ext uri="{FF2B5EF4-FFF2-40B4-BE49-F238E27FC236}">
                  <a16:creationId xmlns:a16="http://schemas.microsoft.com/office/drawing/2014/main" id="{264CC2CE-2C05-9276-8291-E38B583ED9A7}"/>
                </a:ext>
              </a:extLst>
            </p:cNvPr>
            <p:cNvGrpSpPr/>
            <p:nvPr/>
          </p:nvGrpSpPr>
          <p:grpSpPr>
            <a:xfrm>
              <a:off x="5395213" y="4493182"/>
              <a:ext cx="1471490" cy="971002"/>
              <a:chOff x="6340690" y="4275992"/>
              <a:chExt cx="1471490" cy="971002"/>
            </a:xfrm>
          </p:grpSpPr>
          <p:sp>
            <p:nvSpPr>
              <p:cNvPr id="64" name="Freeform: Shape 63">
                <a:extLst>
                  <a:ext uri="{FF2B5EF4-FFF2-40B4-BE49-F238E27FC236}">
                    <a16:creationId xmlns:a16="http://schemas.microsoft.com/office/drawing/2014/main" id="{51A70F0B-3B74-6E73-B7CA-A15886217F8F}"/>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a:p>
            </p:txBody>
          </p:sp>
          <p:sp>
            <p:nvSpPr>
              <p:cNvPr id="65" name="Freeform: Shape 64">
                <a:extLst>
                  <a:ext uri="{FF2B5EF4-FFF2-40B4-BE49-F238E27FC236}">
                    <a16:creationId xmlns:a16="http://schemas.microsoft.com/office/drawing/2014/main" id="{D5E07A2E-AEE2-171B-767F-20F2E87C9FEE}"/>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66" name="Freeform: Shape 65">
                <a:extLst>
                  <a:ext uri="{FF2B5EF4-FFF2-40B4-BE49-F238E27FC236}">
                    <a16:creationId xmlns:a16="http://schemas.microsoft.com/office/drawing/2014/main" id="{17DA95A2-ADC8-D7DA-B105-0F892DF29D90}"/>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67" name="Freeform: Shape 66">
                <a:extLst>
                  <a:ext uri="{FF2B5EF4-FFF2-40B4-BE49-F238E27FC236}">
                    <a16:creationId xmlns:a16="http://schemas.microsoft.com/office/drawing/2014/main" id="{F5B258ED-C610-0CB1-1126-6603C7D940D2}"/>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8" name="Freeform: Shape 67">
                <a:extLst>
                  <a:ext uri="{FF2B5EF4-FFF2-40B4-BE49-F238E27FC236}">
                    <a16:creationId xmlns:a16="http://schemas.microsoft.com/office/drawing/2014/main" id="{0A63C525-B409-E0AC-6621-C5D8A461B94A}"/>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9" name="Freeform: Shape 68">
                <a:extLst>
                  <a:ext uri="{FF2B5EF4-FFF2-40B4-BE49-F238E27FC236}">
                    <a16:creationId xmlns:a16="http://schemas.microsoft.com/office/drawing/2014/main" id="{705349E2-D18D-4DE4-9E55-721DE219CC76}"/>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0" name="Freeform: Shape 69">
                <a:extLst>
                  <a:ext uri="{FF2B5EF4-FFF2-40B4-BE49-F238E27FC236}">
                    <a16:creationId xmlns:a16="http://schemas.microsoft.com/office/drawing/2014/main" id="{8C9AB810-6E99-A06D-2EBF-5FAA8D1219DE}"/>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1" name="Freeform: Shape 70">
                <a:extLst>
                  <a:ext uri="{FF2B5EF4-FFF2-40B4-BE49-F238E27FC236}">
                    <a16:creationId xmlns:a16="http://schemas.microsoft.com/office/drawing/2014/main" id="{F12B9765-1575-E98E-88E9-92BA6973DF9A}"/>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72" name="Freeform: Shape 71">
                <a:extLst>
                  <a:ext uri="{FF2B5EF4-FFF2-40B4-BE49-F238E27FC236}">
                    <a16:creationId xmlns:a16="http://schemas.microsoft.com/office/drawing/2014/main" id="{0AED9AEB-7347-07BE-9411-A494BDE6E0FD}"/>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73" name="Freeform: Shape 72">
                <a:extLst>
                  <a:ext uri="{FF2B5EF4-FFF2-40B4-BE49-F238E27FC236}">
                    <a16:creationId xmlns:a16="http://schemas.microsoft.com/office/drawing/2014/main" id="{DD75026C-BB53-D978-E324-043F7CCA2D12}"/>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4" name="Freeform: Shape 73">
                <a:extLst>
                  <a:ext uri="{FF2B5EF4-FFF2-40B4-BE49-F238E27FC236}">
                    <a16:creationId xmlns:a16="http://schemas.microsoft.com/office/drawing/2014/main" id="{80771ACE-199E-873A-5EFB-06AD3209108F}"/>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5" name="Freeform: Shape 74">
                <a:extLst>
                  <a:ext uri="{FF2B5EF4-FFF2-40B4-BE49-F238E27FC236}">
                    <a16:creationId xmlns:a16="http://schemas.microsoft.com/office/drawing/2014/main" id="{0BEF7B2E-1703-7EB4-9877-D22E67EAD0B2}"/>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6" name="Freeform: Shape 75">
                <a:extLst>
                  <a:ext uri="{FF2B5EF4-FFF2-40B4-BE49-F238E27FC236}">
                    <a16:creationId xmlns:a16="http://schemas.microsoft.com/office/drawing/2014/main" id="{EA7BFCCD-44B7-40C3-BED2-E93F8E1DC452}"/>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7" name="Freeform: Shape 76">
                <a:extLst>
                  <a:ext uri="{FF2B5EF4-FFF2-40B4-BE49-F238E27FC236}">
                    <a16:creationId xmlns:a16="http://schemas.microsoft.com/office/drawing/2014/main" id="{1CEC3917-FE4B-6DA6-362D-47273EDCE330}"/>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53" name="Group 52">
              <a:extLst>
                <a:ext uri="{FF2B5EF4-FFF2-40B4-BE49-F238E27FC236}">
                  <a16:creationId xmlns:a16="http://schemas.microsoft.com/office/drawing/2014/main" id="{356186C3-584B-A2D5-39C3-05CC1BF52DBE}"/>
                </a:ext>
              </a:extLst>
            </p:cNvPr>
            <p:cNvGrpSpPr/>
            <p:nvPr/>
          </p:nvGrpSpPr>
          <p:grpSpPr>
            <a:xfrm>
              <a:off x="2899787" y="1633520"/>
              <a:ext cx="2259932" cy="1682275"/>
              <a:chOff x="3795963" y="1457826"/>
              <a:chExt cx="2259932" cy="1682275"/>
            </a:xfrm>
          </p:grpSpPr>
          <p:sp>
            <p:nvSpPr>
              <p:cNvPr id="54" name="Freeform: Shape 53">
                <a:extLst>
                  <a:ext uri="{FF2B5EF4-FFF2-40B4-BE49-F238E27FC236}">
                    <a16:creationId xmlns:a16="http://schemas.microsoft.com/office/drawing/2014/main" id="{7E3D68D4-918B-17A3-9DD8-78CAC898DE88}"/>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55" name="Freeform: Shape 54">
                <a:extLst>
                  <a:ext uri="{FF2B5EF4-FFF2-40B4-BE49-F238E27FC236}">
                    <a16:creationId xmlns:a16="http://schemas.microsoft.com/office/drawing/2014/main" id="{DA842650-1A3D-CA10-9FC5-428F8A98DA39}"/>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6" name="Freeform: Shape 55">
                <a:extLst>
                  <a:ext uri="{FF2B5EF4-FFF2-40B4-BE49-F238E27FC236}">
                    <a16:creationId xmlns:a16="http://schemas.microsoft.com/office/drawing/2014/main" id="{332D8687-AE98-FB00-5997-7E860491119D}"/>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7" name="Freeform: Shape 56">
                <a:extLst>
                  <a:ext uri="{FF2B5EF4-FFF2-40B4-BE49-F238E27FC236}">
                    <a16:creationId xmlns:a16="http://schemas.microsoft.com/office/drawing/2014/main" id="{5135A1A2-A846-1C33-D0D1-4A5AD8ACF61D}"/>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8" name="Freeform: Shape 57">
                <a:extLst>
                  <a:ext uri="{FF2B5EF4-FFF2-40B4-BE49-F238E27FC236}">
                    <a16:creationId xmlns:a16="http://schemas.microsoft.com/office/drawing/2014/main" id="{CC89DD00-15F2-C3C0-584A-B4572C8EE670}"/>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9" name="Freeform: Shape 58">
                <a:extLst>
                  <a:ext uri="{FF2B5EF4-FFF2-40B4-BE49-F238E27FC236}">
                    <a16:creationId xmlns:a16="http://schemas.microsoft.com/office/drawing/2014/main" id="{2438E45B-8CCE-7053-5069-04AF4B252F68}"/>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0" name="Freeform: Shape 59">
                <a:extLst>
                  <a:ext uri="{FF2B5EF4-FFF2-40B4-BE49-F238E27FC236}">
                    <a16:creationId xmlns:a16="http://schemas.microsoft.com/office/drawing/2014/main" id="{62BA2F43-AF51-4F78-DEE2-65B2E538BA49}"/>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1" name="Freeform: Shape 60">
                <a:extLst>
                  <a:ext uri="{FF2B5EF4-FFF2-40B4-BE49-F238E27FC236}">
                    <a16:creationId xmlns:a16="http://schemas.microsoft.com/office/drawing/2014/main" id="{4603A44A-3DFA-B798-AE92-B8F7BD9DD0A1}"/>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62" name="Freeform: Shape 61">
                <a:extLst>
                  <a:ext uri="{FF2B5EF4-FFF2-40B4-BE49-F238E27FC236}">
                    <a16:creationId xmlns:a16="http://schemas.microsoft.com/office/drawing/2014/main" id="{09152471-31AD-9317-36E8-88AB86E3E2C2}"/>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3" name="Freeform: Shape 62">
                <a:extLst>
                  <a:ext uri="{FF2B5EF4-FFF2-40B4-BE49-F238E27FC236}">
                    <a16:creationId xmlns:a16="http://schemas.microsoft.com/office/drawing/2014/main" id="{72E0225B-E637-0E9D-413A-0441179139C7}"/>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spTree>
    <p:extLst>
      <p:ext uri="{BB962C8B-B14F-4D97-AF65-F5344CB8AC3E}">
        <p14:creationId xmlns:p14="http://schemas.microsoft.com/office/powerpoint/2010/main" val="329263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303945-B256-78C0-601E-99EEC4DC40BD}"/>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4758"/>
          <a:stretch/>
        </p:blipFill>
        <p:spPr>
          <a:xfrm>
            <a:off x="1473951" y="2868067"/>
            <a:ext cx="9244101" cy="1920240"/>
          </a:xfrm>
        </p:spPr>
      </p:pic>
      <p:pic>
        <p:nvPicPr>
          <p:cNvPr id="3" name="Picture 2">
            <a:extLst>
              <a:ext uri="{FF2B5EF4-FFF2-40B4-BE49-F238E27FC236}">
                <a16:creationId xmlns:a16="http://schemas.microsoft.com/office/drawing/2014/main" id="{5222B71B-31AD-4F19-E231-9DD53910AB37}"/>
              </a:ext>
            </a:extLst>
          </p:cNvPr>
          <p:cNvPicPr>
            <a:picLocks noChangeAspect="1"/>
          </p:cNvPicPr>
          <p:nvPr/>
        </p:nvPicPr>
        <p:blipFill>
          <a:blip r:embed="rId4"/>
          <a:stretch>
            <a:fillRect/>
          </a:stretch>
        </p:blipFill>
        <p:spPr>
          <a:xfrm>
            <a:off x="4421694" y="2384768"/>
            <a:ext cx="6310912" cy="506246"/>
          </a:xfrm>
          <a:prstGeom prst="rect">
            <a:avLst/>
          </a:prstGeom>
        </p:spPr>
      </p:pic>
      <p:graphicFrame>
        <p:nvGraphicFramePr>
          <p:cNvPr id="4" name="Table 9">
            <a:extLst>
              <a:ext uri="{FF2B5EF4-FFF2-40B4-BE49-F238E27FC236}">
                <a16:creationId xmlns:a16="http://schemas.microsoft.com/office/drawing/2014/main" id="{90142A0F-5B0A-9111-97B5-ADEDD2A6BF30}"/>
              </a:ext>
            </a:extLst>
          </p:cNvPr>
          <p:cNvGraphicFramePr>
            <a:graphicFrameLocks/>
          </p:cNvGraphicFramePr>
          <p:nvPr>
            <p:extLst>
              <p:ext uri="{D42A27DB-BD31-4B8C-83A1-F6EECF244321}">
                <p14:modId xmlns:p14="http://schemas.microsoft.com/office/powerpoint/2010/main" val="1642811516"/>
              </p:ext>
            </p:extLst>
          </p:nvPr>
        </p:nvGraphicFramePr>
        <p:xfrm>
          <a:off x="1587503" y="259344"/>
          <a:ext cx="8933543" cy="1700460"/>
        </p:xfrm>
        <a:graphic>
          <a:graphicData uri="http://schemas.openxmlformats.org/drawingml/2006/table">
            <a:tbl>
              <a:tblPr firstRow="1" bandRow="1">
                <a:tableStyleId>{5C22544A-7EE6-4342-B048-85BDC9FD1C3A}</a:tableStyleId>
              </a:tblPr>
              <a:tblGrid>
                <a:gridCol w="4158438">
                  <a:extLst>
                    <a:ext uri="{9D8B030D-6E8A-4147-A177-3AD203B41FA5}">
                      <a16:colId xmlns:a16="http://schemas.microsoft.com/office/drawing/2014/main" val="2250905882"/>
                    </a:ext>
                  </a:extLst>
                </a:gridCol>
                <a:gridCol w="1615142">
                  <a:extLst>
                    <a:ext uri="{9D8B030D-6E8A-4147-A177-3AD203B41FA5}">
                      <a16:colId xmlns:a16="http://schemas.microsoft.com/office/drawing/2014/main" val="2320500085"/>
                    </a:ext>
                  </a:extLst>
                </a:gridCol>
                <a:gridCol w="1653813">
                  <a:extLst>
                    <a:ext uri="{9D8B030D-6E8A-4147-A177-3AD203B41FA5}">
                      <a16:colId xmlns:a16="http://schemas.microsoft.com/office/drawing/2014/main" val="3677033874"/>
                    </a:ext>
                  </a:extLst>
                </a:gridCol>
                <a:gridCol w="1506150">
                  <a:extLst>
                    <a:ext uri="{9D8B030D-6E8A-4147-A177-3AD203B41FA5}">
                      <a16:colId xmlns:a16="http://schemas.microsoft.com/office/drawing/2014/main" val="2891847858"/>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2909269939"/>
                  </a:ext>
                </a:extLst>
              </a:tr>
              <a:tr h="588419">
                <a:tc>
                  <a:txBody>
                    <a:bodyPr/>
                    <a:lstStyle/>
                    <a:p>
                      <a:pPr marL="0" indent="0">
                        <a:buFont typeface="+mj-lt"/>
                        <a:buNone/>
                      </a:pPr>
                      <a:r>
                        <a:rPr lang="en-GB" sz="1200" dirty="0">
                          <a:latin typeface="Helvetica LT Pro" panose="020B0504020202020204" pitchFamily="34" charset="0"/>
                        </a:rPr>
                        <a:t>9. Change in drought represented by sixth month standardised precipitation index change (%)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3085001980"/>
                  </a:ext>
                </a:extLst>
              </a:tr>
              <a:tr h="58841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10. Change in drought represented by sixth month standardised precipitation index change (%)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550634409"/>
                  </a:ext>
                </a:extLst>
              </a:tr>
            </a:tbl>
          </a:graphicData>
        </a:graphic>
      </p:graphicFrame>
      <p:grpSp>
        <p:nvGrpSpPr>
          <p:cNvPr id="6" name="Group 5">
            <a:extLst>
              <a:ext uri="{FF2B5EF4-FFF2-40B4-BE49-F238E27FC236}">
                <a16:creationId xmlns:a16="http://schemas.microsoft.com/office/drawing/2014/main" id="{081D1EFA-9C03-28FB-1DAE-8A9064A040D9}"/>
              </a:ext>
            </a:extLst>
          </p:cNvPr>
          <p:cNvGrpSpPr>
            <a:grpSpLocks noChangeAspect="1"/>
          </p:cNvGrpSpPr>
          <p:nvPr/>
        </p:nvGrpSpPr>
        <p:grpSpPr>
          <a:xfrm>
            <a:off x="4824839" y="3042686"/>
            <a:ext cx="1261303" cy="1311592"/>
            <a:chOff x="2899787" y="892266"/>
            <a:chExt cx="4291240" cy="4571918"/>
          </a:xfrm>
        </p:grpSpPr>
        <p:grpSp>
          <p:nvGrpSpPr>
            <p:cNvPr id="7" name="Group 6">
              <a:extLst>
                <a:ext uri="{FF2B5EF4-FFF2-40B4-BE49-F238E27FC236}">
                  <a16:creationId xmlns:a16="http://schemas.microsoft.com/office/drawing/2014/main" id="{B8CDDCC7-DF47-56E8-ECC7-5D3CECB23297}"/>
                </a:ext>
              </a:extLst>
            </p:cNvPr>
            <p:cNvGrpSpPr/>
            <p:nvPr/>
          </p:nvGrpSpPr>
          <p:grpSpPr>
            <a:xfrm>
              <a:off x="5671509" y="892266"/>
              <a:ext cx="1519518" cy="3175488"/>
              <a:chOff x="6620435" y="710712"/>
              <a:chExt cx="1519518" cy="3175488"/>
            </a:xfrm>
          </p:grpSpPr>
          <p:sp>
            <p:nvSpPr>
              <p:cNvPr id="34" name="Freeform: Shape 33">
                <a:extLst>
                  <a:ext uri="{FF2B5EF4-FFF2-40B4-BE49-F238E27FC236}">
                    <a16:creationId xmlns:a16="http://schemas.microsoft.com/office/drawing/2014/main" id="{5916B727-27F6-48A2-F099-D25180E55CC1}"/>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35" name="Freeform: Shape 34">
                <a:extLst>
                  <a:ext uri="{FF2B5EF4-FFF2-40B4-BE49-F238E27FC236}">
                    <a16:creationId xmlns:a16="http://schemas.microsoft.com/office/drawing/2014/main" id="{9040AF82-9C6C-DE53-36FF-E651491F702D}"/>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6" name="Freeform: Shape 35">
                <a:extLst>
                  <a:ext uri="{FF2B5EF4-FFF2-40B4-BE49-F238E27FC236}">
                    <a16:creationId xmlns:a16="http://schemas.microsoft.com/office/drawing/2014/main" id="{98E78735-67D3-CFC6-42B4-53F07FA6C9DD}"/>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7" name="Freeform: Shape 36">
                <a:extLst>
                  <a:ext uri="{FF2B5EF4-FFF2-40B4-BE49-F238E27FC236}">
                    <a16:creationId xmlns:a16="http://schemas.microsoft.com/office/drawing/2014/main" id="{2D1DD003-091D-CDB1-D034-98A6641262D9}"/>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8" name="Freeform: Shape 37">
                <a:extLst>
                  <a:ext uri="{FF2B5EF4-FFF2-40B4-BE49-F238E27FC236}">
                    <a16:creationId xmlns:a16="http://schemas.microsoft.com/office/drawing/2014/main" id="{34D734E5-85BE-FF0A-E448-1AD74B22D61C}"/>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9" name="Freeform: Shape 38">
                <a:extLst>
                  <a:ext uri="{FF2B5EF4-FFF2-40B4-BE49-F238E27FC236}">
                    <a16:creationId xmlns:a16="http://schemas.microsoft.com/office/drawing/2014/main" id="{C9A9D6A2-2578-F009-A39E-93079A847D30}"/>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0" name="Freeform: Shape 39">
                <a:extLst>
                  <a:ext uri="{FF2B5EF4-FFF2-40B4-BE49-F238E27FC236}">
                    <a16:creationId xmlns:a16="http://schemas.microsoft.com/office/drawing/2014/main" id="{844428C0-50D2-38E2-88A9-01260162C31E}"/>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1" name="Freeform: Shape 40">
                <a:extLst>
                  <a:ext uri="{FF2B5EF4-FFF2-40B4-BE49-F238E27FC236}">
                    <a16:creationId xmlns:a16="http://schemas.microsoft.com/office/drawing/2014/main" id="{5AD889F3-93F6-DE61-BB0D-FB7AB3C97056}"/>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2" name="Freeform: Shape 41">
                <a:extLst>
                  <a:ext uri="{FF2B5EF4-FFF2-40B4-BE49-F238E27FC236}">
                    <a16:creationId xmlns:a16="http://schemas.microsoft.com/office/drawing/2014/main" id="{191C02BC-5774-8F42-2F0F-D98B7305364D}"/>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3" name="Freeform: Shape 42">
                <a:extLst>
                  <a:ext uri="{FF2B5EF4-FFF2-40B4-BE49-F238E27FC236}">
                    <a16:creationId xmlns:a16="http://schemas.microsoft.com/office/drawing/2014/main" id="{CA5DCE3F-F675-3785-8848-C6BD9B9467EC}"/>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44" name="Freeform: Shape 43">
                <a:extLst>
                  <a:ext uri="{FF2B5EF4-FFF2-40B4-BE49-F238E27FC236}">
                    <a16:creationId xmlns:a16="http://schemas.microsoft.com/office/drawing/2014/main" id="{1CFC2887-B923-35C9-BF2F-FE86441D2799}"/>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5" name="Freeform: Shape 44">
                <a:extLst>
                  <a:ext uri="{FF2B5EF4-FFF2-40B4-BE49-F238E27FC236}">
                    <a16:creationId xmlns:a16="http://schemas.microsoft.com/office/drawing/2014/main" id="{2635F59A-B62B-135E-9EA1-441190C5CF33}"/>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6" name="Freeform: Shape 45">
                <a:extLst>
                  <a:ext uri="{FF2B5EF4-FFF2-40B4-BE49-F238E27FC236}">
                    <a16:creationId xmlns:a16="http://schemas.microsoft.com/office/drawing/2014/main" id="{1A6F5096-0A9D-9B3D-CE50-522C565F8FA9}"/>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7" name="Freeform: Shape 46">
                <a:extLst>
                  <a:ext uri="{FF2B5EF4-FFF2-40B4-BE49-F238E27FC236}">
                    <a16:creationId xmlns:a16="http://schemas.microsoft.com/office/drawing/2014/main" id="{66F3CE84-763C-7A26-2A75-87B8629B4DE7}"/>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8" name="Group 7">
              <a:extLst>
                <a:ext uri="{FF2B5EF4-FFF2-40B4-BE49-F238E27FC236}">
                  <a16:creationId xmlns:a16="http://schemas.microsoft.com/office/drawing/2014/main" id="{DD1B8796-24AF-44E6-6884-ABEDAFC0BED8}"/>
                </a:ext>
              </a:extLst>
            </p:cNvPr>
            <p:cNvGrpSpPr/>
            <p:nvPr/>
          </p:nvGrpSpPr>
          <p:grpSpPr>
            <a:xfrm>
              <a:off x="5395213" y="4493182"/>
              <a:ext cx="1471490" cy="971002"/>
              <a:chOff x="6340690" y="4275992"/>
              <a:chExt cx="1471490" cy="971002"/>
            </a:xfrm>
          </p:grpSpPr>
          <p:sp>
            <p:nvSpPr>
              <p:cNvPr id="20" name="Freeform: Shape 19">
                <a:extLst>
                  <a:ext uri="{FF2B5EF4-FFF2-40B4-BE49-F238E27FC236}">
                    <a16:creationId xmlns:a16="http://schemas.microsoft.com/office/drawing/2014/main" id="{2398556B-013F-77AE-EA54-0437F391ECDA}"/>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21" name="Freeform: Shape 20">
                <a:extLst>
                  <a:ext uri="{FF2B5EF4-FFF2-40B4-BE49-F238E27FC236}">
                    <a16:creationId xmlns:a16="http://schemas.microsoft.com/office/drawing/2014/main" id="{1B729867-1259-E6D2-8A85-CC031C95CA4D}"/>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22" name="Freeform: Shape 21">
                <a:extLst>
                  <a:ext uri="{FF2B5EF4-FFF2-40B4-BE49-F238E27FC236}">
                    <a16:creationId xmlns:a16="http://schemas.microsoft.com/office/drawing/2014/main" id="{C8215AEC-CDF4-37BF-EFCE-5686DF62E499}"/>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3" name="Freeform: Shape 22">
                <a:extLst>
                  <a:ext uri="{FF2B5EF4-FFF2-40B4-BE49-F238E27FC236}">
                    <a16:creationId xmlns:a16="http://schemas.microsoft.com/office/drawing/2014/main" id="{3EC78334-ED90-E909-B0A8-6E476B1E5B62}"/>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4" name="Freeform: Shape 23">
                <a:extLst>
                  <a:ext uri="{FF2B5EF4-FFF2-40B4-BE49-F238E27FC236}">
                    <a16:creationId xmlns:a16="http://schemas.microsoft.com/office/drawing/2014/main" id="{68EBE64E-C9B0-91F8-8A0C-639382843248}"/>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5" name="Freeform: Shape 24">
                <a:extLst>
                  <a:ext uri="{FF2B5EF4-FFF2-40B4-BE49-F238E27FC236}">
                    <a16:creationId xmlns:a16="http://schemas.microsoft.com/office/drawing/2014/main" id="{A36A3407-E6F0-CD9D-F470-AC7EF88AED6D}"/>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6" name="Freeform: Shape 25">
                <a:extLst>
                  <a:ext uri="{FF2B5EF4-FFF2-40B4-BE49-F238E27FC236}">
                    <a16:creationId xmlns:a16="http://schemas.microsoft.com/office/drawing/2014/main" id="{D5E03C87-D193-71C8-2485-578E42D7F0EC}"/>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7" name="Freeform: Shape 26">
                <a:extLst>
                  <a:ext uri="{FF2B5EF4-FFF2-40B4-BE49-F238E27FC236}">
                    <a16:creationId xmlns:a16="http://schemas.microsoft.com/office/drawing/2014/main" id="{201C0077-F159-1F28-AE54-2ACF13095090}"/>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8" name="Freeform: Shape 27">
                <a:extLst>
                  <a:ext uri="{FF2B5EF4-FFF2-40B4-BE49-F238E27FC236}">
                    <a16:creationId xmlns:a16="http://schemas.microsoft.com/office/drawing/2014/main" id="{A8DAB6E0-4170-D23F-0200-BFAD4E22729E}"/>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9" name="Freeform: Shape 28">
                <a:extLst>
                  <a:ext uri="{FF2B5EF4-FFF2-40B4-BE49-F238E27FC236}">
                    <a16:creationId xmlns:a16="http://schemas.microsoft.com/office/drawing/2014/main" id="{22A1C6DE-52A1-EC26-6C0C-60509D0FA68C}"/>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0" name="Freeform: Shape 29">
                <a:extLst>
                  <a:ext uri="{FF2B5EF4-FFF2-40B4-BE49-F238E27FC236}">
                    <a16:creationId xmlns:a16="http://schemas.microsoft.com/office/drawing/2014/main" id="{66536C1B-53CC-68D9-D952-590BBAE1CF5B}"/>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1" name="Freeform: Shape 30">
                <a:extLst>
                  <a:ext uri="{FF2B5EF4-FFF2-40B4-BE49-F238E27FC236}">
                    <a16:creationId xmlns:a16="http://schemas.microsoft.com/office/drawing/2014/main" id="{FF4E328F-9493-6F4B-CF4C-F529FA58F238}"/>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2" name="Freeform: Shape 31">
                <a:extLst>
                  <a:ext uri="{FF2B5EF4-FFF2-40B4-BE49-F238E27FC236}">
                    <a16:creationId xmlns:a16="http://schemas.microsoft.com/office/drawing/2014/main" id="{A72D0F47-722A-6B4B-87C3-224ECA3ADBE3}"/>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3" name="Freeform: Shape 32">
                <a:extLst>
                  <a:ext uri="{FF2B5EF4-FFF2-40B4-BE49-F238E27FC236}">
                    <a16:creationId xmlns:a16="http://schemas.microsoft.com/office/drawing/2014/main" id="{5F61C9E2-12A1-AF5B-0986-1902732671A8}"/>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9" name="Group 8">
              <a:extLst>
                <a:ext uri="{FF2B5EF4-FFF2-40B4-BE49-F238E27FC236}">
                  <a16:creationId xmlns:a16="http://schemas.microsoft.com/office/drawing/2014/main" id="{1DC50FBC-0AA2-62D3-F0FF-43E065514B25}"/>
                </a:ext>
              </a:extLst>
            </p:cNvPr>
            <p:cNvGrpSpPr/>
            <p:nvPr/>
          </p:nvGrpSpPr>
          <p:grpSpPr>
            <a:xfrm>
              <a:off x="2899787" y="1633520"/>
              <a:ext cx="2259932" cy="1682275"/>
              <a:chOff x="3795963" y="1457826"/>
              <a:chExt cx="2259932" cy="1682275"/>
            </a:xfrm>
          </p:grpSpPr>
          <p:sp>
            <p:nvSpPr>
              <p:cNvPr id="10" name="Freeform: Shape 9">
                <a:extLst>
                  <a:ext uri="{FF2B5EF4-FFF2-40B4-BE49-F238E27FC236}">
                    <a16:creationId xmlns:a16="http://schemas.microsoft.com/office/drawing/2014/main" id="{2A54CEA7-4E63-D05B-26DC-D407D145B159}"/>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1" name="Freeform: Shape 10">
                <a:extLst>
                  <a:ext uri="{FF2B5EF4-FFF2-40B4-BE49-F238E27FC236}">
                    <a16:creationId xmlns:a16="http://schemas.microsoft.com/office/drawing/2014/main" id="{238AE7A5-B31D-D534-CB4C-467E3F73EC21}"/>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 name="Freeform: Shape 11">
                <a:extLst>
                  <a:ext uri="{FF2B5EF4-FFF2-40B4-BE49-F238E27FC236}">
                    <a16:creationId xmlns:a16="http://schemas.microsoft.com/office/drawing/2014/main" id="{E37873B5-713F-11A8-CC67-DC09C4EFAEC8}"/>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 name="Freeform: Shape 12">
                <a:extLst>
                  <a:ext uri="{FF2B5EF4-FFF2-40B4-BE49-F238E27FC236}">
                    <a16:creationId xmlns:a16="http://schemas.microsoft.com/office/drawing/2014/main" id="{5011E859-A37E-C4F8-A116-267DC3FE24F4}"/>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 name="Freeform: Shape 13">
                <a:extLst>
                  <a:ext uri="{FF2B5EF4-FFF2-40B4-BE49-F238E27FC236}">
                    <a16:creationId xmlns:a16="http://schemas.microsoft.com/office/drawing/2014/main" id="{7120CA0E-908A-093C-A62F-BDD2D78D4E1D}"/>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 name="Freeform: Shape 14">
                <a:extLst>
                  <a:ext uri="{FF2B5EF4-FFF2-40B4-BE49-F238E27FC236}">
                    <a16:creationId xmlns:a16="http://schemas.microsoft.com/office/drawing/2014/main" id="{74C4F45F-BC68-5F7F-0576-B724F7CC86CC}"/>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 name="Freeform: Shape 15">
                <a:extLst>
                  <a:ext uri="{FF2B5EF4-FFF2-40B4-BE49-F238E27FC236}">
                    <a16:creationId xmlns:a16="http://schemas.microsoft.com/office/drawing/2014/main" id="{5B4AF196-DE47-B50D-4D8D-D1D63B082C10}"/>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 name="Freeform: Shape 16">
                <a:extLst>
                  <a:ext uri="{FF2B5EF4-FFF2-40B4-BE49-F238E27FC236}">
                    <a16:creationId xmlns:a16="http://schemas.microsoft.com/office/drawing/2014/main" id="{E083A938-5691-7D88-1185-1AD002528C0B}"/>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8" name="Freeform: Shape 17">
                <a:extLst>
                  <a:ext uri="{FF2B5EF4-FFF2-40B4-BE49-F238E27FC236}">
                    <a16:creationId xmlns:a16="http://schemas.microsoft.com/office/drawing/2014/main" id="{4F55ABF4-582D-3333-A80F-DFCA4AE76AA1}"/>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9" name="Freeform: Shape 18">
                <a:extLst>
                  <a:ext uri="{FF2B5EF4-FFF2-40B4-BE49-F238E27FC236}">
                    <a16:creationId xmlns:a16="http://schemas.microsoft.com/office/drawing/2014/main" id="{A37838F2-C525-6E58-8DB0-66BAEC18180F}"/>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48" name="Group 47">
            <a:extLst>
              <a:ext uri="{FF2B5EF4-FFF2-40B4-BE49-F238E27FC236}">
                <a16:creationId xmlns:a16="http://schemas.microsoft.com/office/drawing/2014/main" id="{8146E92A-437B-A059-B025-7B31FC77541D}"/>
              </a:ext>
            </a:extLst>
          </p:cNvPr>
          <p:cNvGrpSpPr>
            <a:grpSpLocks noChangeAspect="1"/>
          </p:cNvGrpSpPr>
          <p:nvPr/>
        </p:nvGrpSpPr>
        <p:grpSpPr>
          <a:xfrm>
            <a:off x="9101377" y="3004477"/>
            <a:ext cx="1261303" cy="1311592"/>
            <a:chOff x="2899787" y="892266"/>
            <a:chExt cx="4291240" cy="4571918"/>
          </a:xfrm>
        </p:grpSpPr>
        <p:grpSp>
          <p:nvGrpSpPr>
            <p:cNvPr id="49" name="Group 48">
              <a:extLst>
                <a:ext uri="{FF2B5EF4-FFF2-40B4-BE49-F238E27FC236}">
                  <a16:creationId xmlns:a16="http://schemas.microsoft.com/office/drawing/2014/main" id="{2E069D5A-2D20-7AAF-F8EC-9C0562EEAF4E}"/>
                </a:ext>
              </a:extLst>
            </p:cNvPr>
            <p:cNvGrpSpPr/>
            <p:nvPr/>
          </p:nvGrpSpPr>
          <p:grpSpPr>
            <a:xfrm>
              <a:off x="5671509" y="892266"/>
              <a:ext cx="1519518" cy="3175488"/>
              <a:chOff x="6620435" y="710712"/>
              <a:chExt cx="1519518" cy="3175488"/>
            </a:xfrm>
          </p:grpSpPr>
          <p:sp>
            <p:nvSpPr>
              <p:cNvPr id="76" name="Freeform: Shape 75">
                <a:extLst>
                  <a:ext uri="{FF2B5EF4-FFF2-40B4-BE49-F238E27FC236}">
                    <a16:creationId xmlns:a16="http://schemas.microsoft.com/office/drawing/2014/main" id="{A84BEBEC-09B5-16EC-2963-2177414A5076}"/>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77" name="Freeform: Shape 76">
                <a:extLst>
                  <a:ext uri="{FF2B5EF4-FFF2-40B4-BE49-F238E27FC236}">
                    <a16:creationId xmlns:a16="http://schemas.microsoft.com/office/drawing/2014/main" id="{3F5DB5BC-2B48-8DB7-B6A5-F6BEA79A13AC}"/>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8" name="Freeform: Shape 77">
                <a:extLst>
                  <a:ext uri="{FF2B5EF4-FFF2-40B4-BE49-F238E27FC236}">
                    <a16:creationId xmlns:a16="http://schemas.microsoft.com/office/drawing/2014/main" id="{79FB034F-EF5B-FDEA-5245-C4122D1DB7C2}"/>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9" name="Freeform: Shape 78">
                <a:extLst>
                  <a:ext uri="{FF2B5EF4-FFF2-40B4-BE49-F238E27FC236}">
                    <a16:creationId xmlns:a16="http://schemas.microsoft.com/office/drawing/2014/main" id="{408B4962-7131-18C3-208F-6A18939E2C08}"/>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0" name="Freeform: Shape 79">
                <a:extLst>
                  <a:ext uri="{FF2B5EF4-FFF2-40B4-BE49-F238E27FC236}">
                    <a16:creationId xmlns:a16="http://schemas.microsoft.com/office/drawing/2014/main" id="{041D62C0-662E-F967-6F53-E16DFC47D203}"/>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1" name="Freeform: Shape 80">
                <a:extLst>
                  <a:ext uri="{FF2B5EF4-FFF2-40B4-BE49-F238E27FC236}">
                    <a16:creationId xmlns:a16="http://schemas.microsoft.com/office/drawing/2014/main" id="{A1780553-8D4A-93FF-0A54-15892F56E253}"/>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2" name="Freeform: Shape 81">
                <a:extLst>
                  <a:ext uri="{FF2B5EF4-FFF2-40B4-BE49-F238E27FC236}">
                    <a16:creationId xmlns:a16="http://schemas.microsoft.com/office/drawing/2014/main" id="{5580C884-E84C-E9EB-0626-3076627FC0E1}"/>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3" name="Freeform: Shape 82">
                <a:extLst>
                  <a:ext uri="{FF2B5EF4-FFF2-40B4-BE49-F238E27FC236}">
                    <a16:creationId xmlns:a16="http://schemas.microsoft.com/office/drawing/2014/main" id="{6CC0CFFC-150D-DDCF-0DAA-1F1CDEA7EED4}"/>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4" name="Freeform: Shape 83">
                <a:extLst>
                  <a:ext uri="{FF2B5EF4-FFF2-40B4-BE49-F238E27FC236}">
                    <a16:creationId xmlns:a16="http://schemas.microsoft.com/office/drawing/2014/main" id="{5CD3E7B2-8443-DF80-524A-1A572E7939E6}"/>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5" name="Freeform: Shape 84">
                <a:extLst>
                  <a:ext uri="{FF2B5EF4-FFF2-40B4-BE49-F238E27FC236}">
                    <a16:creationId xmlns:a16="http://schemas.microsoft.com/office/drawing/2014/main" id="{FD859C38-81EE-8965-8436-1374965BD018}"/>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86" name="Freeform: Shape 85">
                <a:extLst>
                  <a:ext uri="{FF2B5EF4-FFF2-40B4-BE49-F238E27FC236}">
                    <a16:creationId xmlns:a16="http://schemas.microsoft.com/office/drawing/2014/main" id="{E5A29E5A-0859-AF0E-4D96-235093CD4B0F}"/>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7" name="Freeform: Shape 86">
                <a:extLst>
                  <a:ext uri="{FF2B5EF4-FFF2-40B4-BE49-F238E27FC236}">
                    <a16:creationId xmlns:a16="http://schemas.microsoft.com/office/drawing/2014/main" id="{ECE4917E-12CE-1617-0C99-4F9A4BF27756}"/>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8" name="Freeform: Shape 87">
                <a:extLst>
                  <a:ext uri="{FF2B5EF4-FFF2-40B4-BE49-F238E27FC236}">
                    <a16:creationId xmlns:a16="http://schemas.microsoft.com/office/drawing/2014/main" id="{F3F3151C-0849-9001-FC34-6E1EEAE061D9}"/>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9" name="Freeform: Shape 88">
                <a:extLst>
                  <a:ext uri="{FF2B5EF4-FFF2-40B4-BE49-F238E27FC236}">
                    <a16:creationId xmlns:a16="http://schemas.microsoft.com/office/drawing/2014/main" id="{5D296DB0-C574-AC1B-5076-C1E184B1600C}"/>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50" name="Group 49">
              <a:extLst>
                <a:ext uri="{FF2B5EF4-FFF2-40B4-BE49-F238E27FC236}">
                  <a16:creationId xmlns:a16="http://schemas.microsoft.com/office/drawing/2014/main" id="{74AFAA06-E7E8-6A1A-3567-3FFCE7B36D26}"/>
                </a:ext>
              </a:extLst>
            </p:cNvPr>
            <p:cNvGrpSpPr/>
            <p:nvPr/>
          </p:nvGrpSpPr>
          <p:grpSpPr>
            <a:xfrm>
              <a:off x="5395213" y="4493182"/>
              <a:ext cx="1471490" cy="971002"/>
              <a:chOff x="6340690" y="4275992"/>
              <a:chExt cx="1471490" cy="971002"/>
            </a:xfrm>
          </p:grpSpPr>
          <p:sp>
            <p:nvSpPr>
              <p:cNvPr id="62" name="Freeform: Shape 61">
                <a:extLst>
                  <a:ext uri="{FF2B5EF4-FFF2-40B4-BE49-F238E27FC236}">
                    <a16:creationId xmlns:a16="http://schemas.microsoft.com/office/drawing/2014/main" id="{0F2E706B-11DE-06A7-F70E-5CB357E47F2E}"/>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a:p>
            </p:txBody>
          </p:sp>
          <p:sp>
            <p:nvSpPr>
              <p:cNvPr id="63" name="Freeform: Shape 62">
                <a:extLst>
                  <a:ext uri="{FF2B5EF4-FFF2-40B4-BE49-F238E27FC236}">
                    <a16:creationId xmlns:a16="http://schemas.microsoft.com/office/drawing/2014/main" id="{E1399335-1198-11BD-555F-208CD34FCAB6}"/>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64" name="Freeform: Shape 63">
                <a:extLst>
                  <a:ext uri="{FF2B5EF4-FFF2-40B4-BE49-F238E27FC236}">
                    <a16:creationId xmlns:a16="http://schemas.microsoft.com/office/drawing/2014/main" id="{44678448-2A44-9C46-0FA8-864E16F9E6DD}"/>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65" name="Freeform: Shape 64">
                <a:extLst>
                  <a:ext uri="{FF2B5EF4-FFF2-40B4-BE49-F238E27FC236}">
                    <a16:creationId xmlns:a16="http://schemas.microsoft.com/office/drawing/2014/main" id="{1C2F1079-0794-5C3B-1EDE-6133E73E0D9B}"/>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6" name="Freeform: Shape 65">
                <a:extLst>
                  <a:ext uri="{FF2B5EF4-FFF2-40B4-BE49-F238E27FC236}">
                    <a16:creationId xmlns:a16="http://schemas.microsoft.com/office/drawing/2014/main" id="{49DEA1FB-64B5-3156-02B6-C0BD34D78EC2}"/>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7" name="Freeform: Shape 66">
                <a:extLst>
                  <a:ext uri="{FF2B5EF4-FFF2-40B4-BE49-F238E27FC236}">
                    <a16:creationId xmlns:a16="http://schemas.microsoft.com/office/drawing/2014/main" id="{4638D3FC-5C86-399E-C33D-6708BD95B9B8}"/>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8" name="Freeform: Shape 67">
                <a:extLst>
                  <a:ext uri="{FF2B5EF4-FFF2-40B4-BE49-F238E27FC236}">
                    <a16:creationId xmlns:a16="http://schemas.microsoft.com/office/drawing/2014/main" id="{BFF315C2-5A35-A0B8-2DCF-EA99584767B0}"/>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9" name="Freeform: Shape 68">
                <a:extLst>
                  <a:ext uri="{FF2B5EF4-FFF2-40B4-BE49-F238E27FC236}">
                    <a16:creationId xmlns:a16="http://schemas.microsoft.com/office/drawing/2014/main" id="{A39C3438-C251-445F-376C-54894490575E}"/>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70" name="Freeform: Shape 69">
                <a:extLst>
                  <a:ext uri="{FF2B5EF4-FFF2-40B4-BE49-F238E27FC236}">
                    <a16:creationId xmlns:a16="http://schemas.microsoft.com/office/drawing/2014/main" id="{0C37304D-DDDC-F803-5A00-1044D51FBDC9}"/>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71" name="Freeform: Shape 70">
                <a:extLst>
                  <a:ext uri="{FF2B5EF4-FFF2-40B4-BE49-F238E27FC236}">
                    <a16:creationId xmlns:a16="http://schemas.microsoft.com/office/drawing/2014/main" id="{6CDE79A4-B385-EF21-CA9D-40AFEC8D0A57}"/>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2" name="Freeform: Shape 71">
                <a:extLst>
                  <a:ext uri="{FF2B5EF4-FFF2-40B4-BE49-F238E27FC236}">
                    <a16:creationId xmlns:a16="http://schemas.microsoft.com/office/drawing/2014/main" id="{8D386FDB-2297-2C58-C884-B0E9854A7F04}"/>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3" name="Freeform: Shape 72">
                <a:extLst>
                  <a:ext uri="{FF2B5EF4-FFF2-40B4-BE49-F238E27FC236}">
                    <a16:creationId xmlns:a16="http://schemas.microsoft.com/office/drawing/2014/main" id="{3AE7AC7A-65B2-E8CE-B252-734645EF42D5}"/>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4" name="Freeform: Shape 73">
                <a:extLst>
                  <a:ext uri="{FF2B5EF4-FFF2-40B4-BE49-F238E27FC236}">
                    <a16:creationId xmlns:a16="http://schemas.microsoft.com/office/drawing/2014/main" id="{7BA6CAD6-06A5-04FA-E7A5-BA027665021E}"/>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5" name="Freeform: Shape 74">
                <a:extLst>
                  <a:ext uri="{FF2B5EF4-FFF2-40B4-BE49-F238E27FC236}">
                    <a16:creationId xmlns:a16="http://schemas.microsoft.com/office/drawing/2014/main" id="{AC6D26E9-9597-4F8C-3E64-603AE806572C}"/>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51" name="Group 50">
              <a:extLst>
                <a:ext uri="{FF2B5EF4-FFF2-40B4-BE49-F238E27FC236}">
                  <a16:creationId xmlns:a16="http://schemas.microsoft.com/office/drawing/2014/main" id="{3F3F8BCE-6E4B-243B-8282-AB2BAE4D5FB3}"/>
                </a:ext>
              </a:extLst>
            </p:cNvPr>
            <p:cNvGrpSpPr/>
            <p:nvPr/>
          </p:nvGrpSpPr>
          <p:grpSpPr>
            <a:xfrm>
              <a:off x="2899787" y="1633520"/>
              <a:ext cx="2259932" cy="1682275"/>
              <a:chOff x="3795963" y="1457826"/>
              <a:chExt cx="2259932" cy="1682275"/>
            </a:xfrm>
          </p:grpSpPr>
          <p:sp>
            <p:nvSpPr>
              <p:cNvPr id="52" name="Freeform: Shape 51">
                <a:extLst>
                  <a:ext uri="{FF2B5EF4-FFF2-40B4-BE49-F238E27FC236}">
                    <a16:creationId xmlns:a16="http://schemas.microsoft.com/office/drawing/2014/main" id="{72BDDD1E-6971-5A95-DF19-EEBEB1B9D4DD}"/>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rgbClr val="FF0000"/>
                </a:solidFill>
                <a:prstDash val="sysDot"/>
                <a:miter lim="800000"/>
              </a:ln>
              <a:effectLst/>
            </p:spPr>
            <p:txBody>
              <a:bodyPr rtlCol="0" anchor="ctr"/>
              <a:lstStyle/>
              <a:p>
                <a:pPr algn="ctr" defTabSz="914400">
                  <a:defRPr/>
                </a:pPr>
                <a:endParaRPr lang="en-GB" sz="800" kern="0" dirty="0"/>
              </a:p>
            </p:txBody>
          </p:sp>
          <p:sp>
            <p:nvSpPr>
              <p:cNvPr id="53" name="Freeform: Shape 52">
                <a:extLst>
                  <a:ext uri="{FF2B5EF4-FFF2-40B4-BE49-F238E27FC236}">
                    <a16:creationId xmlns:a16="http://schemas.microsoft.com/office/drawing/2014/main" id="{AD88308F-0BD3-766D-1299-BC1A2F38F516}"/>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4" name="Freeform: Shape 53">
                <a:extLst>
                  <a:ext uri="{FF2B5EF4-FFF2-40B4-BE49-F238E27FC236}">
                    <a16:creationId xmlns:a16="http://schemas.microsoft.com/office/drawing/2014/main" id="{857BC0AF-BA4D-D7E2-0E88-785065F37DCD}"/>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5" name="Freeform: Shape 54">
                <a:extLst>
                  <a:ext uri="{FF2B5EF4-FFF2-40B4-BE49-F238E27FC236}">
                    <a16:creationId xmlns:a16="http://schemas.microsoft.com/office/drawing/2014/main" id="{E231498C-B8C2-2365-0D3E-4F73CD5AA5E4}"/>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6" name="Freeform: Shape 55">
                <a:extLst>
                  <a:ext uri="{FF2B5EF4-FFF2-40B4-BE49-F238E27FC236}">
                    <a16:creationId xmlns:a16="http://schemas.microsoft.com/office/drawing/2014/main" id="{1BD1584A-B1CF-FE82-411D-10858004F90F}"/>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7" name="Freeform: Shape 56">
                <a:extLst>
                  <a:ext uri="{FF2B5EF4-FFF2-40B4-BE49-F238E27FC236}">
                    <a16:creationId xmlns:a16="http://schemas.microsoft.com/office/drawing/2014/main" id="{C4202101-FD9A-5B2B-6C88-0A96EDB2B795}"/>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8" name="Freeform: Shape 57">
                <a:extLst>
                  <a:ext uri="{FF2B5EF4-FFF2-40B4-BE49-F238E27FC236}">
                    <a16:creationId xmlns:a16="http://schemas.microsoft.com/office/drawing/2014/main" id="{FDDAE5CD-A96E-66BA-A8B2-E55A32D3AF98}"/>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9" name="Freeform: Shape 58">
                <a:extLst>
                  <a:ext uri="{FF2B5EF4-FFF2-40B4-BE49-F238E27FC236}">
                    <a16:creationId xmlns:a16="http://schemas.microsoft.com/office/drawing/2014/main" id="{754516FA-EDAF-A9A2-096D-D5D40F7881DB}"/>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60" name="Freeform: Shape 59">
                <a:extLst>
                  <a:ext uri="{FF2B5EF4-FFF2-40B4-BE49-F238E27FC236}">
                    <a16:creationId xmlns:a16="http://schemas.microsoft.com/office/drawing/2014/main" id="{6BF26E4F-1583-02A4-F3F3-1AF0781656BE}"/>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61" name="Freeform: Shape 60">
                <a:extLst>
                  <a:ext uri="{FF2B5EF4-FFF2-40B4-BE49-F238E27FC236}">
                    <a16:creationId xmlns:a16="http://schemas.microsoft.com/office/drawing/2014/main" id="{30D2CB8D-FEAD-79EF-0633-3BC2C65C7F4A}"/>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spTree>
    <p:extLst>
      <p:ext uri="{BB962C8B-B14F-4D97-AF65-F5344CB8AC3E}">
        <p14:creationId xmlns:p14="http://schemas.microsoft.com/office/powerpoint/2010/main" val="343657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FAFA8-7AFF-C9DA-750F-854D14A3DD55}"/>
              </a:ext>
            </a:extLst>
          </p:cNvPr>
          <p:cNvSpPr>
            <a:spLocks noGrp="1"/>
          </p:cNvSpPr>
          <p:nvPr>
            <p:ph type="title"/>
          </p:nvPr>
        </p:nvSpPr>
        <p:spPr>
          <a:xfrm>
            <a:off x="7836991" y="124250"/>
            <a:ext cx="4079289" cy="1325563"/>
          </a:xfrm>
        </p:spPr>
        <p:txBody>
          <a:bodyPr>
            <a:noAutofit/>
          </a:bodyPr>
          <a:lstStyle/>
          <a:p>
            <a:r>
              <a:rPr lang="en-GB" sz="2800" dirty="0">
                <a:latin typeface="Helvetica LT Pro" panose="020B0504020202020204" pitchFamily="34" charset="0"/>
              </a:rPr>
              <a:t>What do your results show overall?</a:t>
            </a:r>
          </a:p>
        </p:txBody>
      </p:sp>
      <p:graphicFrame>
        <p:nvGraphicFramePr>
          <p:cNvPr id="6" name="Table 9">
            <a:extLst>
              <a:ext uri="{FF2B5EF4-FFF2-40B4-BE49-F238E27FC236}">
                <a16:creationId xmlns:a16="http://schemas.microsoft.com/office/drawing/2014/main" id="{A7B6F9AA-24DB-2D3F-B03C-03AD3AFF8E77}"/>
              </a:ext>
            </a:extLst>
          </p:cNvPr>
          <p:cNvGraphicFramePr>
            <a:graphicFrameLocks noGrp="1"/>
          </p:cNvGraphicFramePr>
          <p:nvPr>
            <p:ph idx="1"/>
            <p:extLst>
              <p:ext uri="{D42A27DB-BD31-4B8C-83A1-F6EECF244321}">
                <p14:modId xmlns:p14="http://schemas.microsoft.com/office/powerpoint/2010/main" val="3469661311"/>
              </p:ext>
            </p:extLst>
          </p:nvPr>
        </p:nvGraphicFramePr>
        <p:xfrm>
          <a:off x="1524001" y="-13529"/>
          <a:ext cx="6076949" cy="6848668"/>
        </p:xfrm>
        <a:graphic>
          <a:graphicData uri="http://schemas.openxmlformats.org/drawingml/2006/table">
            <a:tbl>
              <a:tblPr firstRow="1" bandRow="1">
                <a:tableStyleId>{793D81CF-94F2-401A-BA57-92F5A7B2D0C5}</a:tableStyleId>
              </a:tblPr>
              <a:tblGrid>
                <a:gridCol w="2019300">
                  <a:extLst>
                    <a:ext uri="{9D8B030D-6E8A-4147-A177-3AD203B41FA5}">
                      <a16:colId xmlns:a16="http://schemas.microsoft.com/office/drawing/2014/main" val="2250905882"/>
                    </a:ext>
                  </a:extLst>
                </a:gridCol>
                <a:gridCol w="1295400">
                  <a:extLst>
                    <a:ext uri="{9D8B030D-6E8A-4147-A177-3AD203B41FA5}">
                      <a16:colId xmlns:a16="http://schemas.microsoft.com/office/drawing/2014/main" val="2320500085"/>
                    </a:ext>
                  </a:extLst>
                </a:gridCol>
                <a:gridCol w="1428750">
                  <a:extLst>
                    <a:ext uri="{9D8B030D-6E8A-4147-A177-3AD203B41FA5}">
                      <a16:colId xmlns:a16="http://schemas.microsoft.com/office/drawing/2014/main" val="3677033874"/>
                    </a:ext>
                  </a:extLst>
                </a:gridCol>
                <a:gridCol w="1333499">
                  <a:extLst>
                    <a:ext uri="{9D8B030D-6E8A-4147-A177-3AD203B41FA5}">
                      <a16:colId xmlns:a16="http://schemas.microsoft.com/office/drawing/2014/main" val="2891847858"/>
                    </a:ext>
                  </a:extLst>
                </a:gridCol>
              </a:tblGrid>
              <a:tr h="321656">
                <a:tc>
                  <a:txBody>
                    <a:bodyPr/>
                    <a:lstStyle/>
                    <a:p>
                      <a:endParaRPr lang="en-GB" sz="900" b="1" dirty="0">
                        <a:latin typeface="+mn-lt"/>
                      </a:endParaRPr>
                    </a:p>
                  </a:txBody>
                  <a:tcPr>
                    <a:lnB w="12700" cap="flat" cmpd="sng" algn="ctr">
                      <a:solidFill>
                        <a:schemeClr val="tx1"/>
                      </a:solidFill>
                      <a:prstDash val="solid"/>
                      <a:round/>
                      <a:headEnd type="none" w="med" len="med"/>
                      <a:tailEnd type="none" w="med" len="med"/>
                    </a:lnB>
                  </a:tcPr>
                </a:tc>
                <a:tc>
                  <a:txBody>
                    <a:bodyPr/>
                    <a:lstStyle/>
                    <a:p>
                      <a:pPr algn="ctr"/>
                      <a:r>
                        <a:rPr lang="en-GB" sz="900" b="1" dirty="0"/>
                        <a:t>Nile Basin</a:t>
                      </a:r>
                      <a:endParaRPr lang="en-GB" sz="900" b="1" dirty="0">
                        <a:latin typeface="+mn-lt"/>
                      </a:endParaRPr>
                    </a:p>
                  </a:txBody>
                  <a:tcPr>
                    <a:lnB w="12700" cap="flat" cmpd="sng" algn="ctr">
                      <a:solidFill>
                        <a:schemeClr val="tx1"/>
                      </a:solidFill>
                      <a:prstDash val="solid"/>
                      <a:round/>
                      <a:headEnd type="none" w="med" len="med"/>
                      <a:tailEnd type="none" w="med" len="med"/>
                    </a:lnB>
                  </a:tcPr>
                </a:tc>
                <a:tc>
                  <a:txBody>
                    <a:bodyPr/>
                    <a:lstStyle/>
                    <a:p>
                      <a:pPr algn="ctr"/>
                      <a:r>
                        <a:rPr lang="en-GB" sz="900" b="1" dirty="0"/>
                        <a:t>Niger Basin</a:t>
                      </a:r>
                      <a:endParaRPr lang="en-GB" sz="900" b="1" dirty="0">
                        <a:latin typeface="+mn-lt"/>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t>Zambezi Basin</a:t>
                      </a:r>
                      <a:endParaRPr lang="en-GB" sz="900" b="1" dirty="0">
                        <a:latin typeface="+mn-lt"/>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9269939"/>
                  </a:ext>
                </a:extLst>
              </a:tr>
              <a:tr h="795480">
                <a:tc>
                  <a:txBody>
                    <a:bodyPr/>
                    <a:lstStyle/>
                    <a:p>
                      <a:pPr marL="0" indent="0">
                        <a:buFont typeface="+mj-lt"/>
                        <a:buNone/>
                      </a:pPr>
                      <a:r>
                        <a:rPr lang="en-GB" sz="900" b="1" dirty="0"/>
                        <a:t>1.Observed temperature change in °C per decade</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Increases of 0.25 to 0.5°C (in North) per decade</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Increases of 0.25 in North to 0.1°C (going South) per decade</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Greater change going SE up to 0.25°C (in North) per decade</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2083989"/>
                  </a:ext>
                </a:extLst>
              </a:tr>
              <a:tr h="652702">
                <a:tc>
                  <a:txBody>
                    <a:bodyPr/>
                    <a:lstStyle/>
                    <a:p>
                      <a:pPr marL="0" indent="0">
                        <a:buFont typeface="+mj-lt"/>
                        <a:buNone/>
                      </a:pPr>
                      <a:r>
                        <a:rPr lang="en-GB" sz="900" b="1" dirty="0"/>
                        <a:t>2. Observed precipitation trend in mm per decade</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Increases in Southern areas 10 to 30mm with anomalies</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Increases all along river West to East, 10 to 30mm, 10mm drier in  Southern basin</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Increases all along river, 10 to 30mm NE 10mm drier</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3925130"/>
                  </a:ext>
                </a:extLst>
              </a:tr>
              <a:tr h="509922">
                <a:tc>
                  <a:txBody>
                    <a:bodyPr/>
                    <a:lstStyle/>
                    <a:p>
                      <a:pPr marL="0" indent="0">
                        <a:buFont typeface="+mj-lt"/>
                        <a:buNone/>
                      </a:pPr>
                      <a:r>
                        <a:rPr lang="en-GB" sz="900" b="1" dirty="0"/>
                        <a:t>3. Mean temperature change with 1.5°C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1.0°C  to 1.5°C  warmer</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1.0°C  to 1.5°C  warmer</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1.0°C  to 1.5°C  warmer</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356113"/>
                  </a:ext>
                </a:extLst>
              </a:tr>
              <a:tr h="65270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4. Mean temperature change with 3°C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2.5°C  to 3°C  warmer. Biggest increase in North.</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2.5°C  to 3°C  warmer. Biggest increase in North.</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2.5°C  to 3°C  warmer</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9376294"/>
                  </a:ext>
                </a:extLst>
              </a:tr>
              <a:tr h="50992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5. Change in the number of days above 35°C with 1.5°C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16 more days</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16 more days</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16 more days</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12248"/>
                  </a:ext>
                </a:extLst>
              </a:tr>
              <a:tr h="50992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6. Change in the number of days above 35°C with 13°C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60 more days</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60 more days</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46 more days</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8515807"/>
                  </a:ext>
                </a:extLst>
              </a:tr>
              <a:tr h="509922">
                <a:tc>
                  <a:txBody>
                    <a:bodyPr/>
                    <a:lstStyle/>
                    <a:p>
                      <a:pPr marL="0" indent="0">
                        <a:buFont typeface="+mj-lt"/>
                        <a:buNone/>
                      </a:pPr>
                      <a:r>
                        <a:rPr lang="en-GB" sz="900" b="1" dirty="0"/>
                        <a:t>7. Mean precipitation change with 1.5°C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10% Loss in South, 10 to 20% gain in central basin</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 Loss across most of the basin</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 Loss across most of the basin</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29026"/>
                  </a:ext>
                </a:extLst>
              </a:tr>
              <a:tr h="79548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8. Mean precipitation change with 3°C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70% gain in central basin, loss in the north</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 loss across most of the basin but up to 50% more in NE of basin</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10% Loss across most of the basin</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2215642"/>
                  </a:ext>
                </a:extLst>
              </a:tr>
              <a:tr h="795480">
                <a:tc>
                  <a:txBody>
                    <a:bodyPr/>
                    <a:lstStyle/>
                    <a:p>
                      <a:pPr marL="0" indent="0">
                        <a:buFont typeface="+mj-lt"/>
                        <a:buNone/>
                      </a:pPr>
                      <a:r>
                        <a:rPr lang="en-GB" sz="900" b="1" dirty="0"/>
                        <a:t>9. Change in drought represented by sixth month standardised precipitation index change (%) with 1.5°C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25% increase in drought</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25% increase in drought</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5 to 20% less drought</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001980"/>
                  </a:ext>
                </a:extLst>
              </a:tr>
              <a:tr h="79548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900" b="1" dirty="0"/>
                        <a:t>10. Change in drought represented by sixth month standardised precipitation index change (%) with 3°C Global Warming</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b="1" dirty="0"/>
                        <a:t>Between 25 and 70% increase in drought</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Between 25 and 70% increase in drought</a:t>
                      </a:r>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5 to 20% less drought</a:t>
                      </a:r>
                    </a:p>
                    <a:p>
                      <a:endParaRPr lang="en-GB" sz="9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0634409"/>
                  </a:ext>
                </a:extLst>
              </a:tr>
            </a:tbl>
          </a:graphicData>
        </a:graphic>
      </p:graphicFrame>
      <p:sp>
        <p:nvSpPr>
          <p:cNvPr id="7" name="Arrow: Up 6">
            <a:extLst>
              <a:ext uri="{FF2B5EF4-FFF2-40B4-BE49-F238E27FC236}">
                <a16:creationId xmlns:a16="http://schemas.microsoft.com/office/drawing/2014/main" id="{F7EB942E-AA45-BEA5-3AF1-1F6AEDBF3602}"/>
              </a:ext>
            </a:extLst>
          </p:cNvPr>
          <p:cNvSpPr/>
          <p:nvPr/>
        </p:nvSpPr>
        <p:spPr>
          <a:xfrm>
            <a:off x="4168465" y="794909"/>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3F6E7BDC-596A-7F6D-C5DE-9D2D5B267182}"/>
              </a:ext>
            </a:extLst>
          </p:cNvPr>
          <p:cNvSpPr/>
          <p:nvPr/>
        </p:nvSpPr>
        <p:spPr>
          <a:xfrm>
            <a:off x="4217832" y="2630148"/>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56FC3CCF-D283-BD1D-BF61-CF440FFBE2E4}"/>
              </a:ext>
            </a:extLst>
          </p:cNvPr>
          <p:cNvSpPr/>
          <p:nvPr/>
        </p:nvSpPr>
        <p:spPr>
          <a:xfrm>
            <a:off x="4217833" y="1483928"/>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1880A361-432E-7676-BD87-6BC811CC90E0}"/>
              </a:ext>
            </a:extLst>
          </p:cNvPr>
          <p:cNvSpPr/>
          <p:nvPr/>
        </p:nvSpPr>
        <p:spPr>
          <a:xfrm>
            <a:off x="5349028" y="787032"/>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DEDD7AAD-CA27-57EF-56D5-4ACC676E6425}"/>
              </a:ext>
            </a:extLst>
          </p:cNvPr>
          <p:cNvSpPr/>
          <p:nvPr/>
        </p:nvSpPr>
        <p:spPr>
          <a:xfrm>
            <a:off x="4192076" y="1984057"/>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8EE0C586-4EBD-8A62-19D8-862A6ECAA5C9}"/>
              </a:ext>
            </a:extLst>
          </p:cNvPr>
          <p:cNvSpPr/>
          <p:nvPr/>
        </p:nvSpPr>
        <p:spPr>
          <a:xfrm>
            <a:off x="4217831" y="3167474"/>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D7ED35DF-2E2D-7A04-F0AC-6934C8450CF8}"/>
              </a:ext>
            </a:extLst>
          </p:cNvPr>
          <p:cNvSpPr/>
          <p:nvPr/>
        </p:nvSpPr>
        <p:spPr>
          <a:xfrm>
            <a:off x="4217831" y="3740584"/>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Up 13">
            <a:extLst>
              <a:ext uri="{FF2B5EF4-FFF2-40B4-BE49-F238E27FC236}">
                <a16:creationId xmlns:a16="http://schemas.microsoft.com/office/drawing/2014/main" id="{02EFD007-B657-4478-8CB3-5C60FBB8B0D9}"/>
              </a:ext>
            </a:extLst>
          </p:cNvPr>
          <p:cNvSpPr/>
          <p:nvPr/>
        </p:nvSpPr>
        <p:spPr>
          <a:xfrm>
            <a:off x="4617755" y="4231421"/>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Up 14">
            <a:extLst>
              <a:ext uri="{FF2B5EF4-FFF2-40B4-BE49-F238E27FC236}">
                <a16:creationId xmlns:a16="http://schemas.microsoft.com/office/drawing/2014/main" id="{4F78A652-5DD5-0473-2896-772520F8A994}"/>
              </a:ext>
            </a:extLst>
          </p:cNvPr>
          <p:cNvSpPr/>
          <p:nvPr/>
        </p:nvSpPr>
        <p:spPr>
          <a:xfrm>
            <a:off x="4617755" y="451184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Up 15">
            <a:extLst>
              <a:ext uri="{FF2B5EF4-FFF2-40B4-BE49-F238E27FC236}">
                <a16:creationId xmlns:a16="http://schemas.microsoft.com/office/drawing/2014/main" id="{B561F108-DE58-482D-06E9-3EEFC6D47B46}"/>
              </a:ext>
            </a:extLst>
          </p:cNvPr>
          <p:cNvSpPr/>
          <p:nvPr/>
        </p:nvSpPr>
        <p:spPr>
          <a:xfrm>
            <a:off x="4395992" y="537873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Up 16">
            <a:extLst>
              <a:ext uri="{FF2B5EF4-FFF2-40B4-BE49-F238E27FC236}">
                <a16:creationId xmlns:a16="http://schemas.microsoft.com/office/drawing/2014/main" id="{B6B14D6D-3D4B-E0A6-1566-BFF66248A2D3}"/>
              </a:ext>
            </a:extLst>
          </p:cNvPr>
          <p:cNvSpPr/>
          <p:nvPr/>
        </p:nvSpPr>
        <p:spPr>
          <a:xfrm>
            <a:off x="3940938" y="6418684"/>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D0B66DF4-1252-E25A-C5F6-1DC2AA4D18B9}"/>
              </a:ext>
            </a:extLst>
          </p:cNvPr>
          <p:cNvSpPr/>
          <p:nvPr/>
        </p:nvSpPr>
        <p:spPr>
          <a:xfrm>
            <a:off x="5462791" y="2029841"/>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Up 18">
            <a:extLst>
              <a:ext uri="{FF2B5EF4-FFF2-40B4-BE49-F238E27FC236}">
                <a16:creationId xmlns:a16="http://schemas.microsoft.com/office/drawing/2014/main" id="{A59DB3E6-6FB8-7D2D-B632-8E77F3235AD7}"/>
              </a:ext>
            </a:extLst>
          </p:cNvPr>
          <p:cNvSpPr/>
          <p:nvPr/>
        </p:nvSpPr>
        <p:spPr>
          <a:xfrm>
            <a:off x="5503575" y="2703128"/>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Up 19">
            <a:extLst>
              <a:ext uri="{FF2B5EF4-FFF2-40B4-BE49-F238E27FC236}">
                <a16:creationId xmlns:a16="http://schemas.microsoft.com/office/drawing/2014/main" id="{AD226D83-B4EF-4982-D596-8FB9BC96E4FF}"/>
              </a:ext>
            </a:extLst>
          </p:cNvPr>
          <p:cNvSpPr/>
          <p:nvPr/>
        </p:nvSpPr>
        <p:spPr>
          <a:xfrm>
            <a:off x="6035225" y="1153351"/>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Up 20">
            <a:extLst>
              <a:ext uri="{FF2B5EF4-FFF2-40B4-BE49-F238E27FC236}">
                <a16:creationId xmlns:a16="http://schemas.microsoft.com/office/drawing/2014/main" id="{CE216884-199F-B48D-C74D-8F7EE552F4AC}"/>
              </a:ext>
            </a:extLst>
          </p:cNvPr>
          <p:cNvSpPr/>
          <p:nvPr/>
        </p:nvSpPr>
        <p:spPr>
          <a:xfrm>
            <a:off x="5497133" y="3166766"/>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Up 21">
            <a:extLst>
              <a:ext uri="{FF2B5EF4-FFF2-40B4-BE49-F238E27FC236}">
                <a16:creationId xmlns:a16="http://schemas.microsoft.com/office/drawing/2014/main" id="{6486FBA6-87FB-2D44-5813-43B97145DECA}"/>
              </a:ext>
            </a:extLst>
          </p:cNvPr>
          <p:cNvSpPr/>
          <p:nvPr/>
        </p:nvSpPr>
        <p:spPr>
          <a:xfrm>
            <a:off x="7336668" y="115047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Up 22">
            <a:extLst>
              <a:ext uri="{FF2B5EF4-FFF2-40B4-BE49-F238E27FC236}">
                <a16:creationId xmlns:a16="http://schemas.microsoft.com/office/drawing/2014/main" id="{8574202F-7C32-CB4A-606B-9C4F3777CFCC}"/>
              </a:ext>
            </a:extLst>
          </p:cNvPr>
          <p:cNvSpPr/>
          <p:nvPr/>
        </p:nvSpPr>
        <p:spPr>
          <a:xfrm>
            <a:off x="6759265" y="794909"/>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Up 23">
            <a:extLst>
              <a:ext uri="{FF2B5EF4-FFF2-40B4-BE49-F238E27FC236}">
                <a16:creationId xmlns:a16="http://schemas.microsoft.com/office/drawing/2014/main" id="{271D3EFC-4B5B-47CB-41E1-B39650B11E51}"/>
              </a:ext>
            </a:extLst>
          </p:cNvPr>
          <p:cNvSpPr/>
          <p:nvPr/>
        </p:nvSpPr>
        <p:spPr>
          <a:xfrm>
            <a:off x="5866330" y="6225500"/>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Up 24">
            <a:extLst>
              <a:ext uri="{FF2B5EF4-FFF2-40B4-BE49-F238E27FC236}">
                <a16:creationId xmlns:a16="http://schemas.microsoft.com/office/drawing/2014/main" id="{0BD12510-41D9-6432-9C81-B5942EEFF444}"/>
              </a:ext>
            </a:extLst>
          </p:cNvPr>
          <p:cNvSpPr/>
          <p:nvPr/>
        </p:nvSpPr>
        <p:spPr>
          <a:xfrm>
            <a:off x="6772144" y="1956860"/>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Up 25">
            <a:extLst>
              <a:ext uri="{FF2B5EF4-FFF2-40B4-BE49-F238E27FC236}">
                <a16:creationId xmlns:a16="http://schemas.microsoft.com/office/drawing/2014/main" id="{CA502620-1DD2-329C-BA4A-C7B47B0CD02C}"/>
              </a:ext>
            </a:extLst>
          </p:cNvPr>
          <p:cNvSpPr/>
          <p:nvPr/>
        </p:nvSpPr>
        <p:spPr>
          <a:xfrm>
            <a:off x="6759264" y="3118811"/>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rrow: Up 26">
            <a:extLst>
              <a:ext uri="{FF2B5EF4-FFF2-40B4-BE49-F238E27FC236}">
                <a16:creationId xmlns:a16="http://schemas.microsoft.com/office/drawing/2014/main" id="{E6DBEFF2-8F26-7FC2-DB2C-3434D8788336}"/>
              </a:ext>
            </a:extLst>
          </p:cNvPr>
          <p:cNvSpPr/>
          <p:nvPr/>
        </p:nvSpPr>
        <p:spPr>
          <a:xfrm>
            <a:off x="6759264" y="2507113"/>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Up 27">
            <a:extLst>
              <a:ext uri="{FF2B5EF4-FFF2-40B4-BE49-F238E27FC236}">
                <a16:creationId xmlns:a16="http://schemas.microsoft.com/office/drawing/2014/main" id="{37585CD2-9D6D-9EDC-2343-5B6EACB6DBBD}"/>
              </a:ext>
            </a:extLst>
          </p:cNvPr>
          <p:cNvSpPr/>
          <p:nvPr/>
        </p:nvSpPr>
        <p:spPr>
          <a:xfrm>
            <a:off x="5574405" y="545171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Up 28">
            <a:extLst>
              <a:ext uri="{FF2B5EF4-FFF2-40B4-BE49-F238E27FC236}">
                <a16:creationId xmlns:a16="http://schemas.microsoft.com/office/drawing/2014/main" id="{55BEE779-1441-4F0C-B92F-D26A54EAB393}"/>
              </a:ext>
            </a:extLst>
          </p:cNvPr>
          <p:cNvSpPr/>
          <p:nvPr/>
        </p:nvSpPr>
        <p:spPr>
          <a:xfrm>
            <a:off x="6040989" y="4803572"/>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Up 29">
            <a:extLst>
              <a:ext uri="{FF2B5EF4-FFF2-40B4-BE49-F238E27FC236}">
                <a16:creationId xmlns:a16="http://schemas.microsoft.com/office/drawing/2014/main" id="{1C13ADC6-4060-99A5-B11D-D3CC44D10CC6}"/>
              </a:ext>
            </a:extLst>
          </p:cNvPr>
          <p:cNvSpPr/>
          <p:nvPr/>
        </p:nvSpPr>
        <p:spPr>
          <a:xfrm>
            <a:off x="5503575" y="3682274"/>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Up 30">
            <a:extLst>
              <a:ext uri="{FF2B5EF4-FFF2-40B4-BE49-F238E27FC236}">
                <a16:creationId xmlns:a16="http://schemas.microsoft.com/office/drawing/2014/main" id="{5B090C92-1FEB-9F8A-BA9C-2C705EDEB9B1}"/>
              </a:ext>
            </a:extLst>
          </p:cNvPr>
          <p:cNvSpPr/>
          <p:nvPr/>
        </p:nvSpPr>
        <p:spPr>
          <a:xfrm>
            <a:off x="6759263" y="3687275"/>
            <a:ext cx="227527" cy="14596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FCA4DEFA-1E2D-E0A9-E37C-DE037D844B11}"/>
              </a:ext>
            </a:extLst>
          </p:cNvPr>
          <p:cNvSpPr/>
          <p:nvPr/>
        </p:nvSpPr>
        <p:spPr>
          <a:xfrm>
            <a:off x="6806485" y="4739166"/>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5E6F0E76-43FE-5C1E-7F79-18813A6CCDA1}"/>
              </a:ext>
            </a:extLst>
          </p:cNvPr>
          <p:cNvSpPr/>
          <p:nvPr/>
        </p:nvSpPr>
        <p:spPr>
          <a:xfrm>
            <a:off x="6806485" y="5453673"/>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Down 33">
            <a:extLst>
              <a:ext uri="{FF2B5EF4-FFF2-40B4-BE49-F238E27FC236}">
                <a16:creationId xmlns:a16="http://schemas.microsoft.com/office/drawing/2014/main" id="{4370C713-98B1-AABB-72DE-C190EAB6F900}"/>
              </a:ext>
            </a:extLst>
          </p:cNvPr>
          <p:cNvSpPr/>
          <p:nvPr/>
        </p:nvSpPr>
        <p:spPr>
          <a:xfrm>
            <a:off x="6772141" y="6234804"/>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Down 34">
            <a:extLst>
              <a:ext uri="{FF2B5EF4-FFF2-40B4-BE49-F238E27FC236}">
                <a16:creationId xmlns:a16="http://schemas.microsoft.com/office/drawing/2014/main" id="{2877A76D-B715-5A40-FBFB-C40CE68844D6}"/>
              </a:ext>
            </a:extLst>
          </p:cNvPr>
          <p:cNvSpPr/>
          <p:nvPr/>
        </p:nvSpPr>
        <p:spPr>
          <a:xfrm>
            <a:off x="4623516" y="4819845"/>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Down 35">
            <a:extLst>
              <a:ext uri="{FF2B5EF4-FFF2-40B4-BE49-F238E27FC236}">
                <a16:creationId xmlns:a16="http://schemas.microsoft.com/office/drawing/2014/main" id="{0C849531-4836-912B-98F5-D66BF7DE1D9D}"/>
              </a:ext>
            </a:extLst>
          </p:cNvPr>
          <p:cNvSpPr/>
          <p:nvPr/>
        </p:nvSpPr>
        <p:spPr>
          <a:xfrm>
            <a:off x="6040986" y="4500709"/>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Down 36">
            <a:extLst>
              <a:ext uri="{FF2B5EF4-FFF2-40B4-BE49-F238E27FC236}">
                <a16:creationId xmlns:a16="http://schemas.microsoft.com/office/drawing/2014/main" id="{8547C36B-1855-CF89-FD6F-727A7925D60F}"/>
              </a:ext>
            </a:extLst>
          </p:cNvPr>
          <p:cNvSpPr/>
          <p:nvPr/>
        </p:nvSpPr>
        <p:spPr>
          <a:xfrm>
            <a:off x="5866327" y="1557886"/>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Down 37">
            <a:extLst>
              <a:ext uri="{FF2B5EF4-FFF2-40B4-BE49-F238E27FC236}">
                <a16:creationId xmlns:a16="http://schemas.microsoft.com/office/drawing/2014/main" id="{6F9DE34D-FC17-CCBD-E40E-8FCDAFC4E26A}"/>
              </a:ext>
            </a:extLst>
          </p:cNvPr>
          <p:cNvSpPr/>
          <p:nvPr/>
        </p:nvSpPr>
        <p:spPr>
          <a:xfrm>
            <a:off x="7031187" y="1514082"/>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Down 38">
            <a:extLst>
              <a:ext uri="{FF2B5EF4-FFF2-40B4-BE49-F238E27FC236}">
                <a16:creationId xmlns:a16="http://schemas.microsoft.com/office/drawing/2014/main" id="{D7AFD634-C85F-08F9-8F69-14AE72371C9D}"/>
              </a:ext>
            </a:extLst>
          </p:cNvPr>
          <p:cNvSpPr/>
          <p:nvPr/>
        </p:nvSpPr>
        <p:spPr>
          <a:xfrm>
            <a:off x="4623516" y="3933419"/>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Down 39">
            <a:extLst>
              <a:ext uri="{FF2B5EF4-FFF2-40B4-BE49-F238E27FC236}">
                <a16:creationId xmlns:a16="http://schemas.microsoft.com/office/drawing/2014/main" id="{38E5B77D-E2EF-B7BE-BB29-8D747DB4A4DA}"/>
              </a:ext>
            </a:extLst>
          </p:cNvPr>
          <p:cNvSpPr/>
          <p:nvPr/>
        </p:nvSpPr>
        <p:spPr>
          <a:xfrm>
            <a:off x="5877854" y="4157371"/>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36E749CE-AE71-A805-E4F3-7323EB07D7A6}"/>
              </a:ext>
            </a:extLst>
          </p:cNvPr>
          <p:cNvSpPr txBox="1"/>
          <p:nvPr/>
        </p:nvSpPr>
        <p:spPr>
          <a:xfrm>
            <a:off x="7687837" y="1383835"/>
            <a:ext cx="4079289" cy="4832092"/>
          </a:xfrm>
          <a:prstGeom prst="rect">
            <a:avLst/>
          </a:prstGeom>
          <a:noFill/>
        </p:spPr>
        <p:txBody>
          <a:bodyPr wrap="square" rtlCol="0">
            <a:spAutoFit/>
          </a:bodyPr>
          <a:lstStyle/>
          <a:p>
            <a:pPr marL="342900" indent="-342900">
              <a:buFont typeface="+mj-lt"/>
              <a:buAutoNum type="arabicPeriod"/>
            </a:pPr>
            <a:r>
              <a:rPr lang="en-GB" sz="1400" dirty="0">
                <a:latin typeface="Helvetica LT Pro" panose="020B0504020202020204" pitchFamily="34" charset="0"/>
              </a:rPr>
              <a:t>What has been observed with temperature change?</a:t>
            </a:r>
            <a:br>
              <a:rPr lang="en-GB" sz="1400" dirty="0">
                <a:latin typeface="Helvetica LT Pro" panose="020B0504020202020204" pitchFamily="34" charset="0"/>
              </a:rPr>
            </a:br>
            <a:endParaRPr lang="en-GB" sz="1400" dirty="0">
              <a:latin typeface="Helvetica LT Pro" panose="020B0504020202020204" pitchFamily="34" charset="0"/>
            </a:endParaRPr>
          </a:p>
          <a:p>
            <a:pPr marL="342900" indent="-342900">
              <a:buFont typeface="+mj-lt"/>
              <a:buAutoNum type="arabicPeriod"/>
            </a:pPr>
            <a:r>
              <a:rPr lang="en-GB" sz="1400" dirty="0">
                <a:latin typeface="Helvetica LT Pro" panose="020B0504020202020204" pitchFamily="34" charset="0"/>
              </a:rPr>
              <a:t>What has been observed with precipitation change?</a:t>
            </a:r>
            <a:br>
              <a:rPr lang="en-GB" sz="1400" dirty="0">
                <a:latin typeface="Helvetica LT Pro" panose="020B0504020202020204" pitchFamily="34" charset="0"/>
              </a:rPr>
            </a:br>
            <a:endParaRPr lang="en-GB" sz="1400" dirty="0">
              <a:latin typeface="Helvetica LT Pro" panose="020B0504020202020204" pitchFamily="34" charset="0"/>
            </a:endParaRPr>
          </a:p>
          <a:p>
            <a:pPr marL="342900" indent="-342900">
              <a:buFont typeface="+mj-lt"/>
              <a:buAutoNum type="arabicPeriod"/>
            </a:pPr>
            <a:r>
              <a:rPr lang="en-GB" sz="1400" dirty="0">
                <a:latin typeface="Helvetica LT Pro" panose="020B0504020202020204" pitchFamily="34" charset="0"/>
              </a:rPr>
              <a:t>What is expected to happen with temperature in the future? </a:t>
            </a:r>
            <a:br>
              <a:rPr lang="en-GB" sz="1400" dirty="0">
                <a:latin typeface="Helvetica LT Pro" panose="020B0504020202020204" pitchFamily="34" charset="0"/>
              </a:rPr>
            </a:br>
            <a:endParaRPr lang="en-GB" sz="1400" dirty="0">
              <a:latin typeface="Helvetica LT Pro" panose="020B0504020202020204" pitchFamily="34" charset="0"/>
            </a:endParaRPr>
          </a:p>
          <a:p>
            <a:pPr marL="342900" indent="-342900">
              <a:buFont typeface="+mj-lt"/>
              <a:buAutoNum type="arabicPeriod"/>
            </a:pPr>
            <a:r>
              <a:rPr lang="en-GB" sz="1400" dirty="0">
                <a:latin typeface="Helvetica LT Pro" panose="020B0504020202020204" pitchFamily="34" charset="0"/>
              </a:rPr>
              <a:t>What is expected to happen with changes in precipitation and drought in the future? </a:t>
            </a:r>
            <a:br>
              <a:rPr lang="en-GB" sz="1400" dirty="0">
                <a:latin typeface="Helvetica LT Pro" panose="020B0504020202020204" pitchFamily="34" charset="0"/>
              </a:rPr>
            </a:br>
            <a:endParaRPr lang="en-GB" sz="1400" dirty="0">
              <a:latin typeface="Helvetica LT Pro" panose="020B0504020202020204" pitchFamily="34" charset="0"/>
            </a:endParaRPr>
          </a:p>
          <a:p>
            <a:pPr marL="342900" indent="-342900">
              <a:buFont typeface="+mj-lt"/>
              <a:buAutoNum type="arabicPeriod"/>
            </a:pPr>
            <a:r>
              <a:rPr lang="en-GB" sz="1400" dirty="0">
                <a:latin typeface="Helvetica LT Pro" panose="020B0504020202020204" pitchFamily="34" charset="0"/>
              </a:rPr>
              <a:t>Which drainage basin will experience the most change?</a:t>
            </a:r>
            <a:br>
              <a:rPr lang="en-GB" sz="1400" dirty="0">
                <a:latin typeface="Helvetica LT Pro" panose="020B0504020202020204" pitchFamily="34" charset="0"/>
              </a:rPr>
            </a:br>
            <a:r>
              <a:rPr lang="en-GB" sz="1400" dirty="0">
                <a:latin typeface="Helvetica LT Pro" panose="020B0504020202020204" pitchFamily="34" charset="0"/>
              </a:rPr>
              <a:t> </a:t>
            </a:r>
          </a:p>
          <a:p>
            <a:pPr marL="342900" indent="-342900">
              <a:buFont typeface="+mj-lt"/>
              <a:buAutoNum type="arabicPeriod"/>
            </a:pPr>
            <a:r>
              <a:rPr lang="en-GB" sz="1400" dirty="0">
                <a:latin typeface="Helvetica LT Pro" panose="020B0504020202020204" pitchFamily="34" charset="0"/>
              </a:rPr>
              <a:t>Which drainage basin will experience the least change?</a:t>
            </a:r>
            <a:br>
              <a:rPr lang="en-GB" sz="1400" dirty="0">
                <a:latin typeface="Helvetica LT Pro" panose="020B0504020202020204" pitchFamily="34" charset="0"/>
              </a:rPr>
            </a:br>
            <a:r>
              <a:rPr lang="en-GB" sz="1400" dirty="0">
                <a:latin typeface="Helvetica LT Pro" panose="020B0504020202020204" pitchFamily="34" charset="0"/>
              </a:rPr>
              <a:t> </a:t>
            </a:r>
          </a:p>
          <a:p>
            <a:pPr marL="342900" indent="-342900">
              <a:buFont typeface="+mj-lt"/>
              <a:buAutoNum type="arabicPeriod"/>
            </a:pPr>
            <a:r>
              <a:rPr lang="en-GB" sz="1400" dirty="0">
                <a:latin typeface="Helvetica LT Pro" panose="020B0504020202020204" pitchFamily="34" charset="0"/>
              </a:rPr>
              <a:t>Evaluate the consequences of these potential patterns for meeting water supply and energy security needs from hydroelectric power stations? </a:t>
            </a:r>
          </a:p>
        </p:txBody>
      </p:sp>
      <p:sp>
        <p:nvSpPr>
          <p:cNvPr id="3" name="Arrow: Down 2">
            <a:extLst>
              <a:ext uri="{FF2B5EF4-FFF2-40B4-BE49-F238E27FC236}">
                <a16:creationId xmlns:a16="http://schemas.microsoft.com/office/drawing/2014/main" id="{900C4385-D6A9-648D-5320-BEDA8BFA385B}"/>
              </a:ext>
            </a:extLst>
          </p:cNvPr>
          <p:cNvSpPr/>
          <p:nvPr/>
        </p:nvSpPr>
        <p:spPr>
          <a:xfrm>
            <a:off x="7031187" y="4157371"/>
            <a:ext cx="216000" cy="144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070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C0DDE-65BF-71E4-CE41-606B92072C71}"/>
              </a:ext>
            </a:extLst>
          </p:cNvPr>
          <p:cNvSpPr>
            <a:spLocks noGrp="1"/>
          </p:cNvSpPr>
          <p:nvPr>
            <p:ph type="ctrTitle"/>
          </p:nvPr>
        </p:nvSpPr>
        <p:spPr>
          <a:xfrm>
            <a:off x="1145309" y="2054176"/>
            <a:ext cx="9402618" cy="2310312"/>
          </a:xfrm>
        </p:spPr>
        <p:txBody>
          <a:bodyPr anchor="t">
            <a:noAutofit/>
          </a:bodyPr>
          <a:lstStyle/>
          <a:p>
            <a:r>
              <a:rPr lang="en-GB" sz="4000" b="1" dirty="0">
                <a:latin typeface="Helvetica LT Pro" panose="020B0504020202020204" pitchFamily="34" charset="0"/>
                <a:ea typeface="Calibri" panose="020F0502020204030204" pitchFamily="34" charset="0"/>
                <a:cs typeface="Times New Roman" panose="02020603050405020304" pitchFamily="18" charset="0"/>
              </a:rPr>
              <a:t>Water–energy–food nexus and security in Africa</a:t>
            </a:r>
            <a:endParaRPr lang="en-GB" sz="8000" b="1" dirty="0">
              <a:solidFill>
                <a:schemeClr val="tx2"/>
              </a:solidFill>
              <a:latin typeface="Helvetica LT Pro" panose="020B0504020202020204" pitchFamily="34" charset="0"/>
            </a:endParaRPr>
          </a:p>
        </p:txBody>
      </p:sp>
      <p:sp>
        <p:nvSpPr>
          <p:cNvPr id="5" name="Subtitle 4">
            <a:extLst>
              <a:ext uri="{FF2B5EF4-FFF2-40B4-BE49-F238E27FC236}">
                <a16:creationId xmlns:a16="http://schemas.microsoft.com/office/drawing/2014/main" id="{027EB6FB-5708-8C24-AC71-2DDCE9E316FE}"/>
              </a:ext>
            </a:extLst>
          </p:cNvPr>
          <p:cNvSpPr>
            <a:spLocks noGrp="1"/>
          </p:cNvSpPr>
          <p:nvPr>
            <p:ph type="subTitle" idx="1"/>
          </p:nvPr>
        </p:nvSpPr>
        <p:spPr>
          <a:xfrm>
            <a:off x="1394691" y="3429000"/>
            <a:ext cx="9402618" cy="1870977"/>
          </a:xfrm>
        </p:spPr>
        <p:txBody>
          <a:bodyPr>
            <a:normAutofit/>
          </a:bodyPr>
          <a:lstStyle/>
          <a:p>
            <a:r>
              <a:rPr lang="en-GB" dirty="0">
                <a:latin typeface="Helvetica LT Pro" panose="020B0504020202020204" pitchFamily="34" charset="0"/>
              </a:rPr>
              <a:t>Potential impacts of climate change.  All of the previously identified patterns on the maps have serious consequences for the water-energy-food nexus in Africa</a:t>
            </a:r>
          </a:p>
        </p:txBody>
      </p:sp>
      <p:sp>
        <p:nvSpPr>
          <p:cNvPr id="6" name="TextBox 5">
            <a:extLst>
              <a:ext uri="{FF2B5EF4-FFF2-40B4-BE49-F238E27FC236}">
                <a16:creationId xmlns:a16="http://schemas.microsoft.com/office/drawing/2014/main" id="{954FC418-2F2D-E54B-4D6A-75554AEE18CF}"/>
              </a:ext>
            </a:extLst>
          </p:cNvPr>
          <p:cNvSpPr txBox="1"/>
          <p:nvPr/>
        </p:nvSpPr>
        <p:spPr>
          <a:xfrm>
            <a:off x="1480038" y="812766"/>
            <a:ext cx="9317271" cy="369332"/>
          </a:xfrm>
          <a:prstGeom prst="rect">
            <a:avLst/>
          </a:prstGeom>
          <a:noFill/>
        </p:spPr>
        <p:txBody>
          <a:bodyPr wrap="square" rtlCol="0">
            <a:spAutoFit/>
          </a:bodyPr>
          <a:lstStyle/>
          <a:p>
            <a:r>
              <a:rPr lang="en-GB" b="1" dirty="0">
                <a:latin typeface="Helvetica LT Pro" panose="020B0504020202020204" pitchFamily="34" charset="0"/>
              </a:rPr>
              <a:t>All text and diagrams for the figures on slides 15 to 20 are from </a:t>
            </a:r>
            <a:r>
              <a:rPr lang="en-GB" b="1" dirty="0" err="1">
                <a:latin typeface="Helvetica LT Pro" panose="020B0504020202020204" pitchFamily="34" charset="0"/>
              </a:rPr>
              <a:t>Trisos</a:t>
            </a:r>
            <a:r>
              <a:rPr lang="en-GB" b="1" dirty="0">
                <a:latin typeface="Helvetica LT Pro" panose="020B0504020202020204" pitchFamily="34" charset="0"/>
              </a:rPr>
              <a:t> </a:t>
            </a:r>
            <a:r>
              <a:rPr lang="en-GB" b="1" i="1" dirty="0">
                <a:latin typeface="Helvetica LT Pro" panose="020B0504020202020204" pitchFamily="34" charset="0"/>
              </a:rPr>
              <a:t>et al. </a:t>
            </a:r>
            <a:r>
              <a:rPr lang="en-GB" b="1" dirty="0">
                <a:latin typeface="Helvetica LT Pro" panose="020B0504020202020204" pitchFamily="34" charset="0"/>
              </a:rPr>
              <a:t>(2022) </a:t>
            </a:r>
          </a:p>
        </p:txBody>
      </p:sp>
    </p:spTree>
    <p:extLst>
      <p:ext uri="{BB962C8B-B14F-4D97-AF65-F5344CB8AC3E}">
        <p14:creationId xmlns:p14="http://schemas.microsoft.com/office/powerpoint/2010/main" val="396894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7260-D0E5-6C54-ADF0-E3D709DA9317}"/>
              </a:ext>
            </a:extLst>
          </p:cNvPr>
          <p:cNvSpPr>
            <a:spLocks noGrp="1"/>
          </p:cNvSpPr>
          <p:nvPr>
            <p:ph type="title"/>
          </p:nvPr>
        </p:nvSpPr>
        <p:spPr>
          <a:xfrm>
            <a:off x="6587492" y="5475838"/>
            <a:ext cx="3922667" cy="859651"/>
          </a:xfrm>
        </p:spPr>
        <p:txBody>
          <a:bodyPr anchor="t">
            <a:normAutofit fontScale="90000"/>
          </a:bodyPr>
          <a:lstStyle/>
          <a:p>
            <a:r>
              <a:rPr lang="en-GB" sz="3100" dirty="0">
                <a:solidFill>
                  <a:schemeClr val="tx1"/>
                </a:solidFill>
                <a:latin typeface="Helvetica LT Pro" panose="020B0504020202020204" pitchFamily="34" charset="0"/>
              </a:rPr>
              <a:t>Key terms in the article</a:t>
            </a:r>
          </a:p>
        </p:txBody>
      </p:sp>
      <p:sp>
        <p:nvSpPr>
          <p:cNvPr id="3" name="Content Placeholder 2">
            <a:extLst>
              <a:ext uri="{FF2B5EF4-FFF2-40B4-BE49-F238E27FC236}">
                <a16:creationId xmlns:a16="http://schemas.microsoft.com/office/drawing/2014/main" id="{FBB1BB41-048D-36D5-35C7-FD6E28CA7B1D}"/>
              </a:ext>
            </a:extLst>
          </p:cNvPr>
          <p:cNvSpPr>
            <a:spLocks noGrp="1"/>
          </p:cNvSpPr>
          <p:nvPr>
            <p:ph idx="1"/>
          </p:nvPr>
        </p:nvSpPr>
        <p:spPr>
          <a:xfrm>
            <a:off x="6405943" y="1028865"/>
            <a:ext cx="5250347" cy="3737098"/>
          </a:xfrm>
          <a:solidFill>
            <a:srgbClr val="502D7F"/>
          </a:solidFill>
        </p:spPr>
        <p:txBody>
          <a:bodyPr anchor="t">
            <a:noAutofit/>
          </a:bodyPr>
          <a:lstStyle/>
          <a:p>
            <a:pPr>
              <a:buClr>
                <a:srgbClr val="D1005D"/>
              </a:buClr>
            </a:pPr>
            <a:r>
              <a:rPr lang="en-GB" sz="2000" dirty="0">
                <a:solidFill>
                  <a:srgbClr val="FFFFFF"/>
                </a:solidFill>
                <a:latin typeface="Helvetica LT Pro" panose="020B0504020202020204" pitchFamily="34" charset="0"/>
              </a:rPr>
              <a:t>A nexus is a connection or series of connections linking two or more things</a:t>
            </a:r>
          </a:p>
          <a:p>
            <a:pPr>
              <a:buClr>
                <a:srgbClr val="D1005D"/>
              </a:buClr>
            </a:pPr>
            <a:r>
              <a:rPr lang="en-GB" sz="2000" dirty="0">
                <a:solidFill>
                  <a:srgbClr val="FFFFFF"/>
                </a:solidFill>
                <a:latin typeface="Helvetica LT Pro" panose="020B0504020202020204" pitchFamily="34" charset="0"/>
                <a:ea typeface="Calibri" panose="020F0502020204030204" pitchFamily="34" charset="0"/>
                <a:cs typeface="Times New Roman" panose="02020603050405020304" pitchFamily="18" charset="0"/>
              </a:rPr>
              <a:t>The water–energy–food nexus is referred to as WEP throughout.</a:t>
            </a:r>
          </a:p>
          <a:p>
            <a:pPr>
              <a:buClr>
                <a:srgbClr val="D1005D"/>
              </a:buClr>
            </a:pPr>
            <a:r>
              <a:rPr lang="en-GB" sz="2000" dirty="0">
                <a:solidFill>
                  <a:srgbClr val="FFFFFF"/>
                </a:solidFill>
                <a:latin typeface="Helvetica LT Pro" panose="020B0504020202020204" pitchFamily="34" charset="0"/>
                <a:ea typeface="Calibri" panose="020F0502020204030204" pitchFamily="34" charset="0"/>
                <a:cs typeface="Times New Roman" panose="02020603050405020304" pitchFamily="18" charset="0"/>
              </a:rPr>
              <a:t>The water, energy and food security nexus according to the Food And Agriculture Organisation of the United Nations (FAO), means that water security, energy security and food security are very much linked to one another, meaning that the actions in any one particular area often can have effects in one or both of the other areas</a:t>
            </a:r>
            <a:endParaRPr lang="en-GB" sz="2000" dirty="0">
              <a:solidFill>
                <a:srgbClr val="FFFFFF"/>
              </a:solidFill>
              <a:latin typeface="Helvetica LT Pro" panose="020B0504020202020204" pitchFamily="34" charset="0"/>
            </a:endParaRPr>
          </a:p>
        </p:txBody>
      </p:sp>
      <p:pic>
        <p:nvPicPr>
          <p:cNvPr id="5" name="Picture 4" descr="A 3D pattern of ring shapes connected by lines">
            <a:extLst>
              <a:ext uri="{FF2B5EF4-FFF2-40B4-BE49-F238E27FC236}">
                <a16:creationId xmlns:a16="http://schemas.microsoft.com/office/drawing/2014/main" id="{E3A9F439-E153-077D-F9FC-0CB326C8E1D6}"/>
              </a:ext>
            </a:extLst>
          </p:cNvPr>
          <p:cNvPicPr>
            <a:picLocks noChangeAspect="1"/>
          </p:cNvPicPr>
          <p:nvPr/>
        </p:nvPicPr>
        <p:blipFill rotWithShape="1">
          <a:blip r:embed="rId2"/>
          <a:srcRect l="14183" r="46907" b="1"/>
          <a:stretch/>
        </p:blipFill>
        <p:spPr>
          <a:xfrm>
            <a:off x="1524020" y="10"/>
            <a:ext cx="4743430" cy="6857264"/>
          </a:xfrm>
          <a:prstGeom prst="rect">
            <a:avLst/>
          </a:prstGeom>
        </p:spPr>
      </p:pic>
    </p:spTree>
    <p:extLst>
      <p:ext uri="{BB962C8B-B14F-4D97-AF65-F5344CB8AC3E}">
        <p14:creationId xmlns:p14="http://schemas.microsoft.com/office/powerpoint/2010/main" val="1424923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76F81-BD13-7CAF-DF64-74C2A9BDEB63}"/>
              </a:ext>
            </a:extLst>
          </p:cNvPr>
          <p:cNvSpPr>
            <a:spLocks noGrp="1"/>
          </p:cNvSpPr>
          <p:nvPr>
            <p:ph type="title"/>
          </p:nvPr>
        </p:nvSpPr>
        <p:spPr>
          <a:xfrm>
            <a:off x="571500" y="179804"/>
            <a:ext cx="10515600" cy="1325563"/>
          </a:xfrm>
        </p:spPr>
        <p:txBody>
          <a:bodyPr anchor="t">
            <a:normAutofit/>
          </a:bodyPr>
          <a:lstStyle/>
          <a:p>
            <a:r>
              <a:rPr lang="en-GB" b="1" dirty="0">
                <a:latin typeface="Helvetica LT Pro" panose="020B0504020202020204" pitchFamily="34" charset="0"/>
                <a:ea typeface="Calibri" panose="020F0502020204030204" pitchFamily="34" charset="0"/>
                <a:cs typeface="Times New Roman" panose="02020603050405020304" pitchFamily="18" charset="0"/>
              </a:rPr>
              <a:t>Water–energy–food nexus in Africa</a:t>
            </a:r>
            <a:endParaRPr lang="en-GB" dirty="0">
              <a:latin typeface="Helvetica LT Pro" panose="020B0504020202020204" pitchFamily="34" charset="0"/>
            </a:endParaRPr>
          </a:p>
        </p:txBody>
      </p:sp>
      <p:sp>
        <p:nvSpPr>
          <p:cNvPr id="5" name="Content Placeholder 4">
            <a:extLst>
              <a:ext uri="{FF2B5EF4-FFF2-40B4-BE49-F238E27FC236}">
                <a16:creationId xmlns:a16="http://schemas.microsoft.com/office/drawing/2014/main" id="{18E39DE0-888B-C9CC-C4B2-E3EAC7D227EF}"/>
              </a:ext>
            </a:extLst>
          </p:cNvPr>
          <p:cNvSpPr>
            <a:spLocks noGrp="1"/>
          </p:cNvSpPr>
          <p:nvPr>
            <p:ph sz="half" idx="1"/>
          </p:nvPr>
        </p:nvSpPr>
        <p:spPr>
          <a:xfrm>
            <a:off x="571500" y="768890"/>
            <a:ext cx="6160770" cy="5303556"/>
          </a:xfrm>
        </p:spPr>
        <p:txBody>
          <a:bodyPr>
            <a:noAutofit/>
          </a:bodyPr>
          <a:lstStyle/>
          <a:p>
            <a:pPr marL="0" indent="0">
              <a:lnSpc>
                <a:spcPct val="115000"/>
              </a:lnSpc>
              <a:spcAft>
                <a:spcPts val="800"/>
              </a:spcAft>
              <a:buNone/>
            </a:pPr>
            <a:r>
              <a:rPr lang="en-GB" sz="1300" dirty="0">
                <a:latin typeface="Helvetica LT Pro" panose="020B0504020202020204" pitchFamily="34" charset="0"/>
                <a:ea typeface="Calibri" panose="020F0502020204030204" pitchFamily="34" charset="0"/>
                <a:cs typeface="Times New Roman" panose="02020603050405020304" pitchFamily="18" charset="0"/>
              </a:rPr>
              <a:t>The interdependencies in the water-energy-food (WEF) nexus, coupled with its high exposure to climate change, amplify WEF risks. Risks can be transmitted from one WEF sector to the other two with cascading risks to human health, cities and infrastructure. For example, increasing demand for water for agricultural and energy production is driving an increasing competition over water resources between food and energy industries which, among other effects, compromises the nutritional needs of local populations. </a:t>
            </a:r>
          </a:p>
          <a:p>
            <a:pPr marL="0" indent="0">
              <a:lnSpc>
                <a:spcPct val="115000"/>
              </a:lnSpc>
              <a:spcAft>
                <a:spcPts val="800"/>
              </a:spcAft>
              <a:buNone/>
            </a:pPr>
            <a:r>
              <a:rPr lang="en-GB" sz="1300" b="1" u="sng" dirty="0">
                <a:latin typeface="Helvetica LT Pro" panose="020B0504020202020204" pitchFamily="34" charset="0"/>
                <a:ea typeface="Calibri" panose="020F0502020204030204" pitchFamily="34" charset="0"/>
                <a:cs typeface="Times New Roman" panose="02020603050405020304" pitchFamily="18" charset="0"/>
              </a:rPr>
              <a:t>The Case in Africa</a:t>
            </a:r>
            <a:endParaRPr lang="en-GB" sz="1300" dirty="0">
              <a:latin typeface="Helvetica LT Pro" panose="020B050402020202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en-GB" sz="1300" dirty="0">
                <a:latin typeface="Helvetica LT Pro" panose="020B0504020202020204" pitchFamily="34" charset="0"/>
                <a:ea typeface="Calibri" panose="020F0502020204030204" pitchFamily="34" charset="0"/>
                <a:cs typeface="Times New Roman" panose="02020603050405020304" pitchFamily="18" charset="0"/>
              </a:rPr>
              <a:t>Drought events, such as in southern Africa during the 2015/16 El Niño, have been associated with major multi-sector impacts on food security (over 40 million food-insecure people and extensive livestock deaths) and reduced energy security through disruption to hydropower generation (associated in Zambia with the lowest rate of real economic growth in over 15 years). </a:t>
            </a:r>
          </a:p>
          <a:p>
            <a:pPr marL="0" indent="0">
              <a:lnSpc>
                <a:spcPct val="115000"/>
              </a:lnSpc>
              <a:spcAft>
                <a:spcPts val="800"/>
              </a:spcAft>
              <a:buNone/>
            </a:pPr>
            <a:r>
              <a:rPr lang="en-GB" sz="1300" dirty="0">
                <a:latin typeface="Helvetica LT Pro" panose="020B0504020202020204" pitchFamily="34" charset="0"/>
                <a:ea typeface="Calibri" panose="020F0502020204030204" pitchFamily="34" charset="0"/>
                <a:cs typeface="Times New Roman" panose="02020603050405020304" pitchFamily="18" charset="0"/>
              </a:rPr>
              <a:t>The WEF nexus of the Nile and Zambezi River basins, which include many of Africa’s largest existing hydropower dams, have received the most attention. In these two regions, where socioeconomic development is already driving up demand, projections indicate that water scarcity may be exacerbated (made worse) by drying and increased flow variability. However, for Africa more widely, very few studies fully integrate all three WEF nexus sectors and rarely include an explicit focus on climate change. </a:t>
            </a:r>
          </a:p>
          <a:p>
            <a:pPr marL="0" indent="0">
              <a:buNone/>
            </a:pPr>
            <a:endParaRPr lang="en-GB" sz="1300" dirty="0">
              <a:latin typeface="Helvetica LT Pro" panose="020B0504020202020204" pitchFamily="34" charset="0"/>
            </a:endParaRPr>
          </a:p>
        </p:txBody>
      </p:sp>
      <p:pic>
        <p:nvPicPr>
          <p:cNvPr id="7" name="Online Media 6" title="The Nile Waters Dispute: The Ethiopian Position">
            <a:hlinkClick r:id="" action="ppaction://media"/>
            <a:extLst>
              <a:ext uri="{FF2B5EF4-FFF2-40B4-BE49-F238E27FC236}">
                <a16:creationId xmlns:a16="http://schemas.microsoft.com/office/drawing/2014/main" id="{FED7DEC9-D63D-3B23-6396-FBE529AB0C90}"/>
              </a:ext>
            </a:extLst>
          </p:cNvPr>
          <p:cNvPicPr>
            <a:picLocks noGrp="1" noRot="1" noChangeAspect="1"/>
          </p:cNvPicPr>
          <p:nvPr>
            <p:ph sz="half" idx="2"/>
            <a:videoFile r:link="rId1"/>
          </p:nvPr>
        </p:nvPicPr>
        <p:blipFill>
          <a:blip r:embed="rId3"/>
          <a:stretch>
            <a:fillRect/>
          </a:stretch>
        </p:blipFill>
        <p:spPr>
          <a:xfrm>
            <a:off x="7290440" y="3691044"/>
            <a:ext cx="3654510" cy="2063273"/>
          </a:xfrm>
          <a:prstGeom prst="rect">
            <a:avLst/>
          </a:prstGeom>
        </p:spPr>
      </p:pic>
      <p:sp>
        <p:nvSpPr>
          <p:cNvPr id="11" name="TextBox 10">
            <a:extLst>
              <a:ext uri="{FF2B5EF4-FFF2-40B4-BE49-F238E27FC236}">
                <a16:creationId xmlns:a16="http://schemas.microsoft.com/office/drawing/2014/main" id="{97D7EBB6-B004-061A-A4CB-CB6080CB7DA5}"/>
              </a:ext>
            </a:extLst>
          </p:cNvPr>
          <p:cNvSpPr txBox="1"/>
          <p:nvPr/>
        </p:nvSpPr>
        <p:spPr>
          <a:xfrm>
            <a:off x="7219922" y="5840096"/>
            <a:ext cx="4572000" cy="392159"/>
          </a:xfrm>
          <a:prstGeom prst="rect">
            <a:avLst/>
          </a:prstGeom>
          <a:noFill/>
        </p:spPr>
        <p:txBody>
          <a:bodyPr wrap="square">
            <a:spAutoFit/>
          </a:bodyPr>
          <a:lstStyle/>
          <a:p>
            <a:pPr>
              <a:lnSpc>
                <a:spcPct val="115000"/>
              </a:lnSpc>
              <a:spcAft>
                <a:spcPts val="800"/>
              </a:spcAft>
            </a:pPr>
            <a:r>
              <a:rPr lang="en-GB" u="sng" dirty="0">
                <a:solidFill>
                  <a:srgbClr val="0563C1"/>
                </a:solidFill>
                <a:latin typeface="Helvetica LT Pro" panose="020B0504020202020204" pitchFamily="34" charset="0"/>
                <a:ea typeface="Calibri" panose="020F0502020204030204" pitchFamily="34" charset="0"/>
                <a:cs typeface="Times New Roman" panose="02020603050405020304" pitchFamily="18" charset="0"/>
                <a:hlinkClick r:id="rId4"/>
              </a:rPr>
              <a:t>https://youtu.be/8qhRMg70ABk</a:t>
            </a:r>
            <a:r>
              <a:rPr lang="en-GB" dirty="0">
                <a:latin typeface="Helvetica LT Pro" panose="020B0504020202020204" pitchFamily="34" charset="0"/>
                <a:ea typeface="Calibri" panose="020F0502020204030204" pitchFamily="34" charset="0"/>
                <a:cs typeface="Times New Roman" panose="02020603050405020304" pitchFamily="18" charset="0"/>
              </a:rPr>
              <a:t> </a:t>
            </a:r>
            <a:endParaRPr lang="en-GB" sz="1600" dirty="0">
              <a:latin typeface="Helvetica LT Pro" panose="020B05040202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B68972F-CE13-3835-462D-DBA823762558}"/>
              </a:ext>
            </a:extLst>
          </p:cNvPr>
          <p:cNvSpPr txBox="1"/>
          <p:nvPr/>
        </p:nvSpPr>
        <p:spPr>
          <a:xfrm>
            <a:off x="6823710" y="833545"/>
            <a:ext cx="4999935" cy="2771721"/>
          </a:xfrm>
          <a:prstGeom prst="rect">
            <a:avLst/>
          </a:prstGeom>
          <a:noFill/>
        </p:spPr>
        <p:txBody>
          <a:bodyPr wrap="square">
            <a:spAutoFit/>
          </a:bodyPr>
          <a:lstStyle/>
          <a:p>
            <a:pPr marL="342900" indent="-342900">
              <a:lnSpc>
                <a:spcPct val="115000"/>
              </a:lnSpc>
              <a:spcAft>
                <a:spcPts val="800"/>
              </a:spcAft>
              <a:buFont typeface="+mj-lt"/>
              <a:buAutoNum type="arabicPeriod"/>
            </a:pPr>
            <a:r>
              <a:rPr lang="en-GB" sz="1500" dirty="0">
                <a:latin typeface="Helvetica LT Pro" panose="020B0504020202020204" pitchFamily="34" charset="0"/>
                <a:ea typeface="Calibri" panose="020F0502020204030204" pitchFamily="34" charset="0"/>
                <a:cs typeface="Times New Roman" panose="02020603050405020304" pitchFamily="18" charset="0"/>
              </a:rPr>
              <a:t>Suggest how water, food and energy security can be interdependent.</a:t>
            </a:r>
          </a:p>
          <a:p>
            <a:pPr marL="342900" indent="-342900">
              <a:lnSpc>
                <a:spcPct val="115000"/>
              </a:lnSpc>
              <a:spcAft>
                <a:spcPts val="800"/>
              </a:spcAft>
              <a:buFont typeface="+mj-lt"/>
              <a:buAutoNum type="arabicPeriod"/>
            </a:pPr>
            <a:r>
              <a:rPr lang="en-GB" sz="1500" dirty="0">
                <a:latin typeface="Helvetica LT Pro" panose="020B0504020202020204" pitchFamily="34" charset="0"/>
                <a:ea typeface="Calibri" panose="020F0502020204030204" pitchFamily="34" charset="0"/>
                <a:cs typeface="Times New Roman" panose="02020603050405020304" pitchFamily="18" charset="0"/>
              </a:rPr>
              <a:t>Explain how historical events have had an impact on the water – food – energy nexus in Africa.</a:t>
            </a:r>
          </a:p>
          <a:p>
            <a:pPr marL="342900" indent="-342900">
              <a:lnSpc>
                <a:spcPct val="115000"/>
              </a:lnSpc>
              <a:spcAft>
                <a:spcPts val="800"/>
              </a:spcAft>
              <a:buFont typeface="+mj-lt"/>
              <a:buAutoNum type="arabicPeriod"/>
            </a:pPr>
            <a:r>
              <a:rPr lang="en-GB" sz="1500" dirty="0">
                <a:latin typeface="Helvetica LT Pro" panose="020B0504020202020204" pitchFamily="34" charset="0"/>
                <a:ea typeface="Calibri" panose="020F0502020204030204" pitchFamily="34" charset="0"/>
                <a:cs typeface="Times New Roman" panose="02020603050405020304" pitchFamily="18" charset="0"/>
              </a:rPr>
              <a:t>Describe the situation along the Nile and Zambezi Rivers with regards to water and energy security.</a:t>
            </a:r>
          </a:p>
          <a:p>
            <a:pPr marL="342900" indent="-342900">
              <a:lnSpc>
                <a:spcPct val="115000"/>
              </a:lnSpc>
              <a:spcAft>
                <a:spcPts val="800"/>
              </a:spcAft>
              <a:buFont typeface="+mj-lt"/>
              <a:buAutoNum type="arabicPeriod"/>
            </a:pPr>
            <a:r>
              <a:rPr lang="en-GB" sz="1500" dirty="0">
                <a:latin typeface="Helvetica LT Pro" panose="020B0504020202020204" pitchFamily="34" charset="0"/>
                <a:ea typeface="Calibri" panose="020F0502020204030204" pitchFamily="34" charset="0"/>
                <a:cs typeface="Times New Roman" panose="02020603050405020304" pitchFamily="18" charset="0"/>
              </a:rPr>
              <a:t> Watch the video. Why do Ethiopia and Egypt have different viewpoints on the Grand Renaissance dam project?</a:t>
            </a:r>
          </a:p>
        </p:txBody>
      </p:sp>
    </p:spTree>
    <p:extLst>
      <p:ext uri="{BB962C8B-B14F-4D97-AF65-F5344CB8AC3E}">
        <p14:creationId xmlns:p14="http://schemas.microsoft.com/office/powerpoint/2010/main" val="265639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0351-1CEF-9579-FF9D-754E96B0E268}"/>
              </a:ext>
            </a:extLst>
          </p:cNvPr>
          <p:cNvSpPr>
            <a:spLocks noGrp="1"/>
          </p:cNvSpPr>
          <p:nvPr>
            <p:ph type="title"/>
          </p:nvPr>
        </p:nvSpPr>
        <p:spPr>
          <a:xfrm>
            <a:off x="6112933" y="37271"/>
            <a:ext cx="4669064" cy="655712"/>
          </a:xfrm>
        </p:spPr>
        <p:txBody>
          <a:bodyPr>
            <a:normAutofit/>
          </a:bodyPr>
          <a:lstStyle/>
          <a:p>
            <a:r>
              <a:rPr lang="en-GB" b="1" dirty="0">
                <a:solidFill>
                  <a:srgbClr val="502D7F"/>
                </a:solidFill>
                <a:latin typeface="Helvetica LT Pro" panose="020B0504020202020204" pitchFamily="34" charset="0"/>
              </a:rPr>
              <a:t>Future risks in Africa</a:t>
            </a:r>
            <a:endParaRPr lang="en-GB" dirty="0">
              <a:solidFill>
                <a:srgbClr val="502D7F"/>
              </a:solidFill>
              <a:latin typeface="Helvetica LT Pro" panose="020B0504020202020204" pitchFamily="34" charset="0"/>
            </a:endParaRPr>
          </a:p>
        </p:txBody>
      </p:sp>
      <p:sp>
        <p:nvSpPr>
          <p:cNvPr id="3" name="Content Placeholder 2">
            <a:extLst>
              <a:ext uri="{FF2B5EF4-FFF2-40B4-BE49-F238E27FC236}">
                <a16:creationId xmlns:a16="http://schemas.microsoft.com/office/drawing/2014/main" id="{05812478-829D-D1C2-A37B-25CF2C96373B}"/>
              </a:ext>
            </a:extLst>
          </p:cNvPr>
          <p:cNvSpPr>
            <a:spLocks noGrp="1"/>
          </p:cNvSpPr>
          <p:nvPr>
            <p:ph sz="half" idx="1"/>
          </p:nvPr>
        </p:nvSpPr>
        <p:spPr>
          <a:xfrm>
            <a:off x="444475" y="4452927"/>
            <a:ext cx="11487149" cy="1936443"/>
          </a:xfrm>
        </p:spPr>
        <p:txBody>
          <a:bodyPr>
            <a:noAutofit/>
          </a:bodyPr>
          <a:lstStyle/>
          <a:p>
            <a:pPr marL="0" indent="0">
              <a:lnSpc>
                <a:spcPct val="120000"/>
              </a:lnSpc>
              <a:buNone/>
            </a:pPr>
            <a:r>
              <a:rPr lang="en-GB" sz="1400" dirty="0">
                <a:latin typeface="Helvetica LT Pro" panose="020B0504020202020204" pitchFamily="34" charset="0"/>
              </a:rPr>
              <a:t>In Africa, the climate risks that the water, energy and food sectors will face in the future are heavily influenced by the infrastructure decisions that governments make in the near term. The African Union’s Programme for Infrastructure Development (PIDA), along with other national energy plans (jointly referred to as PIDA+), aim to increase hydropower capacity nearly six-fold, irrigation capacity by over 60% and hydropower storage capacity by over 80% in major African river basins. The vast majority of hydropower additions would occur in the Congo, Niger, Nile and Zambezi River basins, and the majority of the irrigation capacity additions would occur in the Niger, Nile and Zambezi River basins. Climate change risk to the productivity of this rapidly expanding hydropower and irrigation infrastructure compound the overall WEF nexus risk. Future levels of rainfall, evaporation and runoff will have a substantial impact on hydropower and irrigation production.</a:t>
            </a:r>
          </a:p>
          <a:p>
            <a:pPr marL="0" indent="0">
              <a:buNone/>
            </a:pPr>
            <a:endParaRPr lang="en-GB" sz="600" dirty="0">
              <a:latin typeface="Helvetica LT Pro" panose="020B0504020202020204" pitchFamily="34" charset="0"/>
            </a:endParaRPr>
          </a:p>
        </p:txBody>
      </p:sp>
      <p:sp>
        <p:nvSpPr>
          <p:cNvPr id="4" name="Content Placeholder 3">
            <a:extLst>
              <a:ext uri="{FF2B5EF4-FFF2-40B4-BE49-F238E27FC236}">
                <a16:creationId xmlns:a16="http://schemas.microsoft.com/office/drawing/2014/main" id="{F82425C7-306A-8067-A959-F958C829D995}"/>
              </a:ext>
            </a:extLst>
          </p:cNvPr>
          <p:cNvSpPr>
            <a:spLocks noGrp="1"/>
          </p:cNvSpPr>
          <p:nvPr>
            <p:ph sz="half" idx="2"/>
          </p:nvPr>
        </p:nvSpPr>
        <p:spPr>
          <a:xfrm>
            <a:off x="6130900" y="589421"/>
            <a:ext cx="5013350" cy="4001935"/>
          </a:xfrm>
        </p:spPr>
        <p:txBody>
          <a:bodyPr>
            <a:normAutofit/>
          </a:bodyPr>
          <a:lstStyle/>
          <a:p>
            <a:pPr marL="342900" indent="-342900">
              <a:buFont typeface="+mj-lt"/>
              <a:buAutoNum type="arabicPeriod"/>
            </a:pPr>
            <a:r>
              <a:rPr lang="en-GB" sz="1600" dirty="0">
                <a:latin typeface="Helvetica LT Pro" panose="020B0504020202020204" pitchFamily="34" charset="0"/>
              </a:rPr>
              <a:t>Study the maps carefully. Complete the table below for the three drainage basins named.</a:t>
            </a:r>
          </a:p>
          <a:p>
            <a:pPr marL="0" indent="0">
              <a:buNone/>
            </a:pPr>
            <a:r>
              <a:rPr lang="en-GB" sz="1600" dirty="0">
                <a:latin typeface="Helvetica LT Pro" panose="020B0504020202020204" pitchFamily="34" charset="0"/>
              </a:rPr>
              <a:t>	</a:t>
            </a:r>
          </a:p>
          <a:p>
            <a:pPr marL="342900" indent="-342900">
              <a:buFont typeface="+mj-lt"/>
              <a:buAutoNum type="arabicPeriod"/>
            </a:pPr>
            <a:endParaRPr lang="en-GB" sz="1600" dirty="0">
              <a:latin typeface="Helvetica LT Pro" panose="020B0504020202020204" pitchFamily="34" charset="0"/>
            </a:endParaRPr>
          </a:p>
          <a:p>
            <a:pPr marL="342900" indent="-342900">
              <a:buFont typeface="+mj-lt"/>
              <a:buAutoNum type="arabicPeriod"/>
            </a:pPr>
            <a:endParaRPr lang="en-GB" sz="1600" dirty="0">
              <a:latin typeface="Helvetica LT Pro" panose="020B0504020202020204" pitchFamily="34" charset="0"/>
            </a:endParaRPr>
          </a:p>
          <a:p>
            <a:pPr marL="0" indent="0">
              <a:buNone/>
            </a:pPr>
            <a:r>
              <a:rPr lang="en-GB" sz="1600" dirty="0">
                <a:latin typeface="Helvetica LT Pro" panose="020B0504020202020204" pitchFamily="34" charset="0"/>
              </a:rPr>
              <a:t>		</a:t>
            </a:r>
          </a:p>
          <a:p>
            <a:pPr marL="342900" indent="-342900">
              <a:buFont typeface="+mj-lt"/>
              <a:buAutoNum type="arabicPeriod" startAt="2"/>
            </a:pPr>
            <a:r>
              <a:rPr lang="en-GB" sz="1600" dirty="0">
                <a:latin typeface="Helvetica LT Pro" panose="020B0504020202020204" pitchFamily="34" charset="0"/>
              </a:rPr>
              <a:t>What does this information show you about future water and energy demand in these basins?</a:t>
            </a:r>
          </a:p>
          <a:p>
            <a:pPr marL="342900" indent="-342900">
              <a:buFont typeface="+mj-lt"/>
              <a:buAutoNum type="arabicPeriod" startAt="2"/>
            </a:pPr>
            <a:r>
              <a:rPr lang="en-GB" sz="1600" dirty="0">
                <a:latin typeface="Helvetica LT Pro" panose="020B0504020202020204" pitchFamily="34" charset="0"/>
              </a:rPr>
              <a:t>What do the African Union (AU) aim to do with regards to energy security?</a:t>
            </a:r>
          </a:p>
          <a:p>
            <a:pPr marL="342900" indent="-342900">
              <a:buFont typeface="+mj-lt"/>
              <a:buAutoNum type="arabicPeriod" startAt="2"/>
            </a:pPr>
            <a:r>
              <a:rPr lang="en-GB" sz="1600" dirty="0">
                <a:latin typeface="Helvetica LT Pro" panose="020B0504020202020204" pitchFamily="34" charset="0"/>
              </a:rPr>
              <a:t>What risks does climate change pose to the AU’s plans?</a:t>
            </a:r>
          </a:p>
          <a:p>
            <a:endParaRPr lang="en-GB" sz="1600" dirty="0">
              <a:latin typeface="Helvetica LT Pro" panose="020B0504020202020204" pitchFamily="34" charset="0"/>
            </a:endParaRPr>
          </a:p>
        </p:txBody>
      </p:sp>
      <p:pic>
        <p:nvPicPr>
          <p:cNvPr id="7" name="Content Placeholder 4" descr="Chart&#10;&#10;Description automatically generated">
            <a:extLst>
              <a:ext uri="{FF2B5EF4-FFF2-40B4-BE49-F238E27FC236}">
                <a16:creationId xmlns:a16="http://schemas.microsoft.com/office/drawing/2014/main" id="{9DF08127-5B54-0673-24D6-1A80117850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792480" y="191187"/>
            <a:ext cx="4147682" cy="4220793"/>
          </a:xfrm>
          <a:prstGeom prst="rect">
            <a:avLst/>
          </a:prstGeom>
          <a:ln>
            <a:solidFill>
              <a:schemeClr val="tx1"/>
            </a:solidFill>
          </a:ln>
          <a:extLst>
            <a:ext uri="{53640926-AAD7-44D8-BBD7-CCE9431645EC}">
              <a14:shadowObscured xmlns:a14="http://schemas.microsoft.com/office/drawing/2010/main"/>
            </a:ext>
          </a:extLst>
        </p:spPr>
      </p:pic>
      <p:graphicFrame>
        <p:nvGraphicFramePr>
          <p:cNvPr id="12" name="Table 11">
            <a:extLst>
              <a:ext uri="{FF2B5EF4-FFF2-40B4-BE49-F238E27FC236}">
                <a16:creationId xmlns:a16="http://schemas.microsoft.com/office/drawing/2014/main" id="{28C7B5CB-691E-5522-9956-6E0C3171D83C}"/>
              </a:ext>
            </a:extLst>
          </p:cNvPr>
          <p:cNvGraphicFramePr>
            <a:graphicFrameLocks noGrp="1"/>
          </p:cNvGraphicFramePr>
          <p:nvPr>
            <p:extLst>
              <p:ext uri="{D42A27DB-BD31-4B8C-83A1-F6EECF244321}">
                <p14:modId xmlns:p14="http://schemas.microsoft.com/office/powerpoint/2010/main" val="14064894"/>
              </p:ext>
            </p:extLst>
          </p:nvPr>
        </p:nvGraphicFramePr>
        <p:xfrm>
          <a:off x="6507121" y="1245133"/>
          <a:ext cx="4747733" cy="1170983"/>
        </p:xfrm>
        <a:graphic>
          <a:graphicData uri="http://schemas.openxmlformats.org/drawingml/2006/table">
            <a:tbl>
              <a:tblPr firstRow="1" firstCol="1" bandRow="1">
                <a:tableStyleId>{7E9639D4-E3E2-4D34-9284-5A2195B3D0D7}</a:tableStyleId>
              </a:tblPr>
              <a:tblGrid>
                <a:gridCol w="1406287">
                  <a:extLst>
                    <a:ext uri="{9D8B030D-6E8A-4147-A177-3AD203B41FA5}">
                      <a16:colId xmlns:a16="http://schemas.microsoft.com/office/drawing/2014/main" val="1318832580"/>
                    </a:ext>
                  </a:extLst>
                </a:gridCol>
                <a:gridCol w="1112918">
                  <a:extLst>
                    <a:ext uri="{9D8B030D-6E8A-4147-A177-3AD203B41FA5}">
                      <a16:colId xmlns:a16="http://schemas.microsoft.com/office/drawing/2014/main" val="1686603298"/>
                    </a:ext>
                  </a:extLst>
                </a:gridCol>
                <a:gridCol w="1114264">
                  <a:extLst>
                    <a:ext uri="{9D8B030D-6E8A-4147-A177-3AD203B41FA5}">
                      <a16:colId xmlns:a16="http://schemas.microsoft.com/office/drawing/2014/main" val="4106432449"/>
                    </a:ext>
                  </a:extLst>
                </a:gridCol>
                <a:gridCol w="1114264">
                  <a:extLst>
                    <a:ext uri="{9D8B030D-6E8A-4147-A177-3AD203B41FA5}">
                      <a16:colId xmlns:a16="http://schemas.microsoft.com/office/drawing/2014/main" val="1170957638"/>
                    </a:ext>
                  </a:extLst>
                </a:gridCol>
              </a:tblGrid>
              <a:tr h="334259">
                <a:tc>
                  <a:txBody>
                    <a:bodyPr/>
                    <a:lstStyle/>
                    <a:p>
                      <a:pPr>
                        <a:lnSpc>
                          <a:spcPct val="115000"/>
                        </a:lnSpc>
                        <a:spcAft>
                          <a:spcPts val="800"/>
                        </a:spcAft>
                      </a:pPr>
                      <a:r>
                        <a:rPr lang="en-GB" sz="1000" dirty="0">
                          <a:effectLst/>
                          <a:latin typeface="Helvetica LT Pro" panose="020B0504020202020204" pitchFamily="34" charset="0"/>
                        </a:rPr>
                        <a:t> </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dirty="0">
                          <a:effectLst/>
                          <a:latin typeface="Helvetica LT Pro" panose="020B0504020202020204" pitchFamily="34" charset="0"/>
                        </a:rPr>
                        <a:t>Nile</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Niger</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Zambezi</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0879601"/>
                  </a:ext>
                </a:extLst>
              </a:tr>
              <a:tr h="430570">
                <a:tc>
                  <a:txBody>
                    <a:bodyPr/>
                    <a:lstStyle/>
                    <a:p>
                      <a:pPr>
                        <a:lnSpc>
                          <a:spcPct val="115000"/>
                        </a:lnSpc>
                        <a:spcAft>
                          <a:spcPts val="800"/>
                        </a:spcAft>
                      </a:pPr>
                      <a:r>
                        <a:rPr lang="en-GB" sz="1000">
                          <a:effectLst/>
                          <a:latin typeface="Helvetica LT Pro" panose="020B0504020202020204" pitchFamily="34" charset="0"/>
                        </a:rPr>
                        <a:t>No. Existing dams</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 </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dirty="0">
                          <a:effectLst/>
                          <a:latin typeface="Helvetica LT Pro" panose="020B0504020202020204" pitchFamily="34" charset="0"/>
                        </a:rPr>
                        <a:t> </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dirty="0">
                          <a:effectLst/>
                          <a:latin typeface="Helvetica LT Pro" panose="020B0504020202020204" pitchFamily="34" charset="0"/>
                        </a:rPr>
                        <a:t> </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8976064"/>
                  </a:ext>
                </a:extLst>
              </a:tr>
              <a:tr h="406154">
                <a:tc>
                  <a:txBody>
                    <a:bodyPr/>
                    <a:lstStyle/>
                    <a:p>
                      <a:pPr>
                        <a:lnSpc>
                          <a:spcPct val="115000"/>
                        </a:lnSpc>
                        <a:spcAft>
                          <a:spcPts val="800"/>
                        </a:spcAft>
                      </a:pPr>
                      <a:r>
                        <a:rPr lang="en-GB" sz="1000" dirty="0">
                          <a:effectLst/>
                          <a:latin typeface="Helvetica LT Pro" panose="020B0504020202020204" pitchFamily="34" charset="0"/>
                        </a:rPr>
                        <a:t>No. Planned dams</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 </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a:effectLst/>
                          <a:latin typeface="Helvetica LT Pro" panose="020B0504020202020204" pitchFamily="34" charset="0"/>
                        </a:rPr>
                        <a:t> </a:t>
                      </a:r>
                      <a:endParaRPr lang="en-GB" sz="110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GB" sz="1000" dirty="0">
                          <a:effectLst/>
                          <a:latin typeface="Helvetica LT Pro" panose="020B0504020202020204" pitchFamily="34" charset="0"/>
                        </a:rPr>
                        <a:t> </a:t>
                      </a:r>
                      <a:endParaRPr lang="en-GB" sz="1100" dirty="0">
                        <a:effectLst/>
                        <a:latin typeface="Helvetica LT Pro" panose="020B0504020202020204" pitchFamily="34" charset="0"/>
                        <a:ea typeface="Calibri" panose="020F0502020204030204" pitchFamily="34" charset="0"/>
                        <a:cs typeface="Times New Roman" panose="02020603050405020304" pitchFamily="18" charset="0"/>
                      </a:endParaRPr>
                    </a:p>
                  </a:txBody>
                  <a:tcPr marL="65935" marR="659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64487"/>
                  </a:ext>
                </a:extLst>
              </a:tr>
            </a:tbl>
          </a:graphicData>
        </a:graphic>
      </p:graphicFrame>
    </p:spTree>
    <p:extLst>
      <p:ext uri="{BB962C8B-B14F-4D97-AF65-F5344CB8AC3E}">
        <p14:creationId xmlns:p14="http://schemas.microsoft.com/office/powerpoint/2010/main" val="2868249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4F95-9CFC-9275-C67B-840A741D3E81}"/>
              </a:ext>
            </a:extLst>
          </p:cNvPr>
          <p:cNvSpPr>
            <a:spLocks noGrp="1"/>
          </p:cNvSpPr>
          <p:nvPr>
            <p:ph type="title"/>
          </p:nvPr>
        </p:nvSpPr>
        <p:spPr/>
        <p:txBody>
          <a:bodyPr anchor="t"/>
          <a:lstStyle/>
          <a:p>
            <a:r>
              <a:rPr lang="en-GB" b="1" dirty="0">
                <a:solidFill>
                  <a:srgbClr val="502D7F"/>
                </a:solidFill>
                <a:latin typeface="Helvetica LT Pro" panose="020B0504020202020204" pitchFamily="34" charset="0"/>
              </a:rPr>
              <a:t>Hydropower In Africa</a:t>
            </a:r>
          </a:p>
        </p:txBody>
      </p:sp>
      <p:sp>
        <p:nvSpPr>
          <p:cNvPr id="7" name="Text Placeholder 6">
            <a:extLst>
              <a:ext uri="{FF2B5EF4-FFF2-40B4-BE49-F238E27FC236}">
                <a16:creationId xmlns:a16="http://schemas.microsoft.com/office/drawing/2014/main" id="{56DC33C2-56C3-F209-BCC2-9354BD684202}"/>
              </a:ext>
            </a:extLst>
          </p:cNvPr>
          <p:cNvSpPr>
            <a:spLocks noGrp="1"/>
          </p:cNvSpPr>
          <p:nvPr>
            <p:ph type="body" idx="1"/>
          </p:nvPr>
        </p:nvSpPr>
        <p:spPr>
          <a:xfrm>
            <a:off x="839789" y="1027906"/>
            <a:ext cx="5157787" cy="823912"/>
          </a:xfrm>
        </p:spPr>
        <p:txBody>
          <a:bodyPr anchor="t">
            <a:normAutofit/>
          </a:bodyPr>
          <a:lstStyle/>
          <a:p>
            <a:r>
              <a:rPr lang="en-GB" sz="2000" b="1" dirty="0">
                <a:latin typeface="Helvetica LT Pro" panose="020B0504020202020204" pitchFamily="34" charset="0"/>
              </a:rPr>
              <a:t>Existing versus planned Hydropower</a:t>
            </a:r>
          </a:p>
        </p:txBody>
      </p:sp>
      <p:sp>
        <p:nvSpPr>
          <p:cNvPr id="3" name="Content Placeholder 2">
            <a:extLst>
              <a:ext uri="{FF2B5EF4-FFF2-40B4-BE49-F238E27FC236}">
                <a16:creationId xmlns:a16="http://schemas.microsoft.com/office/drawing/2014/main" id="{F0A88371-0873-906D-0CD0-39E687DD6509}"/>
              </a:ext>
            </a:extLst>
          </p:cNvPr>
          <p:cNvSpPr>
            <a:spLocks noGrp="1"/>
          </p:cNvSpPr>
          <p:nvPr>
            <p:ph sz="half" idx="2"/>
          </p:nvPr>
        </p:nvSpPr>
        <p:spPr>
          <a:xfrm>
            <a:off x="836611" y="3773217"/>
            <a:ext cx="5841279" cy="2024300"/>
          </a:xfrm>
        </p:spPr>
        <p:txBody>
          <a:bodyPr>
            <a:noAutofit/>
          </a:bodyPr>
          <a:lstStyle/>
          <a:p>
            <a:pPr marL="0" indent="0">
              <a:lnSpc>
                <a:spcPct val="120000"/>
              </a:lnSpc>
              <a:buNone/>
            </a:pPr>
            <a:r>
              <a:rPr lang="en-GB" sz="1400" dirty="0">
                <a:latin typeface="Helvetica LT Pro" panose="020B0504020202020204" pitchFamily="34" charset="0"/>
              </a:rPr>
              <a:t>Climate models disagree on whether climates will become wetter or drier in each river basin. </a:t>
            </a:r>
            <a:r>
              <a:rPr lang="en-GB" sz="1400" dirty="0" err="1">
                <a:latin typeface="Helvetica LT Pro" panose="020B0504020202020204" pitchFamily="34" charset="0"/>
              </a:rPr>
              <a:t>Cervigni</a:t>
            </a:r>
            <a:r>
              <a:rPr lang="en-GB" sz="1400" dirty="0">
                <a:latin typeface="Helvetica LT Pro" panose="020B0504020202020204" pitchFamily="34" charset="0"/>
              </a:rPr>
              <a:t> et al. (2015) modelled revenues from the sale of hydroelectricity and irrigated crops in major African river basins under different climate scenarios between 2015 and 2050. The study found that hydropower revenues in the driest climate scenarios could be 58% lower in the Zambezi River basin, 30% lower in the Orange basin and 7% lower in the Congo basin relative to a scenario with current climate conditions. Hydropower revenues in the wettest climate scenario could be more than 20% higher in the Zambezi River basin and 50% higher in the Orange basin.</a:t>
            </a:r>
          </a:p>
          <a:p>
            <a:pPr marL="0" indent="0">
              <a:buNone/>
            </a:pPr>
            <a:endParaRPr lang="en-GB" sz="1400" dirty="0">
              <a:latin typeface="Helvetica LT Pro" panose="020B0504020202020204" pitchFamily="34" charset="0"/>
            </a:endParaRPr>
          </a:p>
        </p:txBody>
      </p:sp>
      <p:sp>
        <p:nvSpPr>
          <p:cNvPr id="8" name="Text Placeholder 7">
            <a:extLst>
              <a:ext uri="{FF2B5EF4-FFF2-40B4-BE49-F238E27FC236}">
                <a16:creationId xmlns:a16="http://schemas.microsoft.com/office/drawing/2014/main" id="{CEB47C3A-6A67-2C7D-854F-B356BB6B0319}"/>
              </a:ext>
            </a:extLst>
          </p:cNvPr>
          <p:cNvSpPr>
            <a:spLocks noGrp="1"/>
          </p:cNvSpPr>
          <p:nvPr>
            <p:ph type="body" sz="quarter" idx="3"/>
          </p:nvPr>
        </p:nvSpPr>
        <p:spPr>
          <a:xfrm>
            <a:off x="814388" y="3455279"/>
            <a:ext cx="5183188" cy="823912"/>
          </a:xfrm>
        </p:spPr>
        <p:txBody>
          <a:bodyPr anchor="t">
            <a:normAutofit/>
          </a:bodyPr>
          <a:lstStyle/>
          <a:p>
            <a:r>
              <a:rPr lang="en-GB" sz="2000" dirty="0"/>
              <a:t>Climate models and Energy</a:t>
            </a:r>
          </a:p>
        </p:txBody>
      </p:sp>
      <p:sp>
        <p:nvSpPr>
          <p:cNvPr id="4" name="Content Placeholder 3">
            <a:extLst>
              <a:ext uri="{FF2B5EF4-FFF2-40B4-BE49-F238E27FC236}">
                <a16:creationId xmlns:a16="http://schemas.microsoft.com/office/drawing/2014/main" id="{CB8BFB81-CB82-3B92-A9BC-FB7133182B4C}"/>
              </a:ext>
            </a:extLst>
          </p:cNvPr>
          <p:cNvSpPr>
            <a:spLocks noGrp="1"/>
          </p:cNvSpPr>
          <p:nvPr>
            <p:ph sz="quarter" idx="4"/>
          </p:nvPr>
        </p:nvSpPr>
        <p:spPr>
          <a:xfrm>
            <a:off x="6573310" y="571597"/>
            <a:ext cx="5183188" cy="3684588"/>
          </a:xfrm>
        </p:spPr>
        <p:txBody>
          <a:bodyPr>
            <a:normAutofit/>
          </a:bodyPr>
          <a:lstStyle/>
          <a:p>
            <a:pPr marL="342900" indent="-342900">
              <a:lnSpc>
                <a:spcPct val="115000"/>
              </a:lnSpc>
              <a:spcAft>
                <a:spcPts val="800"/>
              </a:spcAft>
              <a:buFont typeface="+mj-lt"/>
              <a:buAutoNum type="arabicPeriod"/>
            </a:pPr>
            <a:r>
              <a:rPr lang="en-GB" sz="1800" dirty="0">
                <a:latin typeface="Helvetica LT Pro" panose="020B0504020202020204" pitchFamily="34" charset="0"/>
                <a:ea typeface="Calibri" panose="020F0502020204030204" pitchFamily="34" charset="0"/>
                <a:cs typeface="Times New Roman" panose="02020603050405020304" pitchFamily="18" charset="0"/>
              </a:rPr>
              <a:t>Analyse the graphic opposite on existing and planned hydropower in Africa.</a:t>
            </a:r>
          </a:p>
          <a:p>
            <a:pPr marL="342900" indent="-342900">
              <a:lnSpc>
                <a:spcPct val="115000"/>
              </a:lnSpc>
              <a:spcAft>
                <a:spcPts val="800"/>
              </a:spcAft>
              <a:buFont typeface="+mj-lt"/>
              <a:buAutoNum type="arabicPeriod"/>
            </a:pPr>
            <a:r>
              <a:rPr lang="en-GB" sz="1800" dirty="0">
                <a:latin typeface="Helvetica LT Pro" panose="020B0504020202020204" pitchFamily="34" charset="0"/>
                <a:ea typeface="Calibri" panose="020F0502020204030204" pitchFamily="34" charset="0"/>
                <a:cs typeface="Times New Roman" panose="02020603050405020304" pitchFamily="18" charset="0"/>
              </a:rPr>
              <a:t>Explain what the climate models suggest for the sale of hydroelectricity for the driest and wettest scenarios.</a:t>
            </a:r>
          </a:p>
        </p:txBody>
      </p:sp>
      <p:pic>
        <p:nvPicPr>
          <p:cNvPr id="5" name="Content Placeholder 4" descr="Chart&#10;&#10;Description automatically generated">
            <a:extLst>
              <a:ext uri="{FF2B5EF4-FFF2-40B4-BE49-F238E27FC236}">
                <a16:creationId xmlns:a16="http://schemas.microsoft.com/office/drawing/2014/main" id="{9DF08127-5B54-0673-24D6-1A80117850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741"/>
          <a:stretch/>
        </p:blipFill>
        <p:spPr bwMode="auto">
          <a:xfrm>
            <a:off x="845847" y="1417709"/>
            <a:ext cx="4134793" cy="2024300"/>
          </a:xfrm>
          <a:prstGeom prst="rect">
            <a:avLst/>
          </a:prstGeom>
          <a:ln>
            <a:noFill/>
          </a:ln>
          <a:extLst>
            <a:ext uri="{53640926-AAD7-44D8-BBD7-CCE9431645EC}">
              <a14:shadowObscured xmlns:a14="http://schemas.microsoft.com/office/drawing/2010/main"/>
            </a:ext>
          </a:extLst>
        </p:spPr>
      </p:pic>
      <p:pic>
        <p:nvPicPr>
          <p:cNvPr id="6" name="Content Placeholder 4" descr="Chart&#10;&#10;Description automatically generated">
            <a:extLst>
              <a:ext uri="{FF2B5EF4-FFF2-40B4-BE49-F238E27FC236}">
                <a16:creationId xmlns:a16="http://schemas.microsoft.com/office/drawing/2014/main" id="{9DF08127-5B54-0673-24D6-1A80117850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62535" y="2572860"/>
            <a:ext cx="3591695" cy="2588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0005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31A1-4260-B715-B82C-C40C41754E6A}"/>
              </a:ext>
            </a:extLst>
          </p:cNvPr>
          <p:cNvSpPr>
            <a:spLocks noGrp="1"/>
          </p:cNvSpPr>
          <p:nvPr>
            <p:ph type="title"/>
          </p:nvPr>
        </p:nvSpPr>
        <p:spPr/>
        <p:txBody>
          <a:bodyPr/>
          <a:lstStyle/>
          <a:p>
            <a:r>
              <a:rPr lang="en-GB" b="1" dirty="0">
                <a:solidFill>
                  <a:srgbClr val="502D7F"/>
                </a:solidFill>
                <a:latin typeface="Helvetica LT Pro" panose="020B0504020202020204" pitchFamily="34" charset="0"/>
              </a:rPr>
              <a:t>Climate models and Irrigation</a:t>
            </a:r>
          </a:p>
        </p:txBody>
      </p:sp>
      <p:sp>
        <p:nvSpPr>
          <p:cNvPr id="3" name="Content Placeholder 2">
            <a:extLst>
              <a:ext uri="{FF2B5EF4-FFF2-40B4-BE49-F238E27FC236}">
                <a16:creationId xmlns:a16="http://schemas.microsoft.com/office/drawing/2014/main" id="{20998C61-7F96-93ED-C7E7-737DAE841EB4}"/>
              </a:ext>
            </a:extLst>
          </p:cNvPr>
          <p:cNvSpPr>
            <a:spLocks noGrp="1"/>
          </p:cNvSpPr>
          <p:nvPr>
            <p:ph sz="half" idx="1"/>
          </p:nvPr>
        </p:nvSpPr>
        <p:spPr>
          <a:xfrm>
            <a:off x="838200" y="1446934"/>
            <a:ext cx="5181600" cy="4351339"/>
          </a:xfrm>
        </p:spPr>
        <p:txBody>
          <a:bodyPr>
            <a:normAutofit/>
          </a:bodyPr>
          <a:lstStyle/>
          <a:p>
            <a:pPr marL="0" indent="0">
              <a:lnSpc>
                <a:spcPct val="120000"/>
              </a:lnSpc>
              <a:buNone/>
            </a:pPr>
            <a:r>
              <a:rPr lang="en-GB" sz="2000" dirty="0">
                <a:latin typeface="Helvetica LT Pro" panose="020B0504020202020204" pitchFamily="34" charset="0"/>
              </a:rPr>
              <a:t>The biggest risk to the production of irrigated crops is in the eastern Nile where irrigation revenue could be 34% lower in the driest scenario and 11% higher in the wettest than in a scenario without climate change.</a:t>
            </a:r>
          </a:p>
          <a:p>
            <a:pPr marL="0" indent="0">
              <a:lnSpc>
                <a:spcPct val="120000"/>
              </a:lnSpc>
              <a:buNone/>
            </a:pPr>
            <a:r>
              <a:rPr lang="en-GB" sz="2000" dirty="0">
                <a:latin typeface="Helvetica LT Pro" panose="020B0504020202020204" pitchFamily="34" charset="0"/>
              </a:rPr>
              <a:t> </a:t>
            </a:r>
          </a:p>
          <a:p>
            <a:pPr marL="0" indent="0">
              <a:lnSpc>
                <a:spcPct val="120000"/>
              </a:lnSpc>
              <a:buNone/>
            </a:pPr>
            <a:endParaRPr lang="en-GB" sz="2000" dirty="0">
              <a:latin typeface="Helvetica LT Pro" panose="020B0504020202020204" pitchFamily="34" charset="0"/>
            </a:endParaRPr>
          </a:p>
          <a:p>
            <a:pPr marL="0" indent="0">
              <a:lnSpc>
                <a:spcPct val="120000"/>
              </a:lnSpc>
              <a:buNone/>
            </a:pPr>
            <a:endParaRPr lang="en-GB" sz="2000" dirty="0">
              <a:latin typeface="Helvetica LT Pro" panose="020B0504020202020204" pitchFamily="34" charset="0"/>
            </a:endParaRPr>
          </a:p>
          <a:p>
            <a:pPr marL="0" indent="0">
              <a:lnSpc>
                <a:spcPct val="120000"/>
              </a:lnSpc>
              <a:buNone/>
            </a:pPr>
            <a:endParaRPr lang="en-GB" sz="2000" dirty="0">
              <a:latin typeface="Helvetica LT Pro" panose="020B0504020202020204" pitchFamily="34" charset="0"/>
            </a:endParaRPr>
          </a:p>
          <a:p>
            <a:pPr marL="0" indent="0">
              <a:buNone/>
            </a:pPr>
            <a:endParaRPr lang="en-GB" sz="2000" dirty="0">
              <a:latin typeface="Helvetica LT Pro" panose="020B0504020202020204" pitchFamily="34" charset="0"/>
            </a:endParaRPr>
          </a:p>
        </p:txBody>
      </p:sp>
      <p:sp>
        <p:nvSpPr>
          <p:cNvPr id="4" name="Content Placeholder 3">
            <a:extLst>
              <a:ext uri="{FF2B5EF4-FFF2-40B4-BE49-F238E27FC236}">
                <a16:creationId xmlns:a16="http://schemas.microsoft.com/office/drawing/2014/main" id="{B9C6EF07-6644-30CE-DC8C-0103E7E4572B}"/>
              </a:ext>
            </a:extLst>
          </p:cNvPr>
          <p:cNvSpPr>
            <a:spLocks noGrp="1"/>
          </p:cNvSpPr>
          <p:nvPr>
            <p:ph sz="half" idx="2"/>
          </p:nvPr>
        </p:nvSpPr>
        <p:spPr>
          <a:xfrm>
            <a:off x="6172202" y="1446934"/>
            <a:ext cx="5181600" cy="4351339"/>
          </a:xfrm>
        </p:spPr>
        <p:txBody>
          <a:bodyPr>
            <a:normAutofit/>
          </a:bodyPr>
          <a:lstStyle/>
          <a:p>
            <a:pPr marL="342900" indent="-342900">
              <a:lnSpc>
                <a:spcPct val="115000"/>
              </a:lnSpc>
              <a:spcAft>
                <a:spcPts val="800"/>
              </a:spcAft>
              <a:buFont typeface="+mj-lt"/>
              <a:buAutoNum type="arabicPeriod"/>
            </a:pPr>
            <a:r>
              <a:rPr lang="en-GB" sz="1800" dirty="0">
                <a:latin typeface="Helvetica LT Pro" panose="020B0504020202020204" pitchFamily="34" charset="0"/>
                <a:ea typeface="Calibri" panose="020F0502020204030204" pitchFamily="34" charset="0"/>
                <a:cs typeface="Times New Roman" panose="02020603050405020304" pitchFamily="18" charset="0"/>
              </a:rPr>
              <a:t>Analyse the graphic opposite on existing and planned irrigation in Africa.</a:t>
            </a:r>
          </a:p>
          <a:p>
            <a:pPr marL="342900" indent="-342900">
              <a:lnSpc>
                <a:spcPct val="115000"/>
              </a:lnSpc>
              <a:spcAft>
                <a:spcPts val="800"/>
              </a:spcAft>
              <a:buFont typeface="+mj-lt"/>
              <a:buAutoNum type="arabicPeriod"/>
            </a:pPr>
            <a:r>
              <a:rPr lang="en-GB" sz="1800" dirty="0">
                <a:latin typeface="Helvetica LT Pro" panose="020B0504020202020204" pitchFamily="34" charset="0"/>
                <a:ea typeface="Calibri" panose="020F0502020204030204" pitchFamily="34" charset="0"/>
                <a:cs typeface="Times New Roman" panose="02020603050405020304" pitchFamily="18" charset="0"/>
              </a:rPr>
              <a:t>Explain what the climate models suggest for the revenue from irrigation for the driest and wettest scenarios.</a:t>
            </a:r>
          </a:p>
          <a:p>
            <a:pPr>
              <a:lnSpc>
                <a:spcPct val="115000"/>
              </a:lnSpc>
              <a:spcAft>
                <a:spcPts val="800"/>
              </a:spcAft>
            </a:pPr>
            <a:r>
              <a:rPr lang="en-GB" sz="1800" dirty="0">
                <a:latin typeface="Helvetica LT Pro" panose="020B0504020202020204" pitchFamily="34" charset="0"/>
                <a:ea typeface="Calibri" panose="020F0502020204030204" pitchFamily="34" charset="0"/>
                <a:cs typeface="Times New Roman" panose="02020603050405020304" pitchFamily="18" charset="0"/>
              </a:rPr>
              <a:t> </a:t>
            </a:r>
          </a:p>
          <a:p>
            <a:pPr>
              <a:lnSpc>
                <a:spcPct val="115000"/>
              </a:lnSpc>
              <a:spcAft>
                <a:spcPts val="800"/>
              </a:spcAft>
            </a:pPr>
            <a:r>
              <a:rPr lang="en-GB" sz="1800" dirty="0">
                <a:latin typeface="Helvetica LT Pro" panose="020B0504020202020204" pitchFamily="34" charset="0"/>
                <a:ea typeface="Calibri" panose="020F0502020204030204" pitchFamily="34" charset="0"/>
                <a:cs typeface="Times New Roman" panose="02020603050405020304" pitchFamily="18" charset="0"/>
              </a:rPr>
              <a:t> </a:t>
            </a:r>
          </a:p>
          <a:p>
            <a:endParaRPr lang="en-GB" dirty="0">
              <a:latin typeface="Helvetica LT Pro" panose="020B0504020202020204" pitchFamily="34" charset="0"/>
            </a:endParaRPr>
          </a:p>
        </p:txBody>
      </p:sp>
      <p:pic>
        <p:nvPicPr>
          <p:cNvPr id="5" name="Content Placeholder 4" descr="Chart, treemap chart&#10;&#10;Description automatically generated">
            <a:extLst>
              <a:ext uri="{FF2B5EF4-FFF2-40B4-BE49-F238E27FC236}">
                <a16:creationId xmlns:a16="http://schemas.microsoft.com/office/drawing/2014/main" id="{3AFA63F2-26B0-4CC2-E3F6-D7D8B89220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8200" y="3622603"/>
            <a:ext cx="4555184" cy="2626896"/>
          </a:xfrm>
          <a:prstGeom prst="rect">
            <a:avLst/>
          </a:prstGeom>
          <a:ln>
            <a:noFill/>
          </a:ln>
          <a:extLst>
            <a:ext uri="{53640926-AAD7-44D8-BBD7-CCE9431645EC}">
              <a14:shadowObscured xmlns:a14="http://schemas.microsoft.com/office/drawing/2010/main"/>
            </a:ext>
          </a:extLst>
        </p:spPr>
      </p:pic>
      <p:pic>
        <p:nvPicPr>
          <p:cNvPr id="6" name="Content Placeholder 4" descr="Chart, treemap chart&#10;&#10;Description automatically generated">
            <a:extLst>
              <a:ext uri="{FF2B5EF4-FFF2-40B4-BE49-F238E27FC236}">
                <a16:creationId xmlns:a16="http://schemas.microsoft.com/office/drawing/2014/main" id="{3AFA63F2-26B0-4CC2-E3F6-D7D8B89220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72202" y="3483105"/>
            <a:ext cx="4302316" cy="2315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1381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ED37531-2CC8-F770-C425-B2FEF9987339}"/>
              </a:ext>
            </a:extLst>
          </p:cNvPr>
          <p:cNvSpPr>
            <a:spLocks noGrp="1"/>
          </p:cNvSpPr>
          <p:nvPr>
            <p:ph type="title"/>
          </p:nvPr>
        </p:nvSpPr>
        <p:spPr/>
        <p:txBody>
          <a:bodyPr/>
          <a:lstStyle/>
          <a:p>
            <a:endParaRPr lang="en-GB"/>
          </a:p>
        </p:txBody>
      </p:sp>
      <p:sp>
        <p:nvSpPr>
          <p:cNvPr id="11" name="Content Placeholder 10">
            <a:extLst>
              <a:ext uri="{FF2B5EF4-FFF2-40B4-BE49-F238E27FC236}">
                <a16:creationId xmlns:a16="http://schemas.microsoft.com/office/drawing/2014/main" id="{B5004196-9C68-51DB-CB63-75249455F8BC}"/>
              </a:ext>
            </a:extLst>
          </p:cNvPr>
          <p:cNvSpPr>
            <a:spLocks noGrp="1"/>
          </p:cNvSpPr>
          <p:nvPr>
            <p:ph idx="1"/>
          </p:nvPr>
        </p:nvSpPr>
        <p:spPr/>
        <p:txBody>
          <a:bodyPr>
            <a:normAutofit/>
          </a:bodyPr>
          <a:lstStyle/>
          <a:p>
            <a:pPr marL="0" indent="0">
              <a:buNone/>
            </a:pPr>
            <a:r>
              <a:rPr lang="en-GB" sz="1800" dirty="0">
                <a:latin typeface="Helvetica LT Pro" panose="020B0504020202020204" pitchFamily="34" charset="0"/>
              </a:rPr>
              <a:t>Studies have used the river basin as a unit of analysis to assess and present trade-offs between competing uses such as food, energy and water.</a:t>
            </a:r>
          </a:p>
          <a:p>
            <a:pPr marL="0" indent="0">
              <a:buNone/>
            </a:pPr>
            <a:r>
              <a:rPr lang="en-GB" sz="1800" dirty="0">
                <a:latin typeface="Helvetica LT Pro" panose="020B0504020202020204" pitchFamily="34" charset="0"/>
              </a:rPr>
              <a:t>Yang and Wi (2018) considered the WEF nexus in the Great </a:t>
            </a:r>
            <a:r>
              <a:rPr lang="en-GB" sz="1800" dirty="0" err="1">
                <a:latin typeface="Helvetica LT Pro" panose="020B0504020202020204" pitchFamily="34" charset="0"/>
              </a:rPr>
              <a:t>Ruaha</a:t>
            </a:r>
            <a:r>
              <a:rPr lang="en-GB" sz="1800" dirty="0">
                <a:latin typeface="Helvetica LT Pro" panose="020B0504020202020204" pitchFamily="34" charset="0"/>
              </a:rPr>
              <a:t> tributary of the Rufiji River in Tanzania – the study was motivated by an observed decrease in streamflow during the dry season in the 1990s. They showed:</a:t>
            </a:r>
          </a:p>
          <a:p>
            <a:pPr marL="0" indent="0">
              <a:buNone/>
            </a:pPr>
            <a:r>
              <a:rPr lang="en-GB" sz="1800" dirty="0">
                <a:latin typeface="Helvetica LT Pro" panose="020B0504020202020204" pitchFamily="34" charset="0"/>
              </a:rPr>
              <a:t>1. Sensitivity of water availability for irrigated crop production to warming</a:t>
            </a:r>
          </a:p>
          <a:p>
            <a:pPr marL="0" indent="0">
              <a:buNone/>
            </a:pPr>
            <a:r>
              <a:rPr lang="en-GB" sz="1800" dirty="0">
                <a:latin typeface="Helvetica LT Pro" panose="020B0504020202020204" pitchFamily="34" charset="0"/>
              </a:rPr>
              <a:t>2. Sensitivity of hydropower generation and ecosystem health to changes in precipitation and dam development. </a:t>
            </a:r>
          </a:p>
          <a:p>
            <a:pPr marL="0" indent="0">
              <a:buNone/>
            </a:pPr>
            <a:r>
              <a:rPr lang="en-GB" sz="1800" dirty="0">
                <a:latin typeface="Helvetica LT Pro" panose="020B0504020202020204" pitchFamily="34" charset="0"/>
              </a:rPr>
              <a:t>Understanding of these interlinkages can help identify risks and how multiple organisations can plan climate change adaptation actions. An integrated response can be enhanced through the inclusion of community-based organisations, such as water resource user associations and the wide range of other multi-sectoral actors involved in and affected by development decisions.</a:t>
            </a:r>
          </a:p>
        </p:txBody>
      </p:sp>
      <p:sp>
        <p:nvSpPr>
          <p:cNvPr id="5" name="TextBox 4">
            <a:extLst>
              <a:ext uri="{FF2B5EF4-FFF2-40B4-BE49-F238E27FC236}">
                <a16:creationId xmlns:a16="http://schemas.microsoft.com/office/drawing/2014/main" id="{B137E879-4074-E555-780A-9C6953042E1C}"/>
              </a:ext>
            </a:extLst>
          </p:cNvPr>
          <p:cNvSpPr txBox="1"/>
          <p:nvPr/>
        </p:nvSpPr>
        <p:spPr>
          <a:xfrm>
            <a:off x="838200" y="724763"/>
            <a:ext cx="10515600" cy="830997"/>
          </a:xfrm>
          <a:prstGeom prst="rect">
            <a:avLst/>
          </a:prstGeom>
          <a:solidFill>
            <a:srgbClr val="502D7F"/>
          </a:solidFill>
        </p:spPr>
        <p:txBody>
          <a:bodyPr wrap="square">
            <a:spAutoFit/>
          </a:bodyPr>
          <a:lstStyle/>
          <a:p>
            <a:r>
              <a:rPr lang="en-GB" sz="2400" dirty="0">
                <a:solidFill>
                  <a:srgbClr val="FFFFFF"/>
                </a:solidFill>
                <a:effectLst/>
                <a:latin typeface="Helvetica LT Pro" panose="020B0504020202020204" pitchFamily="34" charset="0"/>
                <a:ea typeface="Calibri" panose="020F0502020204030204" pitchFamily="34" charset="0"/>
                <a:cs typeface="Times New Roman" panose="02020603050405020304" pitchFamily="18" charset="0"/>
              </a:rPr>
              <a:t>Using the text evaluate how these models can be of use to manage the food, water and energy nexus in African river basins in the future.</a:t>
            </a:r>
            <a:endParaRPr lang="en-GB" sz="2400" dirty="0">
              <a:latin typeface="Helvetica LT Pro" panose="020B0504020202020204" pitchFamily="34" charset="0"/>
            </a:endParaRPr>
          </a:p>
        </p:txBody>
      </p:sp>
    </p:spTree>
    <p:extLst>
      <p:ext uri="{BB962C8B-B14F-4D97-AF65-F5344CB8AC3E}">
        <p14:creationId xmlns:p14="http://schemas.microsoft.com/office/powerpoint/2010/main" val="322419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9C89-16A0-75F4-3C86-ABC2876903F6}"/>
              </a:ext>
            </a:extLst>
          </p:cNvPr>
          <p:cNvSpPr>
            <a:spLocks noGrp="1"/>
          </p:cNvSpPr>
          <p:nvPr>
            <p:ph type="title"/>
          </p:nvPr>
        </p:nvSpPr>
        <p:spPr>
          <a:xfrm>
            <a:off x="0" y="0"/>
            <a:ext cx="10515600" cy="1325563"/>
          </a:xfrm>
        </p:spPr>
        <p:txBody>
          <a:bodyPr>
            <a:normAutofit/>
          </a:bodyPr>
          <a:lstStyle/>
          <a:p>
            <a:r>
              <a:rPr lang="en-GB" b="1" dirty="0">
                <a:latin typeface="Helvetica LT Pro" panose="020B0504020202020204" pitchFamily="34" charset="0"/>
              </a:rPr>
              <a:t>Climate Change and Energy Security in Africa – Specification Links</a:t>
            </a:r>
          </a:p>
        </p:txBody>
      </p:sp>
      <p:sp>
        <p:nvSpPr>
          <p:cNvPr id="4" name="Text Placeholder 3">
            <a:extLst>
              <a:ext uri="{FF2B5EF4-FFF2-40B4-BE49-F238E27FC236}">
                <a16:creationId xmlns:a16="http://schemas.microsoft.com/office/drawing/2014/main" id="{EAC0DDF9-6AE4-1E22-5D14-F117938FA122}"/>
              </a:ext>
            </a:extLst>
          </p:cNvPr>
          <p:cNvSpPr>
            <a:spLocks noGrp="1"/>
          </p:cNvSpPr>
          <p:nvPr>
            <p:ph type="body" idx="1"/>
          </p:nvPr>
        </p:nvSpPr>
        <p:spPr>
          <a:xfrm>
            <a:off x="0" y="857251"/>
            <a:ext cx="5157787" cy="823912"/>
          </a:xfrm>
        </p:spPr>
        <p:txBody>
          <a:bodyPr/>
          <a:lstStyle/>
          <a:p>
            <a:r>
              <a:rPr lang="en-GB" dirty="0">
                <a:latin typeface="Helvetica LT Pro" panose="020B0504020202020204" pitchFamily="34" charset="0"/>
              </a:rPr>
              <a:t>AQA</a:t>
            </a:r>
          </a:p>
        </p:txBody>
      </p:sp>
      <p:sp>
        <p:nvSpPr>
          <p:cNvPr id="5" name="Content Placeholder 4">
            <a:extLst>
              <a:ext uri="{FF2B5EF4-FFF2-40B4-BE49-F238E27FC236}">
                <a16:creationId xmlns:a16="http://schemas.microsoft.com/office/drawing/2014/main" id="{D76468F2-C2A9-5DAD-B011-B0C2DBEE730D}"/>
              </a:ext>
            </a:extLst>
          </p:cNvPr>
          <p:cNvSpPr>
            <a:spLocks noGrp="1"/>
          </p:cNvSpPr>
          <p:nvPr>
            <p:ph sz="half" idx="2"/>
          </p:nvPr>
        </p:nvSpPr>
        <p:spPr>
          <a:xfrm>
            <a:off x="419894" y="1678708"/>
            <a:ext cx="5321030" cy="3684588"/>
          </a:xfrm>
        </p:spPr>
        <p:txBody>
          <a:bodyPr/>
          <a:lstStyle/>
          <a:p>
            <a:r>
              <a:rPr lang="en-GB" dirty="0">
                <a:latin typeface="Helvetica LT Pro" panose="020B0504020202020204" pitchFamily="34" charset="0"/>
              </a:rPr>
              <a:t>3.1.1 Water and Carbon Cycles</a:t>
            </a:r>
          </a:p>
          <a:p>
            <a:r>
              <a:rPr lang="en-GB" dirty="0">
                <a:latin typeface="Helvetica LT Pro" panose="020B0504020202020204" pitchFamily="34" charset="0"/>
              </a:rPr>
              <a:t>Global Systems and Global Governance</a:t>
            </a:r>
          </a:p>
          <a:p>
            <a:r>
              <a:rPr lang="en-GB" dirty="0">
                <a:latin typeface="Helvetica LT Pro" panose="020B0504020202020204" pitchFamily="34" charset="0"/>
              </a:rPr>
              <a:t>3.2.5.3 Water security</a:t>
            </a:r>
          </a:p>
          <a:p>
            <a:r>
              <a:rPr lang="en-GB" dirty="0">
                <a:latin typeface="Helvetica LT Pro" panose="020B0504020202020204" pitchFamily="34" charset="0"/>
              </a:rPr>
              <a:t>3.2.5.4 Energy security</a:t>
            </a:r>
          </a:p>
        </p:txBody>
      </p:sp>
      <p:sp>
        <p:nvSpPr>
          <p:cNvPr id="6" name="Text Placeholder 5">
            <a:extLst>
              <a:ext uri="{FF2B5EF4-FFF2-40B4-BE49-F238E27FC236}">
                <a16:creationId xmlns:a16="http://schemas.microsoft.com/office/drawing/2014/main" id="{B8D46777-F7F4-FCDD-D341-D28D945CE1C1}"/>
              </a:ext>
            </a:extLst>
          </p:cNvPr>
          <p:cNvSpPr>
            <a:spLocks noGrp="1"/>
          </p:cNvSpPr>
          <p:nvPr>
            <p:ph type="body" sz="quarter" idx="3"/>
          </p:nvPr>
        </p:nvSpPr>
        <p:spPr>
          <a:xfrm>
            <a:off x="5997576" y="857251"/>
            <a:ext cx="5183188" cy="823912"/>
          </a:xfrm>
        </p:spPr>
        <p:txBody>
          <a:bodyPr/>
          <a:lstStyle/>
          <a:p>
            <a:r>
              <a:rPr lang="en-GB" dirty="0" err="1">
                <a:latin typeface="Helvetica LT Pro" panose="020B0504020202020204" pitchFamily="34" charset="0"/>
              </a:rPr>
              <a:t>EdExcel</a:t>
            </a:r>
            <a:endParaRPr lang="en-GB" dirty="0">
              <a:latin typeface="Helvetica LT Pro" panose="020B0504020202020204" pitchFamily="34" charset="0"/>
            </a:endParaRPr>
          </a:p>
        </p:txBody>
      </p:sp>
      <p:sp>
        <p:nvSpPr>
          <p:cNvPr id="7" name="Content Placeholder 6">
            <a:extLst>
              <a:ext uri="{FF2B5EF4-FFF2-40B4-BE49-F238E27FC236}">
                <a16:creationId xmlns:a16="http://schemas.microsoft.com/office/drawing/2014/main" id="{632B83C6-3804-B528-88CE-CB2D342D9047}"/>
              </a:ext>
            </a:extLst>
          </p:cNvPr>
          <p:cNvSpPr>
            <a:spLocks noGrp="1"/>
          </p:cNvSpPr>
          <p:nvPr>
            <p:ph sz="quarter" idx="4"/>
          </p:nvPr>
        </p:nvSpPr>
        <p:spPr>
          <a:xfrm>
            <a:off x="6287832" y="1586706"/>
            <a:ext cx="5904167" cy="2438539"/>
          </a:xfrm>
        </p:spPr>
        <p:txBody>
          <a:bodyPr/>
          <a:lstStyle/>
          <a:p>
            <a:r>
              <a:rPr lang="en-GB" dirty="0">
                <a:latin typeface="Helvetica LT Pro" panose="020B0504020202020204" pitchFamily="34" charset="0"/>
              </a:rPr>
              <a:t>Human Systems and Geopolitics</a:t>
            </a:r>
          </a:p>
          <a:p>
            <a:r>
              <a:rPr lang="en-GB" dirty="0">
                <a:latin typeface="Helvetica LT Pro" panose="020B0504020202020204" pitchFamily="34" charset="0"/>
              </a:rPr>
              <a:t>Topic 5: The Water Cycle and Water Insecurity.</a:t>
            </a:r>
          </a:p>
          <a:p>
            <a:r>
              <a:rPr lang="en-GB" dirty="0">
                <a:latin typeface="Helvetica LT Pro" panose="020B0504020202020204" pitchFamily="34" charset="0"/>
              </a:rPr>
              <a:t>Topic 6: The Carbon Cycle and Energy Security.</a:t>
            </a:r>
          </a:p>
          <a:p>
            <a:r>
              <a:rPr lang="en-GB" dirty="0">
                <a:latin typeface="Helvetica LT Pro" panose="020B0504020202020204" pitchFamily="34" charset="0"/>
              </a:rPr>
              <a:t>Topic 3: Globalisation</a:t>
            </a:r>
          </a:p>
        </p:txBody>
      </p:sp>
      <p:sp>
        <p:nvSpPr>
          <p:cNvPr id="3" name="Text Placeholder 3">
            <a:extLst>
              <a:ext uri="{FF2B5EF4-FFF2-40B4-BE49-F238E27FC236}">
                <a16:creationId xmlns:a16="http://schemas.microsoft.com/office/drawing/2014/main" id="{5C493AF8-1F18-AD45-01D9-A572C5D58A2D}"/>
              </a:ext>
            </a:extLst>
          </p:cNvPr>
          <p:cNvSpPr txBox="1">
            <a:spLocks/>
          </p:cNvSpPr>
          <p:nvPr/>
        </p:nvSpPr>
        <p:spPr>
          <a:xfrm>
            <a:off x="100013" y="3669581"/>
            <a:ext cx="5157787" cy="823912"/>
          </a:xfrm>
          <a:prstGeom prst="rect">
            <a:avLst/>
          </a:prstGeom>
        </p:spPr>
        <p:txBody>
          <a:bodyPr vert="horz" lIns="91440" tIns="45720" rIns="91440" bIns="45720" rtlCol="0" anchor="b">
            <a:normAutofit/>
          </a:bodyPr>
          <a:lstStyle>
            <a:lvl1pPr marL="0" indent="0" algn="l" defTabSz="914377" rtl="0" eaLnBrk="1" latinLnBrk="0" hangingPunct="1">
              <a:lnSpc>
                <a:spcPct val="90000"/>
              </a:lnSpc>
              <a:spcBef>
                <a:spcPts val="1000"/>
              </a:spcBef>
              <a:buClr>
                <a:srgbClr val="582C83"/>
              </a:buClr>
              <a:buFont typeface="Arial" panose="020B0604020202020204" pitchFamily="34" charset="0"/>
              <a:buNone/>
              <a:defRPr sz="2400" b="1" kern="1200">
                <a:solidFill>
                  <a:srgbClr val="E3027D"/>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Clr>
                <a:srgbClr val="582C83"/>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Clr>
                <a:srgbClr val="582C83"/>
              </a:buClr>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latin typeface="Helvetica LT Pro" panose="020B0504020202020204" pitchFamily="34" charset="0"/>
              </a:rPr>
              <a:t>OCR</a:t>
            </a:r>
          </a:p>
        </p:txBody>
      </p:sp>
      <p:sp>
        <p:nvSpPr>
          <p:cNvPr id="8" name="Text Placeholder 3">
            <a:extLst>
              <a:ext uri="{FF2B5EF4-FFF2-40B4-BE49-F238E27FC236}">
                <a16:creationId xmlns:a16="http://schemas.microsoft.com/office/drawing/2014/main" id="{B6CEC644-CA5A-C78B-2FF5-237C994315B6}"/>
              </a:ext>
            </a:extLst>
          </p:cNvPr>
          <p:cNvSpPr txBox="1">
            <a:spLocks/>
          </p:cNvSpPr>
          <p:nvPr/>
        </p:nvSpPr>
        <p:spPr>
          <a:xfrm>
            <a:off x="6096000" y="3669581"/>
            <a:ext cx="5157787" cy="823912"/>
          </a:xfrm>
          <a:prstGeom prst="rect">
            <a:avLst/>
          </a:prstGeom>
        </p:spPr>
        <p:txBody>
          <a:bodyPr vert="horz" lIns="91440" tIns="45720" rIns="91440" bIns="45720" rtlCol="0" anchor="b">
            <a:normAutofit/>
          </a:bodyPr>
          <a:lstStyle>
            <a:lvl1pPr marL="0" indent="0" algn="l" defTabSz="914377" rtl="0" eaLnBrk="1" latinLnBrk="0" hangingPunct="1">
              <a:lnSpc>
                <a:spcPct val="90000"/>
              </a:lnSpc>
              <a:spcBef>
                <a:spcPts val="1000"/>
              </a:spcBef>
              <a:buClr>
                <a:srgbClr val="582C83"/>
              </a:buClr>
              <a:buFont typeface="Arial" panose="020B0604020202020204" pitchFamily="34" charset="0"/>
              <a:buNone/>
              <a:defRPr sz="2400" b="1" kern="1200">
                <a:solidFill>
                  <a:srgbClr val="E3027D"/>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Clr>
                <a:srgbClr val="582C83"/>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Clr>
                <a:srgbClr val="582C83"/>
              </a:buClr>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latin typeface="Helvetica LT Pro" panose="020B0504020202020204" pitchFamily="34" charset="0"/>
              </a:rPr>
              <a:t>WJEC</a:t>
            </a:r>
          </a:p>
        </p:txBody>
      </p:sp>
      <p:sp>
        <p:nvSpPr>
          <p:cNvPr id="9" name="Content Placeholder 4">
            <a:extLst>
              <a:ext uri="{FF2B5EF4-FFF2-40B4-BE49-F238E27FC236}">
                <a16:creationId xmlns:a16="http://schemas.microsoft.com/office/drawing/2014/main" id="{DBB42243-8A44-5373-0C25-95441E89F416}"/>
              </a:ext>
            </a:extLst>
          </p:cNvPr>
          <p:cNvSpPr txBox="1">
            <a:spLocks/>
          </p:cNvSpPr>
          <p:nvPr/>
        </p:nvSpPr>
        <p:spPr>
          <a:xfrm>
            <a:off x="320153" y="4493493"/>
            <a:ext cx="5321030" cy="1775332"/>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Helvetica LT Pro" panose="020B0504020202020204" pitchFamily="34" charset="0"/>
              </a:rPr>
              <a:t>Topic 1.2 – Earth’s Life Support Systems</a:t>
            </a:r>
          </a:p>
          <a:p>
            <a:r>
              <a:rPr lang="en-GB" dirty="0">
                <a:latin typeface="Helvetica LT Pro" panose="020B0504020202020204" pitchFamily="34" charset="0"/>
              </a:rPr>
              <a:t>Topic 3.1 Climate Change. </a:t>
            </a:r>
          </a:p>
          <a:p>
            <a:r>
              <a:rPr lang="en-GB" dirty="0">
                <a:latin typeface="Helvetica LT Pro" panose="020B0504020202020204" pitchFamily="34" charset="0"/>
              </a:rPr>
              <a:t>Geographical Skills: 4.4 Quantitative skills</a:t>
            </a:r>
          </a:p>
        </p:txBody>
      </p:sp>
      <p:sp>
        <p:nvSpPr>
          <p:cNvPr id="10" name="Content Placeholder 4">
            <a:extLst>
              <a:ext uri="{FF2B5EF4-FFF2-40B4-BE49-F238E27FC236}">
                <a16:creationId xmlns:a16="http://schemas.microsoft.com/office/drawing/2014/main" id="{73C2B21A-8512-7F76-9E46-D2A76037D587}"/>
              </a:ext>
            </a:extLst>
          </p:cNvPr>
          <p:cNvSpPr txBox="1">
            <a:spLocks/>
          </p:cNvSpPr>
          <p:nvPr/>
        </p:nvSpPr>
        <p:spPr>
          <a:xfrm>
            <a:off x="6287833" y="4493493"/>
            <a:ext cx="5321030" cy="163393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Helvetica LT Pro" panose="020B0504020202020204" pitchFamily="34" charset="0"/>
              </a:rPr>
              <a:t>Section C – 21st Century Challenges.</a:t>
            </a:r>
          </a:p>
          <a:p>
            <a:r>
              <a:rPr lang="en-GB" dirty="0">
                <a:latin typeface="Helvetica LT Pro" panose="020B0504020202020204" pitchFamily="34" charset="0"/>
              </a:rPr>
              <a:t>3.1: Water and Carbon Cycles.</a:t>
            </a:r>
          </a:p>
          <a:p>
            <a:r>
              <a:rPr lang="en-GB" dirty="0">
                <a:latin typeface="Helvetica LT Pro" panose="020B0504020202020204" pitchFamily="34" charset="0"/>
              </a:rPr>
              <a:t>4.4 Energy Challenges and Dilemmas</a:t>
            </a:r>
          </a:p>
        </p:txBody>
      </p:sp>
    </p:spTree>
    <p:extLst>
      <p:ext uri="{BB962C8B-B14F-4D97-AF65-F5344CB8AC3E}">
        <p14:creationId xmlns:p14="http://schemas.microsoft.com/office/powerpoint/2010/main" val="913478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65F1-08D3-4264-3165-9E3E51CB8EEE}"/>
              </a:ext>
            </a:extLst>
          </p:cNvPr>
          <p:cNvSpPr>
            <a:spLocks noGrp="1"/>
          </p:cNvSpPr>
          <p:nvPr>
            <p:ph type="title"/>
          </p:nvPr>
        </p:nvSpPr>
        <p:spPr>
          <a:solidFill>
            <a:srgbClr val="502D7F"/>
          </a:solidFill>
        </p:spPr>
        <p:txBody>
          <a:bodyPr anchor="b">
            <a:normAutofit/>
          </a:bodyPr>
          <a:lstStyle/>
          <a:p>
            <a:r>
              <a:rPr lang="en-GB" sz="2700" b="1" dirty="0">
                <a:solidFill>
                  <a:srgbClr val="FFFFFF"/>
                </a:solidFill>
                <a:latin typeface="Helvetica LT Pro" panose="020B0504020202020204" pitchFamily="34" charset="0"/>
              </a:rPr>
              <a:t>REVIEW</a:t>
            </a:r>
            <a:br>
              <a:rPr lang="en-GB" sz="2700" dirty="0">
                <a:solidFill>
                  <a:srgbClr val="FFFFFF"/>
                </a:solidFill>
                <a:latin typeface="Helvetica LT Pro" panose="020B0504020202020204" pitchFamily="34" charset="0"/>
              </a:rPr>
            </a:br>
            <a:r>
              <a:rPr lang="en-GB" sz="2700" dirty="0">
                <a:solidFill>
                  <a:srgbClr val="FFFFFF"/>
                </a:solidFill>
                <a:latin typeface="Helvetica LT Pro" panose="020B0504020202020204" pitchFamily="34" charset="0"/>
              </a:rPr>
              <a:t>To what extent are energy, food and water security under threat in the drainage basins of Africa?</a:t>
            </a:r>
          </a:p>
        </p:txBody>
      </p:sp>
    </p:spTree>
    <p:extLst>
      <p:ext uri="{BB962C8B-B14F-4D97-AF65-F5344CB8AC3E}">
        <p14:creationId xmlns:p14="http://schemas.microsoft.com/office/powerpoint/2010/main" val="56167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E4AA-10D4-6BD5-96F0-041E4470976F}"/>
              </a:ext>
            </a:extLst>
          </p:cNvPr>
          <p:cNvSpPr>
            <a:spLocks noGrp="1"/>
          </p:cNvSpPr>
          <p:nvPr>
            <p:ph type="title"/>
          </p:nvPr>
        </p:nvSpPr>
        <p:spPr/>
        <p:txBody>
          <a:bodyPr/>
          <a:lstStyle/>
          <a:p>
            <a:r>
              <a:rPr lang="en-GB" dirty="0">
                <a:latin typeface="Helvetica LT Pro" panose="020B0504020202020204" pitchFamily="34" charset="0"/>
              </a:rPr>
              <a:t>Sources</a:t>
            </a:r>
          </a:p>
        </p:txBody>
      </p:sp>
      <p:sp>
        <p:nvSpPr>
          <p:cNvPr id="3" name="Content Placeholder 2">
            <a:extLst>
              <a:ext uri="{FF2B5EF4-FFF2-40B4-BE49-F238E27FC236}">
                <a16:creationId xmlns:a16="http://schemas.microsoft.com/office/drawing/2014/main" id="{2154C467-26F9-2998-6E3C-C18D26F5D89D}"/>
              </a:ext>
            </a:extLst>
          </p:cNvPr>
          <p:cNvSpPr>
            <a:spLocks noGrp="1"/>
          </p:cNvSpPr>
          <p:nvPr>
            <p:ph idx="1"/>
          </p:nvPr>
        </p:nvSpPr>
        <p:spPr/>
        <p:txBody>
          <a:bodyPr>
            <a:normAutofit/>
          </a:bodyPr>
          <a:lstStyle/>
          <a:p>
            <a:pPr>
              <a:lnSpc>
                <a:spcPct val="100000"/>
              </a:lnSpc>
            </a:pPr>
            <a:r>
              <a:rPr lang="en-GB" sz="1800" dirty="0">
                <a:latin typeface="Helvetica LT Pro" panose="020B0504020202020204" pitchFamily="34" charset="0"/>
                <a:ea typeface="Times New Roman" panose="02020603050405020304" pitchFamily="18" charset="0"/>
              </a:rPr>
              <a:t>All climate change maps and information for the water, energy and food nexus were derived from </a:t>
            </a:r>
            <a:r>
              <a:rPr lang="en-GB" sz="1800" dirty="0" err="1">
                <a:latin typeface="Helvetica LT Pro" panose="020B0504020202020204" pitchFamily="34" charset="0"/>
                <a:ea typeface="Times New Roman" panose="02020603050405020304" pitchFamily="18" charset="0"/>
              </a:rPr>
              <a:t>Trisos</a:t>
            </a:r>
            <a:r>
              <a:rPr lang="en-GB" sz="1800" dirty="0">
                <a:latin typeface="Helvetica LT Pro" panose="020B0504020202020204" pitchFamily="34" charset="0"/>
                <a:ea typeface="Times New Roman" panose="02020603050405020304" pitchFamily="18" charset="0"/>
              </a:rPr>
              <a:t>, C.H., I.O. </a:t>
            </a:r>
            <a:r>
              <a:rPr lang="en-GB" sz="1800" dirty="0" err="1">
                <a:latin typeface="Helvetica LT Pro" panose="020B0504020202020204" pitchFamily="34" charset="0"/>
                <a:ea typeface="Times New Roman" panose="02020603050405020304" pitchFamily="18" charset="0"/>
              </a:rPr>
              <a:t>Adelekan</a:t>
            </a:r>
            <a:r>
              <a:rPr lang="en-GB" sz="1800" dirty="0">
                <a:latin typeface="Helvetica LT Pro" panose="020B0504020202020204" pitchFamily="34" charset="0"/>
                <a:ea typeface="Times New Roman" panose="02020603050405020304" pitchFamily="18" charset="0"/>
              </a:rPr>
              <a:t>, E. </a:t>
            </a:r>
            <a:r>
              <a:rPr lang="en-GB" sz="1800" dirty="0" err="1">
                <a:latin typeface="Helvetica LT Pro" panose="020B0504020202020204" pitchFamily="34" charset="0"/>
                <a:ea typeface="Times New Roman" panose="02020603050405020304" pitchFamily="18" charset="0"/>
              </a:rPr>
              <a:t>Totin</a:t>
            </a:r>
            <a:r>
              <a:rPr lang="en-GB" sz="1800" dirty="0">
                <a:latin typeface="Helvetica LT Pro" panose="020B0504020202020204" pitchFamily="34" charset="0"/>
                <a:ea typeface="Times New Roman" panose="02020603050405020304" pitchFamily="18" charset="0"/>
              </a:rPr>
              <a:t>, A. </a:t>
            </a:r>
            <a:r>
              <a:rPr lang="en-GB" sz="1800" dirty="0" err="1">
                <a:latin typeface="Helvetica LT Pro" panose="020B0504020202020204" pitchFamily="34" charset="0"/>
                <a:ea typeface="Times New Roman" panose="02020603050405020304" pitchFamily="18" charset="0"/>
              </a:rPr>
              <a:t>Ayanlade</a:t>
            </a:r>
            <a:r>
              <a:rPr lang="en-GB" sz="1800" dirty="0">
                <a:latin typeface="Helvetica LT Pro" panose="020B0504020202020204" pitchFamily="34" charset="0"/>
                <a:ea typeface="Times New Roman" panose="02020603050405020304" pitchFamily="18" charset="0"/>
              </a:rPr>
              <a:t>, J. </a:t>
            </a:r>
            <a:r>
              <a:rPr lang="en-GB" sz="1800" dirty="0" err="1">
                <a:latin typeface="Helvetica LT Pro" panose="020B0504020202020204" pitchFamily="34" charset="0"/>
                <a:ea typeface="Times New Roman" panose="02020603050405020304" pitchFamily="18" charset="0"/>
              </a:rPr>
              <a:t>Efitre</a:t>
            </a:r>
            <a:r>
              <a:rPr lang="en-GB" sz="1800" dirty="0">
                <a:latin typeface="Helvetica LT Pro" panose="020B0504020202020204" pitchFamily="34" charset="0"/>
                <a:ea typeface="Times New Roman" panose="02020603050405020304" pitchFamily="18" charset="0"/>
              </a:rPr>
              <a:t>, A. Gemeda, K. </a:t>
            </a:r>
            <a:r>
              <a:rPr lang="en-GB" sz="1800" dirty="0" err="1">
                <a:latin typeface="Helvetica LT Pro" panose="020B0504020202020204" pitchFamily="34" charset="0"/>
                <a:ea typeface="Times New Roman" panose="02020603050405020304" pitchFamily="18" charset="0"/>
              </a:rPr>
              <a:t>Kalaba</a:t>
            </a:r>
            <a:r>
              <a:rPr lang="en-GB" sz="1800" dirty="0">
                <a:latin typeface="Helvetica LT Pro" panose="020B0504020202020204" pitchFamily="34" charset="0"/>
                <a:ea typeface="Times New Roman" panose="02020603050405020304" pitchFamily="18" charset="0"/>
              </a:rPr>
              <a:t>, C. Lennard, C. Masao, Y. </a:t>
            </a:r>
            <a:r>
              <a:rPr lang="en-GB" sz="1800" dirty="0" err="1">
                <a:latin typeface="Helvetica LT Pro" panose="020B0504020202020204" pitchFamily="34" charset="0"/>
                <a:ea typeface="Times New Roman" panose="02020603050405020304" pitchFamily="18" charset="0"/>
              </a:rPr>
              <a:t>Mgaya</a:t>
            </a:r>
            <a:r>
              <a:rPr lang="en-GB" sz="1800" dirty="0">
                <a:latin typeface="Helvetica LT Pro" panose="020B0504020202020204" pitchFamily="34" charset="0"/>
                <a:ea typeface="Times New Roman" panose="02020603050405020304" pitchFamily="18" charset="0"/>
              </a:rPr>
              <a:t>, G. </a:t>
            </a:r>
            <a:r>
              <a:rPr lang="en-GB" sz="1800" dirty="0" err="1">
                <a:latin typeface="Helvetica LT Pro" panose="020B0504020202020204" pitchFamily="34" charset="0"/>
                <a:ea typeface="Times New Roman" panose="02020603050405020304" pitchFamily="18" charset="0"/>
              </a:rPr>
              <a:t>Ngaruiya</a:t>
            </a:r>
            <a:r>
              <a:rPr lang="en-GB" sz="1800" dirty="0">
                <a:latin typeface="Helvetica LT Pro" panose="020B0504020202020204" pitchFamily="34" charset="0"/>
                <a:ea typeface="Times New Roman" panose="02020603050405020304" pitchFamily="18" charset="0"/>
              </a:rPr>
              <a:t>, D. </a:t>
            </a:r>
            <a:r>
              <a:rPr lang="en-GB" sz="1800" dirty="0" err="1">
                <a:latin typeface="Helvetica LT Pro" panose="020B0504020202020204" pitchFamily="34" charset="0"/>
                <a:ea typeface="Times New Roman" panose="02020603050405020304" pitchFamily="18" charset="0"/>
              </a:rPr>
              <a:t>Olago</a:t>
            </a:r>
            <a:r>
              <a:rPr lang="en-GB" sz="1800" dirty="0">
                <a:latin typeface="Helvetica LT Pro" panose="020B0504020202020204" pitchFamily="34" charset="0"/>
                <a:ea typeface="Times New Roman" panose="02020603050405020304" pitchFamily="18" charset="0"/>
              </a:rPr>
              <a:t>, N.P. Simpson, and S. </a:t>
            </a:r>
            <a:r>
              <a:rPr lang="en-GB" sz="1800" dirty="0" err="1">
                <a:latin typeface="Helvetica LT Pro" panose="020B0504020202020204" pitchFamily="34" charset="0"/>
                <a:ea typeface="Times New Roman" panose="02020603050405020304" pitchFamily="18" charset="0"/>
              </a:rPr>
              <a:t>Zakieldeen</a:t>
            </a:r>
            <a:r>
              <a:rPr lang="en-GB" sz="1800" dirty="0">
                <a:latin typeface="Helvetica LT Pro" panose="020B0504020202020204" pitchFamily="34" charset="0"/>
                <a:ea typeface="Times New Roman" panose="02020603050405020304" pitchFamily="18" charset="0"/>
              </a:rPr>
              <a:t>, 2022: Africa. In: Climate Change 2022: Impacts, Adaptation and Vulnerability. Contribution of Working Group II to the Sixth Assessment Report of the Intergovernmental Panel on Climate Change [H.-O. </a:t>
            </a:r>
            <a:r>
              <a:rPr lang="en-GB" sz="1800" dirty="0" err="1">
                <a:latin typeface="Helvetica LT Pro" panose="020B0504020202020204" pitchFamily="34" charset="0"/>
                <a:ea typeface="Times New Roman" panose="02020603050405020304" pitchFamily="18" charset="0"/>
              </a:rPr>
              <a:t>Pörtner</a:t>
            </a:r>
            <a:r>
              <a:rPr lang="en-GB" sz="1800" dirty="0">
                <a:latin typeface="Helvetica LT Pro" panose="020B0504020202020204" pitchFamily="34" charset="0"/>
                <a:ea typeface="Times New Roman" panose="02020603050405020304" pitchFamily="18" charset="0"/>
              </a:rPr>
              <a:t>, D.C. Roberts, M. </a:t>
            </a:r>
            <a:r>
              <a:rPr lang="en-GB" sz="1800" dirty="0" err="1">
                <a:latin typeface="Helvetica LT Pro" panose="020B0504020202020204" pitchFamily="34" charset="0"/>
                <a:ea typeface="Times New Roman" panose="02020603050405020304" pitchFamily="18" charset="0"/>
              </a:rPr>
              <a:t>Tignor</a:t>
            </a:r>
            <a:r>
              <a:rPr lang="en-GB" sz="1800" dirty="0">
                <a:latin typeface="Helvetica LT Pro" panose="020B0504020202020204" pitchFamily="34" charset="0"/>
                <a:ea typeface="Times New Roman" panose="02020603050405020304" pitchFamily="18" charset="0"/>
              </a:rPr>
              <a:t>, E.S. </a:t>
            </a:r>
            <a:r>
              <a:rPr lang="en-GB" sz="1800" dirty="0" err="1">
                <a:latin typeface="Helvetica LT Pro" panose="020B0504020202020204" pitchFamily="34" charset="0"/>
                <a:ea typeface="Times New Roman" panose="02020603050405020304" pitchFamily="18" charset="0"/>
              </a:rPr>
              <a:t>Poloczanska</a:t>
            </a:r>
            <a:r>
              <a:rPr lang="en-GB" sz="1800" dirty="0">
                <a:latin typeface="Helvetica LT Pro" panose="020B0504020202020204" pitchFamily="34" charset="0"/>
                <a:ea typeface="Times New Roman" panose="02020603050405020304" pitchFamily="18" charset="0"/>
              </a:rPr>
              <a:t>, K. </a:t>
            </a:r>
            <a:r>
              <a:rPr lang="en-GB" sz="1800" dirty="0" err="1">
                <a:latin typeface="Helvetica LT Pro" panose="020B0504020202020204" pitchFamily="34" charset="0"/>
                <a:ea typeface="Times New Roman" panose="02020603050405020304" pitchFamily="18" charset="0"/>
              </a:rPr>
              <a:t>Mintenbeck</a:t>
            </a:r>
            <a:r>
              <a:rPr lang="en-GB" sz="1800" dirty="0">
                <a:latin typeface="Helvetica LT Pro" panose="020B0504020202020204" pitchFamily="34" charset="0"/>
                <a:ea typeface="Times New Roman" panose="02020603050405020304" pitchFamily="18" charset="0"/>
              </a:rPr>
              <a:t>, A. </a:t>
            </a:r>
            <a:r>
              <a:rPr lang="en-GB" sz="1800" dirty="0" err="1">
                <a:latin typeface="Helvetica LT Pro" panose="020B0504020202020204" pitchFamily="34" charset="0"/>
                <a:ea typeface="Times New Roman" panose="02020603050405020304" pitchFamily="18" charset="0"/>
              </a:rPr>
              <a:t>Alegría</a:t>
            </a:r>
            <a:r>
              <a:rPr lang="en-GB" sz="1800" dirty="0">
                <a:latin typeface="Helvetica LT Pro" panose="020B0504020202020204" pitchFamily="34" charset="0"/>
                <a:ea typeface="Times New Roman" panose="02020603050405020304" pitchFamily="18" charset="0"/>
              </a:rPr>
              <a:t>, M. Craig, S. </a:t>
            </a:r>
            <a:r>
              <a:rPr lang="en-GB" sz="1800" dirty="0" err="1">
                <a:latin typeface="Helvetica LT Pro" panose="020B0504020202020204" pitchFamily="34" charset="0"/>
                <a:ea typeface="Times New Roman" panose="02020603050405020304" pitchFamily="18" charset="0"/>
              </a:rPr>
              <a:t>Langsdorf</a:t>
            </a:r>
            <a:r>
              <a:rPr lang="en-GB" sz="1800" dirty="0">
                <a:latin typeface="Helvetica LT Pro" panose="020B0504020202020204" pitchFamily="34" charset="0"/>
                <a:ea typeface="Times New Roman" panose="02020603050405020304" pitchFamily="18" charset="0"/>
              </a:rPr>
              <a:t>, S. </a:t>
            </a:r>
            <a:r>
              <a:rPr lang="en-GB" sz="1800" dirty="0" err="1">
                <a:latin typeface="Helvetica LT Pro" panose="020B0504020202020204" pitchFamily="34" charset="0"/>
                <a:ea typeface="Times New Roman" panose="02020603050405020304" pitchFamily="18" charset="0"/>
              </a:rPr>
              <a:t>Löschke</a:t>
            </a:r>
            <a:r>
              <a:rPr lang="en-GB" sz="1800" dirty="0">
                <a:latin typeface="Helvetica LT Pro" panose="020B0504020202020204" pitchFamily="34" charset="0"/>
                <a:ea typeface="Times New Roman" panose="02020603050405020304" pitchFamily="18" charset="0"/>
              </a:rPr>
              <a:t>, V. </a:t>
            </a:r>
            <a:r>
              <a:rPr lang="en-GB" sz="1800" dirty="0" err="1">
                <a:latin typeface="Helvetica LT Pro" panose="020B0504020202020204" pitchFamily="34" charset="0"/>
                <a:ea typeface="Times New Roman" panose="02020603050405020304" pitchFamily="18" charset="0"/>
              </a:rPr>
              <a:t>Möller</a:t>
            </a:r>
            <a:r>
              <a:rPr lang="en-GB" sz="1800" dirty="0">
                <a:latin typeface="Helvetica LT Pro" panose="020B0504020202020204" pitchFamily="34" charset="0"/>
                <a:ea typeface="Times New Roman" panose="02020603050405020304" pitchFamily="18" charset="0"/>
              </a:rPr>
              <a:t>, A. </a:t>
            </a:r>
            <a:r>
              <a:rPr lang="en-GB" sz="1800" dirty="0" err="1">
                <a:latin typeface="Helvetica LT Pro" panose="020B0504020202020204" pitchFamily="34" charset="0"/>
                <a:ea typeface="Times New Roman" panose="02020603050405020304" pitchFamily="18" charset="0"/>
              </a:rPr>
              <a:t>Okem</a:t>
            </a:r>
            <a:r>
              <a:rPr lang="en-GB" sz="1800" dirty="0">
                <a:latin typeface="Helvetica LT Pro" panose="020B0504020202020204" pitchFamily="34" charset="0"/>
                <a:ea typeface="Times New Roman" panose="02020603050405020304" pitchFamily="18" charset="0"/>
              </a:rPr>
              <a:t>, B. Rama (eds.)]. Cambridge University Press, Cambridge, UK and New York, NY, USA, pp. 1285–1455, doi:10.1017/9781009325844.011</a:t>
            </a:r>
          </a:p>
          <a:p>
            <a:pPr>
              <a:lnSpc>
                <a:spcPct val="100000"/>
              </a:lnSpc>
            </a:pPr>
            <a:r>
              <a:rPr lang="en-GB" sz="1800" dirty="0">
                <a:latin typeface="Helvetica LT Pro" panose="020B0504020202020204" pitchFamily="34" charset="0"/>
              </a:rPr>
              <a:t>Satellite image by NASA, Public domain, via Wikimedia Commons - https://commons.wikimedia.org/wiki/File:Africa_(satellite_image).jpg </a:t>
            </a:r>
          </a:p>
          <a:p>
            <a:pPr>
              <a:lnSpc>
                <a:spcPct val="100000"/>
              </a:lnSpc>
            </a:pPr>
            <a:endParaRPr lang="en-GB" sz="1800" dirty="0">
              <a:latin typeface="Helvetica LT Pro" panose="020B0504020202020204" pitchFamily="34" charset="0"/>
            </a:endParaRPr>
          </a:p>
        </p:txBody>
      </p:sp>
    </p:spTree>
    <p:extLst>
      <p:ext uri="{BB962C8B-B14F-4D97-AF65-F5344CB8AC3E}">
        <p14:creationId xmlns:p14="http://schemas.microsoft.com/office/powerpoint/2010/main" val="219460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46FEC1-7285-5082-6550-B131CBD259A3}"/>
              </a:ext>
            </a:extLst>
          </p:cNvPr>
          <p:cNvSpPr>
            <a:spLocks noGrp="1"/>
          </p:cNvSpPr>
          <p:nvPr>
            <p:ph type="title"/>
          </p:nvPr>
        </p:nvSpPr>
        <p:spPr/>
        <p:txBody>
          <a:bodyPr>
            <a:normAutofit/>
          </a:bodyPr>
          <a:lstStyle/>
          <a:p>
            <a:r>
              <a:rPr lang="en-GB" sz="3500" b="1" dirty="0">
                <a:solidFill>
                  <a:srgbClr val="502D7F"/>
                </a:solidFill>
                <a:latin typeface="Helvetica LT Pro" panose="020B0504020202020204" pitchFamily="34" charset="0"/>
              </a:rPr>
              <a:t>Climate Change and Energy Security in Africa</a:t>
            </a:r>
          </a:p>
        </p:txBody>
      </p:sp>
      <p:graphicFrame>
        <p:nvGraphicFramePr>
          <p:cNvPr id="25" name="Content Placeholder 7">
            <a:extLst>
              <a:ext uri="{FF2B5EF4-FFF2-40B4-BE49-F238E27FC236}">
                <a16:creationId xmlns:a16="http://schemas.microsoft.com/office/drawing/2014/main" id="{42A6F379-94E1-6419-DEA7-7D2AFC217C79}"/>
              </a:ext>
            </a:extLst>
          </p:cNvPr>
          <p:cNvGraphicFramePr>
            <a:graphicFrameLocks noGrp="1"/>
          </p:cNvGraphicFramePr>
          <p:nvPr>
            <p:ph idx="1"/>
            <p:extLst>
              <p:ext uri="{D42A27DB-BD31-4B8C-83A1-F6EECF244321}">
                <p14:modId xmlns:p14="http://schemas.microsoft.com/office/powerpoint/2010/main" val="3721172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77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197">
            <a:extLst>
              <a:ext uri="{FF2B5EF4-FFF2-40B4-BE49-F238E27FC236}">
                <a16:creationId xmlns:a16="http://schemas.microsoft.com/office/drawing/2014/main" id="{A49C8A07-3341-590D-744B-8F3C790A0027}"/>
              </a:ext>
            </a:extLst>
          </p:cNvPr>
          <p:cNvSpPr/>
          <p:nvPr/>
        </p:nvSpPr>
        <p:spPr>
          <a:xfrm>
            <a:off x="4527310" y="60472"/>
            <a:ext cx="7648007" cy="678656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0253">
            <a:extLst>
              <a:ext uri="{FF2B5EF4-FFF2-40B4-BE49-F238E27FC236}">
                <a16:creationId xmlns:a16="http://schemas.microsoft.com/office/drawing/2014/main" id="{CF5ADBCC-6D7A-7E95-1341-767421626CAF}"/>
              </a:ext>
            </a:extLst>
          </p:cNvPr>
          <p:cNvSpPr/>
          <p:nvPr/>
        </p:nvSpPr>
        <p:spPr>
          <a:xfrm>
            <a:off x="8322792" y="5437336"/>
            <a:ext cx="1350962" cy="1209675"/>
          </a:xfrm>
          <a:custGeom>
            <a:avLst/>
            <a:gdLst>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78006 w 1352099"/>
              <a:gd name="connsiteY19" fmla="*/ 632713 h 1209089"/>
              <a:gd name="connsiteX20" fmla="*/ 30336 w 1352099"/>
              <a:gd name="connsiteY20" fmla="*/ 598044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78006 w 1352099"/>
              <a:gd name="connsiteY19" fmla="*/ 632713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68371 w 1352099"/>
              <a:gd name="connsiteY14" fmla="*/ 338029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51032 w 1352099"/>
              <a:gd name="connsiteY13" fmla="*/ 442027 h 1209089"/>
              <a:gd name="connsiteX14" fmla="*/ 368371 w 1352099"/>
              <a:gd name="connsiteY14" fmla="*/ 338029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30291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0995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352099" h="1209089">
                <a:moveTo>
                  <a:pt x="1070411" y="0"/>
                </a:moveTo>
                <a:lnTo>
                  <a:pt x="1031409" y="26002"/>
                </a:lnTo>
                <a:lnTo>
                  <a:pt x="944764" y="82334"/>
                </a:lnTo>
                <a:lnTo>
                  <a:pt x="901399" y="108342"/>
                </a:lnTo>
                <a:lnTo>
                  <a:pt x="797391" y="225350"/>
                </a:lnTo>
                <a:lnTo>
                  <a:pt x="758389" y="268687"/>
                </a:lnTo>
                <a:lnTo>
                  <a:pt x="749721" y="307690"/>
                </a:lnTo>
                <a:lnTo>
                  <a:pt x="684717" y="333691"/>
                </a:lnTo>
                <a:lnTo>
                  <a:pt x="628379" y="316357"/>
                </a:lnTo>
                <a:lnTo>
                  <a:pt x="576375" y="303356"/>
                </a:lnTo>
                <a:lnTo>
                  <a:pt x="507037" y="355360"/>
                </a:lnTo>
                <a:lnTo>
                  <a:pt x="481035" y="385695"/>
                </a:lnTo>
                <a:lnTo>
                  <a:pt x="442051" y="433361"/>
                </a:lnTo>
                <a:lnTo>
                  <a:pt x="348586" y="432253"/>
                </a:lnTo>
                <a:cubicBezTo>
                  <a:pt x="347952" y="403733"/>
                  <a:pt x="347319" y="375212"/>
                  <a:pt x="346685" y="346692"/>
                </a:cubicBezTo>
                <a:lnTo>
                  <a:pt x="272587" y="264353"/>
                </a:lnTo>
                <a:cubicBezTo>
                  <a:pt x="271142" y="372694"/>
                  <a:pt x="274465" y="481036"/>
                  <a:pt x="273020" y="589377"/>
                </a:cubicBezTo>
                <a:lnTo>
                  <a:pt x="212349" y="632713"/>
                </a:lnTo>
                <a:lnTo>
                  <a:pt x="151689" y="645708"/>
                </a:lnTo>
                <a:lnTo>
                  <a:pt x="91018" y="628381"/>
                </a:lnTo>
                <a:lnTo>
                  <a:pt x="25998" y="580718"/>
                </a:lnTo>
                <a:lnTo>
                  <a:pt x="0" y="628380"/>
                </a:lnTo>
                <a:lnTo>
                  <a:pt x="39003" y="732387"/>
                </a:lnTo>
                <a:lnTo>
                  <a:pt x="65005" y="793058"/>
                </a:lnTo>
                <a:lnTo>
                  <a:pt x="121342" y="910067"/>
                </a:lnTo>
                <a:lnTo>
                  <a:pt x="139443" y="933626"/>
                </a:lnTo>
                <a:cubicBezTo>
                  <a:pt x="139188" y="954664"/>
                  <a:pt x="138932" y="975702"/>
                  <a:pt x="138677" y="996740"/>
                </a:cubicBezTo>
                <a:lnTo>
                  <a:pt x="108341" y="1009741"/>
                </a:lnTo>
                <a:lnTo>
                  <a:pt x="130009" y="1070412"/>
                </a:lnTo>
                <a:lnTo>
                  <a:pt x="143010" y="1105081"/>
                </a:lnTo>
                <a:lnTo>
                  <a:pt x="143010" y="1161418"/>
                </a:lnTo>
                <a:lnTo>
                  <a:pt x="177680" y="1135417"/>
                </a:lnTo>
                <a:lnTo>
                  <a:pt x="190681" y="1157085"/>
                </a:lnTo>
                <a:lnTo>
                  <a:pt x="190681" y="1157085"/>
                </a:lnTo>
                <a:lnTo>
                  <a:pt x="242684" y="1200421"/>
                </a:lnTo>
                <a:lnTo>
                  <a:pt x="290354" y="1209089"/>
                </a:lnTo>
                <a:lnTo>
                  <a:pt x="333691" y="1183087"/>
                </a:lnTo>
                <a:lnTo>
                  <a:pt x="411697" y="1187420"/>
                </a:lnTo>
                <a:lnTo>
                  <a:pt x="450700" y="1144084"/>
                </a:lnTo>
                <a:lnTo>
                  <a:pt x="507037" y="1122416"/>
                </a:lnTo>
                <a:lnTo>
                  <a:pt x="552260" y="1139978"/>
                </a:lnTo>
                <a:lnTo>
                  <a:pt x="592030" y="1129975"/>
                </a:lnTo>
                <a:lnTo>
                  <a:pt x="689050" y="1152751"/>
                </a:lnTo>
                <a:lnTo>
                  <a:pt x="719386" y="1126749"/>
                </a:lnTo>
                <a:lnTo>
                  <a:pt x="758389" y="1131083"/>
                </a:lnTo>
                <a:lnTo>
                  <a:pt x="788724" y="1100747"/>
                </a:lnTo>
                <a:lnTo>
                  <a:pt x="884064" y="1100747"/>
                </a:lnTo>
                <a:lnTo>
                  <a:pt x="940402" y="1035743"/>
                </a:lnTo>
                <a:lnTo>
                  <a:pt x="1030287" y="941184"/>
                </a:lnTo>
                <a:lnTo>
                  <a:pt x="1109414" y="871064"/>
                </a:lnTo>
                <a:lnTo>
                  <a:pt x="1126749" y="845062"/>
                </a:lnTo>
                <a:lnTo>
                  <a:pt x="1230756" y="667382"/>
                </a:lnTo>
                <a:lnTo>
                  <a:pt x="1327217" y="580710"/>
                </a:lnTo>
                <a:lnTo>
                  <a:pt x="1352099" y="433365"/>
                </a:lnTo>
                <a:lnTo>
                  <a:pt x="1290995" y="429032"/>
                </a:lnTo>
                <a:lnTo>
                  <a:pt x="1265426" y="468035"/>
                </a:lnTo>
                <a:lnTo>
                  <a:pt x="1222089" y="468035"/>
                </a:lnTo>
                <a:lnTo>
                  <a:pt x="1191754" y="433365"/>
                </a:lnTo>
                <a:lnTo>
                  <a:pt x="1184129" y="379418"/>
                </a:lnTo>
                <a:lnTo>
                  <a:pt x="1239760" y="336787"/>
                </a:lnTo>
                <a:lnTo>
                  <a:pt x="1261092" y="342359"/>
                </a:lnTo>
                <a:lnTo>
                  <a:pt x="1287094" y="359693"/>
                </a:lnTo>
                <a:lnTo>
                  <a:pt x="1282760" y="203682"/>
                </a:lnTo>
                <a:lnTo>
                  <a:pt x="1252425" y="56338"/>
                </a:lnTo>
                <a:lnTo>
                  <a:pt x="1209088" y="26002"/>
                </a:lnTo>
                <a:lnTo>
                  <a:pt x="1122415" y="13001"/>
                </a:lnTo>
                <a:lnTo>
                  <a:pt x="1070411" y="0"/>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800" b="1" kern="0" dirty="0">
                <a:solidFill>
                  <a:srgbClr val="000000"/>
                </a:solidFill>
                <a:latin typeface="Arial"/>
              </a:rPr>
              <a:t>South Africa</a:t>
            </a:r>
          </a:p>
        </p:txBody>
      </p:sp>
      <p:sp>
        <p:nvSpPr>
          <p:cNvPr id="8" name="Freeform 3">
            <a:extLst>
              <a:ext uri="{FF2B5EF4-FFF2-40B4-BE49-F238E27FC236}">
                <a16:creationId xmlns:a16="http://schemas.microsoft.com/office/drawing/2014/main" id="{5D8E97D1-6E45-DFE5-BE31-4B6A12AC18B1}"/>
              </a:ext>
            </a:extLst>
          </p:cNvPr>
          <p:cNvSpPr/>
          <p:nvPr/>
        </p:nvSpPr>
        <p:spPr>
          <a:xfrm>
            <a:off x="8986371" y="758974"/>
            <a:ext cx="935037" cy="955675"/>
          </a:xfrm>
          <a:custGeom>
            <a:avLst/>
            <a:gdLst>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82388 w 941695"/>
              <a:gd name="connsiteY32" fmla="*/ 177421 h 928047"/>
              <a:gd name="connsiteX33" fmla="*/ 702860 w 941695"/>
              <a:gd name="connsiteY33" fmla="*/ 245659 h 928047"/>
              <a:gd name="connsiteX34" fmla="*/ 743803 w 941695"/>
              <a:gd name="connsiteY34" fmla="*/ 279779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82388 w 941695"/>
              <a:gd name="connsiteY32" fmla="*/ 177421 h 928047"/>
              <a:gd name="connsiteX33" fmla="*/ 702860 w 941695"/>
              <a:gd name="connsiteY33" fmla="*/ 245659 h 928047"/>
              <a:gd name="connsiteX34" fmla="*/ 719090 w 941695"/>
              <a:gd name="connsiteY34" fmla="*/ 297432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42868 w 941695"/>
              <a:gd name="connsiteY37" fmla="*/ 349440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36742 w 941695"/>
              <a:gd name="connsiteY26" fmla="*/ 362140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42868 w 941695"/>
              <a:gd name="connsiteY37" fmla="*/ 349440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59558 w 934634"/>
              <a:gd name="connsiteY9" fmla="*/ 907576 h 928047"/>
              <a:gd name="connsiteX10" fmla="*/ 573206 w 934634"/>
              <a:gd name="connsiteY10" fmla="*/ 900752 h 928047"/>
              <a:gd name="connsiteX11" fmla="*/ 586854 w 934634"/>
              <a:gd name="connsiteY11" fmla="*/ 921224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59558 w 934634"/>
              <a:gd name="connsiteY9" fmla="*/ 90757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33645 w 934634"/>
              <a:gd name="connsiteY6" fmla="*/ 280253 h 928047"/>
              <a:gd name="connsiteX7" fmla="*/ 47767 w 934634"/>
              <a:gd name="connsiteY7" fmla="*/ 498143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22270 w 934634"/>
              <a:gd name="connsiteY37" fmla="*/ 341704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22270 w 934634"/>
              <a:gd name="connsiteY37" fmla="*/ 341704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41217"/>
              <a:gd name="connsiteX1" fmla="*/ 20472 w 934634"/>
              <a:gd name="connsiteY1" fmla="*/ 88232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0608 w 934634"/>
              <a:gd name="connsiteY1" fmla="*/ 65184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34360 w 934634"/>
              <a:gd name="connsiteY9" fmla="*/ 930861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34360 w 934634"/>
              <a:gd name="connsiteY9" fmla="*/ 930861 h 941217"/>
              <a:gd name="connsiteX10" fmla="*/ 573206 w 934634"/>
              <a:gd name="connsiteY10" fmla="*/ 913922 h 941217"/>
              <a:gd name="connsiteX11" fmla="*/ 597445 w 934634"/>
              <a:gd name="connsiteY11" fmla="*/ 913211 h 941217"/>
              <a:gd name="connsiteX12" fmla="*/ 720291 w 934634"/>
              <a:gd name="connsiteY12" fmla="*/ 940741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57680"/>
              <a:gd name="connsiteX1" fmla="*/ 17185 w 934634"/>
              <a:gd name="connsiteY1" fmla="*/ 78355 h 957680"/>
              <a:gd name="connsiteX2" fmla="*/ 20472 w 934634"/>
              <a:gd name="connsiteY2" fmla="*/ 142823 h 957680"/>
              <a:gd name="connsiteX3" fmla="*/ 0 w 934634"/>
              <a:gd name="connsiteY3" fmla="*/ 170119 h 957680"/>
              <a:gd name="connsiteX4" fmla="*/ 0 w 934634"/>
              <a:gd name="connsiteY4" fmla="*/ 211062 h 957680"/>
              <a:gd name="connsiteX5" fmla="*/ 20234 w 934634"/>
              <a:gd name="connsiteY5" fmla="*/ 256011 h 957680"/>
              <a:gd name="connsiteX6" fmla="*/ 33645 w 934634"/>
              <a:gd name="connsiteY6" fmla="*/ 293423 h 957680"/>
              <a:gd name="connsiteX7" fmla="*/ 40706 w 934634"/>
              <a:gd name="connsiteY7" fmla="*/ 507782 h 957680"/>
              <a:gd name="connsiteX8" fmla="*/ 40943 w 934634"/>
              <a:gd name="connsiteY8" fmla="*/ 937448 h 957680"/>
              <a:gd name="connsiteX9" fmla="*/ 534360 w 934634"/>
              <a:gd name="connsiteY9" fmla="*/ 930861 h 957680"/>
              <a:gd name="connsiteX10" fmla="*/ 573206 w 934634"/>
              <a:gd name="connsiteY10" fmla="*/ 913922 h 957680"/>
              <a:gd name="connsiteX11" fmla="*/ 597445 w 934634"/>
              <a:gd name="connsiteY11" fmla="*/ 913211 h 957680"/>
              <a:gd name="connsiteX12" fmla="*/ 720291 w 934634"/>
              <a:gd name="connsiteY12" fmla="*/ 940741 h 957680"/>
              <a:gd name="connsiteX13" fmla="*/ 767314 w 934634"/>
              <a:gd name="connsiteY13" fmla="*/ 957680 h 957680"/>
              <a:gd name="connsiteX14" fmla="*/ 798394 w 934634"/>
              <a:gd name="connsiteY14" fmla="*/ 941217 h 957680"/>
              <a:gd name="connsiteX15" fmla="*/ 798394 w 934634"/>
              <a:gd name="connsiteY15" fmla="*/ 941217 h 957680"/>
              <a:gd name="connsiteX16" fmla="*/ 846161 w 934634"/>
              <a:gd name="connsiteY16" fmla="*/ 893450 h 957680"/>
              <a:gd name="connsiteX17" fmla="*/ 852985 w 934634"/>
              <a:gd name="connsiteY17" fmla="*/ 845683 h 957680"/>
              <a:gd name="connsiteX18" fmla="*/ 852985 w 934634"/>
              <a:gd name="connsiteY18" fmla="*/ 845683 h 957680"/>
              <a:gd name="connsiteX19" fmla="*/ 921224 w 934634"/>
              <a:gd name="connsiteY19" fmla="*/ 838859 h 957680"/>
              <a:gd name="connsiteX20" fmla="*/ 914400 w 934634"/>
              <a:gd name="connsiteY20" fmla="*/ 763797 h 957680"/>
              <a:gd name="connsiteX21" fmla="*/ 934634 w 934634"/>
              <a:gd name="connsiteY21" fmla="*/ 750623 h 957680"/>
              <a:gd name="connsiteX22" fmla="*/ 873457 w 934634"/>
              <a:gd name="connsiteY22" fmla="*/ 688734 h 957680"/>
              <a:gd name="connsiteX23" fmla="*/ 825689 w 934634"/>
              <a:gd name="connsiteY23" fmla="*/ 579552 h 957680"/>
              <a:gd name="connsiteX24" fmla="*/ 784746 w 934634"/>
              <a:gd name="connsiteY24" fmla="*/ 497665 h 957680"/>
              <a:gd name="connsiteX25" fmla="*/ 757451 w 934634"/>
              <a:gd name="connsiteY25" fmla="*/ 436250 h 957680"/>
              <a:gd name="connsiteX26" fmla="*/ 736742 w 934634"/>
              <a:gd name="connsiteY26" fmla="*/ 375310 h 957680"/>
              <a:gd name="connsiteX27" fmla="*/ 682388 w 934634"/>
              <a:gd name="connsiteY27" fmla="*/ 306597 h 957680"/>
              <a:gd name="connsiteX28" fmla="*/ 668740 w 934634"/>
              <a:gd name="connsiteY28" fmla="*/ 238358 h 957680"/>
              <a:gd name="connsiteX29" fmla="*/ 648269 w 934634"/>
              <a:gd name="connsiteY29" fmla="*/ 190591 h 957680"/>
              <a:gd name="connsiteX30" fmla="*/ 648269 w 934634"/>
              <a:gd name="connsiteY30" fmla="*/ 95056 h 957680"/>
              <a:gd name="connsiteX31" fmla="*/ 648269 w 934634"/>
              <a:gd name="connsiteY31" fmla="*/ 60937 h 957680"/>
              <a:gd name="connsiteX32" fmla="*/ 675327 w 934634"/>
              <a:gd name="connsiteY32" fmla="*/ 201182 h 957680"/>
              <a:gd name="connsiteX33" fmla="*/ 702860 w 934634"/>
              <a:gd name="connsiteY33" fmla="*/ 258829 h 957680"/>
              <a:gd name="connsiteX34" fmla="*/ 719090 w 934634"/>
              <a:gd name="connsiteY34" fmla="*/ 310602 h 957680"/>
              <a:gd name="connsiteX35" fmla="*/ 777685 w 934634"/>
              <a:gd name="connsiteY35" fmla="*/ 375784 h 957680"/>
              <a:gd name="connsiteX36" fmla="*/ 812042 w 934634"/>
              <a:gd name="connsiteY36" fmla="*/ 388957 h 957680"/>
              <a:gd name="connsiteX37" fmla="*/ 822270 w 934634"/>
              <a:gd name="connsiteY37" fmla="*/ 354874 h 957680"/>
              <a:gd name="connsiteX38" fmla="*/ 859809 w 934634"/>
              <a:gd name="connsiteY38" fmla="*/ 252006 h 957680"/>
              <a:gd name="connsiteX39" fmla="*/ 784746 w 934634"/>
              <a:gd name="connsiteY39" fmla="*/ 54113 h 957680"/>
              <a:gd name="connsiteX40" fmla="*/ 743803 w 934634"/>
              <a:gd name="connsiteY40" fmla="*/ 88232 h 957680"/>
              <a:gd name="connsiteX41" fmla="*/ 682388 w 934634"/>
              <a:gd name="connsiteY41" fmla="*/ 81409 h 957680"/>
              <a:gd name="connsiteX42" fmla="*/ 682388 w 934634"/>
              <a:gd name="connsiteY42" fmla="*/ 81409 h 957680"/>
              <a:gd name="connsiteX43" fmla="*/ 627797 w 934634"/>
              <a:gd name="connsiteY43" fmla="*/ 40465 h 957680"/>
              <a:gd name="connsiteX44" fmla="*/ 532263 w 934634"/>
              <a:gd name="connsiteY44" fmla="*/ 40465 h 957680"/>
              <a:gd name="connsiteX45" fmla="*/ 498143 w 934634"/>
              <a:gd name="connsiteY45" fmla="*/ 47289 h 957680"/>
              <a:gd name="connsiteX46" fmla="*/ 457200 w 934634"/>
              <a:gd name="connsiteY46" fmla="*/ 54113 h 957680"/>
              <a:gd name="connsiteX47" fmla="*/ 375313 w 934634"/>
              <a:gd name="connsiteY47" fmla="*/ 101880 h 957680"/>
              <a:gd name="connsiteX48" fmla="*/ 135766 w 934634"/>
              <a:gd name="connsiteY48" fmla="*/ 40465 h 957680"/>
              <a:gd name="connsiteX49" fmla="*/ 27295 w 934634"/>
              <a:gd name="connsiteY49" fmla="*/ 0 h 95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4634" h="957680">
                <a:moveTo>
                  <a:pt x="27295" y="0"/>
                </a:moveTo>
                <a:cubicBezTo>
                  <a:pt x="25021" y="25021"/>
                  <a:pt x="-1138" y="50755"/>
                  <a:pt x="17185" y="78355"/>
                </a:cubicBezTo>
                <a:lnTo>
                  <a:pt x="20472" y="142823"/>
                </a:lnTo>
                <a:lnTo>
                  <a:pt x="0" y="170119"/>
                </a:lnTo>
                <a:lnTo>
                  <a:pt x="0" y="211062"/>
                </a:lnTo>
                <a:lnTo>
                  <a:pt x="20234" y="256011"/>
                </a:lnTo>
                <a:lnTo>
                  <a:pt x="33645" y="293423"/>
                </a:lnTo>
                <a:lnTo>
                  <a:pt x="40706" y="507782"/>
                </a:lnTo>
                <a:lnTo>
                  <a:pt x="40943" y="937448"/>
                </a:lnTo>
                <a:lnTo>
                  <a:pt x="534360" y="930861"/>
                </a:lnTo>
                <a:lnTo>
                  <a:pt x="573206" y="913922"/>
                </a:lnTo>
                <a:lnTo>
                  <a:pt x="597445" y="913211"/>
                </a:lnTo>
                <a:lnTo>
                  <a:pt x="720291" y="940741"/>
                </a:lnTo>
                <a:lnTo>
                  <a:pt x="767314" y="957680"/>
                </a:lnTo>
                <a:lnTo>
                  <a:pt x="798394" y="941217"/>
                </a:lnTo>
                <a:lnTo>
                  <a:pt x="798394" y="941217"/>
                </a:lnTo>
                <a:lnTo>
                  <a:pt x="846161" y="893450"/>
                </a:lnTo>
                <a:lnTo>
                  <a:pt x="852985" y="845683"/>
                </a:lnTo>
                <a:lnTo>
                  <a:pt x="852985" y="845683"/>
                </a:lnTo>
                <a:lnTo>
                  <a:pt x="921224" y="838859"/>
                </a:lnTo>
                <a:lnTo>
                  <a:pt x="914400" y="763797"/>
                </a:lnTo>
                <a:lnTo>
                  <a:pt x="934634" y="750623"/>
                </a:lnTo>
                <a:lnTo>
                  <a:pt x="873457" y="688734"/>
                </a:lnTo>
                <a:lnTo>
                  <a:pt x="825689" y="579552"/>
                </a:lnTo>
                <a:lnTo>
                  <a:pt x="784746" y="497665"/>
                </a:lnTo>
                <a:lnTo>
                  <a:pt x="757451" y="436250"/>
                </a:lnTo>
                <a:lnTo>
                  <a:pt x="736742" y="375310"/>
                </a:lnTo>
                <a:lnTo>
                  <a:pt x="682388" y="306597"/>
                </a:lnTo>
                <a:lnTo>
                  <a:pt x="668740" y="238358"/>
                </a:lnTo>
                <a:lnTo>
                  <a:pt x="648269" y="190591"/>
                </a:lnTo>
                <a:lnTo>
                  <a:pt x="648269" y="95056"/>
                </a:lnTo>
                <a:lnTo>
                  <a:pt x="648269" y="60937"/>
                </a:lnTo>
                <a:lnTo>
                  <a:pt x="675327" y="201182"/>
                </a:lnTo>
                <a:lnTo>
                  <a:pt x="702860" y="258829"/>
                </a:lnTo>
                <a:lnTo>
                  <a:pt x="719090" y="310602"/>
                </a:lnTo>
                <a:lnTo>
                  <a:pt x="777685" y="375784"/>
                </a:lnTo>
                <a:lnTo>
                  <a:pt x="812042" y="388957"/>
                </a:lnTo>
                <a:lnTo>
                  <a:pt x="822270" y="354874"/>
                </a:lnTo>
                <a:lnTo>
                  <a:pt x="859809" y="252006"/>
                </a:lnTo>
                <a:lnTo>
                  <a:pt x="784746" y="54113"/>
                </a:lnTo>
                <a:lnTo>
                  <a:pt x="743803" y="88232"/>
                </a:lnTo>
                <a:lnTo>
                  <a:pt x="682388" y="81409"/>
                </a:lnTo>
                <a:lnTo>
                  <a:pt x="682388" y="81409"/>
                </a:lnTo>
                <a:lnTo>
                  <a:pt x="627797" y="40465"/>
                </a:lnTo>
                <a:lnTo>
                  <a:pt x="532263" y="40465"/>
                </a:lnTo>
                <a:lnTo>
                  <a:pt x="498143" y="47289"/>
                </a:lnTo>
                <a:lnTo>
                  <a:pt x="457200" y="54113"/>
                </a:lnTo>
                <a:lnTo>
                  <a:pt x="375313" y="101880"/>
                </a:lnTo>
                <a:lnTo>
                  <a:pt x="135766" y="40465"/>
                </a:lnTo>
                <a:cubicBezTo>
                  <a:pt x="78426" y="52550"/>
                  <a:pt x="63452" y="9098"/>
                  <a:pt x="27295" y="0"/>
                </a:cubicBez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Egypt</a:t>
            </a:r>
          </a:p>
        </p:txBody>
      </p:sp>
      <p:sp>
        <p:nvSpPr>
          <p:cNvPr id="9" name="Freeform 4">
            <a:extLst>
              <a:ext uri="{FF2B5EF4-FFF2-40B4-BE49-F238E27FC236}">
                <a16:creationId xmlns:a16="http://schemas.microsoft.com/office/drawing/2014/main" id="{B4447EB0-03BF-44B4-DA24-BEDE5F534DB0}"/>
              </a:ext>
            </a:extLst>
          </p:cNvPr>
          <p:cNvSpPr/>
          <p:nvPr/>
        </p:nvSpPr>
        <p:spPr>
          <a:xfrm>
            <a:off x="7713192" y="641495"/>
            <a:ext cx="1314450" cy="1268412"/>
          </a:xfrm>
          <a:custGeom>
            <a:avLst/>
            <a:gdLst>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27296 w 1323833"/>
              <a:gd name="connsiteY32" fmla="*/ 627797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37887 w 1323833"/>
              <a:gd name="connsiteY32" fmla="*/ 624267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13174 w 1323833"/>
              <a:gd name="connsiteY32" fmla="*/ 656042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44949 w 1323833"/>
              <a:gd name="connsiteY31" fmla="*/ 627797 h 1262418"/>
              <a:gd name="connsiteX32" fmla="*/ 13174 w 1323833"/>
              <a:gd name="connsiteY32" fmla="*/ 656042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87757 w 1310837"/>
              <a:gd name="connsiteY11" fmla="*/ 116006 h 1262418"/>
              <a:gd name="connsiteX12" fmla="*/ 887757 w 1310837"/>
              <a:gd name="connsiteY12" fmla="*/ 204716 h 1262418"/>
              <a:gd name="connsiteX13" fmla="*/ 833166 w 1310837"/>
              <a:gd name="connsiteY13" fmla="*/ 245660 h 1262418"/>
              <a:gd name="connsiteX14" fmla="*/ 833166 w 1310837"/>
              <a:gd name="connsiteY14" fmla="*/ 24566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87757 w 1310837"/>
              <a:gd name="connsiteY11" fmla="*/ 116006 h 1262418"/>
              <a:gd name="connsiteX12" fmla="*/ 887757 w 1310837"/>
              <a:gd name="connsiteY12" fmla="*/ 204716 h 1262418"/>
              <a:gd name="connsiteX13" fmla="*/ 833166 w 1310837"/>
              <a:gd name="connsiteY13" fmla="*/ 24566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33166 w 1310837"/>
              <a:gd name="connsiteY13" fmla="*/ 24566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66673 w 1310837"/>
              <a:gd name="connsiteY34" fmla="*/ 82045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7062 w 1310837"/>
              <a:gd name="connsiteY29" fmla="*/ 282281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66673 w 1310837"/>
              <a:gd name="connsiteY34" fmla="*/ 82045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70124 w 1311067"/>
              <a:gd name="connsiteY0" fmla="*/ 320722 h 1262418"/>
              <a:gd name="connsiteX1" fmla="*/ 1290596 w 1311067"/>
              <a:gd name="connsiteY1" fmla="*/ 259307 h 1262418"/>
              <a:gd name="connsiteX2" fmla="*/ 1276948 w 1311067"/>
              <a:gd name="connsiteY2" fmla="*/ 177421 h 1262418"/>
              <a:gd name="connsiteX3" fmla="*/ 1304243 w 1311067"/>
              <a:gd name="connsiteY3" fmla="*/ 116006 h 1262418"/>
              <a:gd name="connsiteX4" fmla="*/ 1160942 w 1311067"/>
              <a:gd name="connsiteY4" fmla="*/ 88710 h 1262418"/>
              <a:gd name="connsiteX5" fmla="*/ 1126822 w 1311067"/>
              <a:gd name="connsiteY5" fmla="*/ 81887 h 1262418"/>
              <a:gd name="connsiteX6" fmla="*/ 1126822 w 1311067"/>
              <a:gd name="connsiteY6" fmla="*/ 34119 h 1262418"/>
              <a:gd name="connsiteX7" fmla="*/ 1126822 w 1311067"/>
              <a:gd name="connsiteY7" fmla="*/ 34119 h 1262418"/>
              <a:gd name="connsiteX8" fmla="*/ 997169 w 1311067"/>
              <a:gd name="connsiteY8" fmla="*/ 0 h 1262418"/>
              <a:gd name="connsiteX9" fmla="*/ 922106 w 1311067"/>
              <a:gd name="connsiteY9" fmla="*/ 47767 h 1262418"/>
              <a:gd name="connsiteX10" fmla="*/ 922106 w 1311067"/>
              <a:gd name="connsiteY10" fmla="*/ 47767 h 1262418"/>
              <a:gd name="connsiteX11" fmla="*/ 876557 w 1311067"/>
              <a:gd name="connsiteY11" fmla="*/ 112196 h 1262418"/>
              <a:gd name="connsiteX12" fmla="*/ 887987 w 1311067"/>
              <a:gd name="connsiteY12" fmla="*/ 204716 h 1262418"/>
              <a:gd name="connsiteX13" fmla="*/ 867686 w 1311067"/>
              <a:gd name="connsiteY13" fmla="*/ 241850 h 1262418"/>
              <a:gd name="connsiteX14" fmla="*/ 852446 w 1311067"/>
              <a:gd name="connsiteY14" fmla="*/ 268520 h 1262418"/>
              <a:gd name="connsiteX15" fmla="*/ 778804 w 1311067"/>
              <a:gd name="connsiteY15" fmla="*/ 286603 h 1262418"/>
              <a:gd name="connsiteX16" fmla="*/ 731037 w 1311067"/>
              <a:gd name="connsiteY16" fmla="*/ 232012 h 1262418"/>
              <a:gd name="connsiteX17" fmla="*/ 676446 w 1311067"/>
              <a:gd name="connsiteY17" fmla="*/ 211540 h 1262418"/>
              <a:gd name="connsiteX18" fmla="*/ 533145 w 1311067"/>
              <a:gd name="connsiteY18" fmla="*/ 177421 h 1262418"/>
              <a:gd name="connsiteX19" fmla="*/ 492201 w 1311067"/>
              <a:gd name="connsiteY19" fmla="*/ 122830 h 1262418"/>
              <a:gd name="connsiteX20" fmla="*/ 478554 w 1311067"/>
              <a:gd name="connsiteY20" fmla="*/ 75063 h 1262418"/>
              <a:gd name="connsiteX21" fmla="*/ 376196 w 1311067"/>
              <a:gd name="connsiteY21" fmla="*/ 40943 h 1262418"/>
              <a:gd name="connsiteX22" fmla="*/ 321604 w 1311067"/>
              <a:gd name="connsiteY22" fmla="*/ 40943 h 1262418"/>
              <a:gd name="connsiteX23" fmla="*/ 212422 w 1311067"/>
              <a:gd name="connsiteY23" fmla="*/ 20472 h 1262418"/>
              <a:gd name="connsiteX24" fmla="*/ 171479 w 1311067"/>
              <a:gd name="connsiteY24" fmla="*/ 0 h 1262418"/>
              <a:gd name="connsiteX25" fmla="*/ 164655 w 1311067"/>
              <a:gd name="connsiteY25" fmla="*/ 68239 h 1262418"/>
              <a:gd name="connsiteX26" fmla="*/ 55473 w 1311067"/>
              <a:gd name="connsiteY26" fmla="*/ 143301 h 1262418"/>
              <a:gd name="connsiteX27" fmla="*/ 48649 w 1311067"/>
              <a:gd name="connsiteY27" fmla="*/ 259307 h 1262418"/>
              <a:gd name="connsiteX28" fmla="*/ 48649 w 1311067"/>
              <a:gd name="connsiteY28" fmla="*/ 259307 h 1262418"/>
              <a:gd name="connsiteX29" fmla="*/ 7292 w 1311067"/>
              <a:gd name="connsiteY29" fmla="*/ 282281 h 1262418"/>
              <a:gd name="connsiteX30" fmla="*/ 28178 w 1311067"/>
              <a:gd name="connsiteY30" fmla="*/ 368490 h 1262418"/>
              <a:gd name="connsiteX31" fmla="*/ 25596 w 1311067"/>
              <a:gd name="connsiteY31" fmla="*/ 608234 h 1262418"/>
              <a:gd name="connsiteX32" fmla="*/ 408 w 1311067"/>
              <a:gd name="connsiteY32" fmla="*/ 656042 h 1262418"/>
              <a:gd name="connsiteX33" fmla="*/ 48649 w 1311067"/>
              <a:gd name="connsiteY33" fmla="*/ 736979 h 1262418"/>
              <a:gd name="connsiteX34" fmla="*/ 66903 w 1311067"/>
              <a:gd name="connsiteY34" fmla="*/ 820458 h 1262418"/>
              <a:gd name="connsiteX35" fmla="*/ 130536 w 1311067"/>
              <a:gd name="connsiteY35" fmla="*/ 818866 h 1262418"/>
              <a:gd name="connsiteX36" fmla="*/ 178303 w 1311067"/>
              <a:gd name="connsiteY36" fmla="*/ 859809 h 1262418"/>
              <a:gd name="connsiteX37" fmla="*/ 191951 w 1311067"/>
              <a:gd name="connsiteY37" fmla="*/ 914400 h 1262418"/>
              <a:gd name="connsiteX38" fmla="*/ 389843 w 1311067"/>
              <a:gd name="connsiteY38" fmla="*/ 921224 h 1262418"/>
              <a:gd name="connsiteX39" fmla="*/ 471730 w 1311067"/>
              <a:gd name="connsiteY39" fmla="*/ 968991 h 1262418"/>
              <a:gd name="connsiteX40" fmla="*/ 574088 w 1311067"/>
              <a:gd name="connsiteY40" fmla="*/ 907576 h 1262418"/>
              <a:gd name="connsiteX41" fmla="*/ 1222357 w 1311067"/>
              <a:gd name="connsiteY41" fmla="*/ 1262418 h 1262418"/>
              <a:gd name="connsiteX42" fmla="*/ 1236004 w 1311067"/>
              <a:gd name="connsiteY42" fmla="*/ 1207827 h 1262418"/>
              <a:gd name="connsiteX43" fmla="*/ 1311067 w 1311067"/>
              <a:gd name="connsiteY43" fmla="*/ 1214651 h 1262418"/>
              <a:gd name="connsiteX44" fmla="*/ 1311067 w 1311067"/>
              <a:gd name="connsiteY44" fmla="*/ 1044054 h 1262418"/>
              <a:gd name="connsiteX45" fmla="*/ 1311067 w 1311067"/>
              <a:gd name="connsiteY45" fmla="*/ 661916 h 1262418"/>
              <a:gd name="connsiteX46" fmla="*/ 1304243 w 1311067"/>
              <a:gd name="connsiteY46" fmla="*/ 375313 h 1262418"/>
              <a:gd name="connsiteX47" fmla="*/ 1270124 w 1311067"/>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46 w 1313835"/>
              <a:gd name="connsiteY30" fmla="*/ 368490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46 w 1313835"/>
              <a:gd name="connsiteY30" fmla="*/ 368490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93 w 1313835"/>
              <a:gd name="connsiteY29" fmla="*/ 29552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61265 w 1313835"/>
              <a:gd name="connsiteY28" fmla="*/ 249509 h 1262418"/>
              <a:gd name="connsiteX29" fmla="*/ 193 w 1313835"/>
              <a:gd name="connsiteY29" fmla="*/ 29552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71374 w 1313835"/>
              <a:gd name="connsiteY26" fmla="*/ 14663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54214 w 1313835"/>
              <a:gd name="connsiteY25" fmla="*/ 64967 h 1262418"/>
              <a:gd name="connsiteX26" fmla="*/ 71374 w 1313835"/>
              <a:gd name="connsiteY26" fmla="*/ 14663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9355"/>
              <a:gd name="connsiteX1" fmla="*/ 1293364 w 1313835"/>
              <a:gd name="connsiteY1" fmla="*/ 259307 h 1269355"/>
              <a:gd name="connsiteX2" fmla="*/ 1279716 w 1313835"/>
              <a:gd name="connsiteY2" fmla="*/ 177421 h 1269355"/>
              <a:gd name="connsiteX3" fmla="*/ 1307011 w 1313835"/>
              <a:gd name="connsiteY3" fmla="*/ 116006 h 1269355"/>
              <a:gd name="connsiteX4" fmla="*/ 1163710 w 1313835"/>
              <a:gd name="connsiteY4" fmla="*/ 88710 h 1269355"/>
              <a:gd name="connsiteX5" fmla="*/ 1129590 w 1313835"/>
              <a:gd name="connsiteY5" fmla="*/ 81887 h 1269355"/>
              <a:gd name="connsiteX6" fmla="*/ 1129590 w 1313835"/>
              <a:gd name="connsiteY6" fmla="*/ 34119 h 1269355"/>
              <a:gd name="connsiteX7" fmla="*/ 1129590 w 1313835"/>
              <a:gd name="connsiteY7" fmla="*/ 34119 h 1269355"/>
              <a:gd name="connsiteX8" fmla="*/ 999937 w 1313835"/>
              <a:gd name="connsiteY8" fmla="*/ 0 h 1269355"/>
              <a:gd name="connsiteX9" fmla="*/ 924874 w 1313835"/>
              <a:gd name="connsiteY9" fmla="*/ 47767 h 1269355"/>
              <a:gd name="connsiteX10" fmla="*/ 924874 w 1313835"/>
              <a:gd name="connsiteY10" fmla="*/ 47767 h 1269355"/>
              <a:gd name="connsiteX11" fmla="*/ 879325 w 1313835"/>
              <a:gd name="connsiteY11" fmla="*/ 112196 h 1269355"/>
              <a:gd name="connsiteX12" fmla="*/ 890755 w 1313835"/>
              <a:gd name="connsiteY12" fmla="*/ 204716 h 1269355"/>
              <a:gd name="connsiteX13" fmla="*/ 870454 w 1313835"/>
              <a:gd name="connsiteY13" fmla="*/ 241850 h 1269355"/>
              <a:gd name="connsiteX14" fmla="*/ 855214 w 1313835"/>
              <a:gd name="connsiteY14" fmla="*/ 268520 h 1269355"/>
              <a:gd name="connsiteX15" fmla="*/ 781572 w 1313835"/>
              <a:gd name="connsiteY15" fmla="*/ 286603 h 1269355"/>
              <a:gd name="connsiteX16" fmla="*/ 733805 w 1313835"/>
              <a:gd name="connsiteY16" fmla="*/ 232012 h 1269355"/>
              <a:gd name="connsiteX17" fmla="*/ 679214 w 1313835"/>
              <a:gd name="connsiteY17" fmla="*/ 211540 h 1269355"/>
              <a:gd name="connsiteX18" fmla="*/ 535913 w 1313835"/>
              <a:gd name="connsiteY18" fmla="*/ 177421 h 1269355"/>
              <a:gd name="connsiteX19" fmla="*/ 494969 w 1313835"/>
              <a:gd name="connsiteY19" fmla="*/ 122830 h 1269355"/>
              <a:gd name="connsiteX20" fmla="*/ 481322 w 1313835"/>
              <a:gd name="connsiteY20" fmla="*/ 75063 h 1269355"/>
              <a:gd name="connsiteX21" fmla="*/ 378964 w 1313835"/>
              <a:gd name="connsiteY21" fmla="*/ 40943 h 1269355"/>
              <a:gd name="connsiteX22" fmla="*/ 324372 w 1313835"/>
              <a:gd name="connsiteY22" fmla="*/ 40943 h 1269355"/>
              <a:gd name="connsiteX23" fmla="*/ 215190 w 1313835"/>
              <a:gd name="connsiteY23" fmla="*/ 20472 h 1269355"/>
              <a:gd name="connsiteX24" fmla="*/ 174247 w 1313835"/>
              <a:gd name="connsiteY24" fmla="*/ 0 h 1269355"/>
              <a:gd name="connsiteX25" fmla="*/ 154214 w 1313835"/>
              <a:gd name="connsiteY25" fmla="*/ 64967 h 1269355"/>
              <a:gd name="connsiteX26" fmla="*/ 71374 w 1313835"/>
              <a:gd name="connsiteY26" fmla="*/ 146631 h 1269355"/>
              <a:gd name="connsiteX27" fmla="*/ 51417 w 1313835"/>
              <a:gd name="connsiteY27" fmla="*/ 259307 h 1269355"/>
              <a:gd name="connsiteX28" fmla="*/ 61265 w 1313835"/>
              <a:gd name="connsiteY28" fmla="*/ 249509 h 1269355"/>
              <a:gd name="connsiteX29" fmla="*/ 3482 w 1313835"/>
              <a:gd name="connsiteY29" fmla="*/ 279154 h 1269355"/>
              <a:gd name="connsiteX30" fmla="*/ 30936 w 1313835"/>
              <a:gd name="connsiteY30" fmla="*/ 352143 h 1269355"/>
              <a:gd name="connsiteX31" fmla="*/ 28364 w 1313835"/>
              <a:gd name="connsiteY31" fmla="*/ 608234 h 1269355"/>
              <a:gd name="connsiteX32" fmla="*/ 3176 w 1313835"/>
              <a:gd name="connsiteY32" fmla="*/ 656042 h 1269355"/>
              <a:gd name="connsiteX33" fmla="*/ 51417 w 1313835"/>
              <a:gd name="connsiteY33" fmla="*/ 736979 h 1269355"/>
              <a:gd name="connsiteX34" fmla="*/ 69671 w 1313835"/>
              <a:gd name="connsiteY34" fmla="*/ 820458 h 1269355"/>
              <a:gd name="connsiteX35" fmla="*/ 133304 w 1313835"/>
              <a:gd name="connsiteY35" fmla="*/ 818866 h 1269355"/>
              <a:gd name="connsiteX36" fmla="*/ 181071 w 1313835"/>
              <a:gd name="connsiteY36" fmla="*/ 859809 h 1269355"/>
              <a:gd name="connsiteX37" fmla="*/ 194719 w 1313835"/>
              <a:gd name="connsiteY37" fmla="*/ 914400 h 1269355"/>
              <a:gd name="connsiteX38" fmla="*/ 392611 w 1313835"/>
              <a:gd name="connsiteY38" fmla="*/ 921224 h 1269355"/>
              <a:gd name="connsiteX39" fmla="*/ 474498 w 1313835"/>
              <a:gd name="connsiteY39" fmla="*/ 968991 h 1269355"/>
              <a:gd name="connsiteX40" fmla="*/ 576856 w 1313835"/>
              <a:gd name="connsiteY40" fmla="*/ 907576 h 1269355"/>
              <a:gd name="connsiteX41" fmla="*/ 1241156 w 1313835"/>
              <a:gd name="connsiteY41" fmla="*/ 1269355 h 1269355"/>
              <a:gd name="connsiteX42" fmla="*/ 1238772 w 1313835"/>
              <a:gd name="connsiteY42" fmla="*/ 1207827 h 1269355"/>
              <a:gd name="connsiteX43" fmla="*/ 1313835 w 1313835"/>
              <a:gd name="connsiteY43" fmla="*/ 1214651 h 1269355"/>
              <a:gd name="connsiteX44" fmla="*/ 1313835 w 1313835"/>
              <a:gd name="connsiteY44" fmla="*/ 1044054 h 1269355"/>
              <a:gd name="connsiteX45" fmla="*/ 1313835 w 1313835"/>
              <a:gd name="connsiteY45" fmla="*/ 661916 h 1269355"/>
              <a:gd name="connsiteX46" fmla="*/ 1307011 w 1313835"/>
              <a:gd name="connsiteY46" fmla="*/ 375313 h 1269355"/>
              <a:gd name="connsiteX47" fmla="*/ 1272892 w 1313835"/>
              <a:gd name="connsiteY47" fmla="*/ 320722 h 126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835" h="1269355">
                <a:moveTo>
                  <a:pt x="1272892" y="320722"/>
                </a:moveTo>
                <a:lnTo>
                  <a:pt x="1293364" y="259307"/>
                </a:lnTo>
                <a:lnTo>
                  <a:pt x="1279716" y="177421"/>
                </a:lnTo>
                <a:lnTo>
                  <a:pt x="1307011" y="116006"/>
                </a:lnTo>
                <a:lnTo>
                  <a:pt x="1163710" y="88710"/>
                </a:lnTo>
                <a:lnTo>
                  <a:pt x="1129590" y="81887"/>
                </a:lnTo>
                <a:lnTo>
                  <a:pt x="1129590" y="34119"/>
                </a:lnTo>
                <a:lnTo>
                  <a:pt x="1129590" y="34119"/>
                </a:lnTo>
                <a:lnTo>
                  <a:pt x="999937" y="0"/>
                </a:lnTo>
                <a:lnTo>
                  <a:pt x="924874" y="47767"/>
                </a:lnTo>
                <a:lnTo>
                  <a:pt x="924874" y="47767"/>
                </a:lnTo>
                <a:lnTo>
                  <a:pt x="879325" y="112196"/>
                </a:lnTo>
                <a:lnTo>
                  <a:pt x="890755" y="204716"/>
                </a:lnTo>
                <a:cubicBezTo>
                  <a:pt x="872558" y="218364"/>
                  <a:pt x="876377" y="231216"/>
                  <a:pt x="870454" y="241850"/>
                </a:cubicBezTo>
                <a:cubicBezTo>
                  <a:pt x="864531" y="252484"/>
                  <a:pt x="870028" y="261061"/>
                  <a:pt x="855214" y="268520"/>
                </a:cubicBezTo>
                <a:cubicBezTo>
                  <a:pt x="840400" y="275979"/>
                  <a:pt x="806119" y="280575"/>
                  <a:pt x="781572" y="286603"/>
                </a:cubicBezTo>
                <a:lnTo>
                  <a:pt x="733805" y="232012"/>
                </a:lnTo>
                <a:lnTo>
                  <a:pt x="679214" y="211540"/>
                </a:lnTo>
                <a:lnTo>
                  <a:pt x="535913" y="177421"/>
                </a:lnTo>
                <a:lnTo>
                  <a:pt x="494969" y="122830"/>
                </a:lnTo>
                <a:lnTo>
                  <a:pt x="481322" y="75063"/>
                </a:lnTo>
                <a:lnTo>
                  <a:pt x="378964" y="40943"/>
                </a:lnTo>
                <a:lnTo>
                  <a:pt x="324372" y="40943"/>
                </a:lnTo>
                <a:lnTo>
                  <a:pt x="215190" y="20472"/>
                </a:lnTo>
                <a:lnTo>
                  <a:pt x="174247" y="0"/>
                </a:lnTo>
                <a:lnTo>
                  <a:pt x="154214" y="64967"/>
                </a:lnTo>
                <a:lnTo>
                  <a:pt x="71374" y="146631"/>
                </a:lnTo>
                <a:lnTo>
                  <a:pt x="51417" y="259307"/>
                </a:lnTo>
                <a:lnTo>
                  <a:pt x="61265" y="249509"/>
                </a:lnTo>
                <a:lnTo>
                  <a:pt x="3482" y="279154"/>
                </a:lnTo>
                <a:cubicBezTo>
                  <a:pt x="12423" y="301979"/>
                  <a:pt x="21995" y="329318"/>
                  <a:pt x="30936" y="352143"/>
                </a:cubicBezTo>
                <a:cubicBezTo>
                  <a:pt x="26387" y="438579"/>
                  <a:pt x="32991" y="557584"/>
                  <a:pt x="28364" y="608234"/>
                </a:cubicBezTo>
                <a:cubicBezTo>
                  <a:pt x="23737" y="658884"/>
                  <a:pt x="19058" y="618490"/>
                  <a:pt x="3176" y="656042"/>
                </a:cubicBezTo>
                <a:cubicBezTo>
                  <a:pt x="-12706" y="693594"/>
                  <a:pt x="35337" y="710000"/>
                  <a:pt x="51417" y="736979"/>
                </a:cubicBezTo>
                <a:lnTo>
                  <a:pt x="69671" y="820458"/>
                </a:lnTo>
                <a:lnTo>
                  <a:pt x="133304" y="818866"/>
                </a:lnTo>
                <a:lnTo>
                  <a:pt x="181071" y="859809"/>
                </a:lnTo>
                <a:lnTo>
                  <a:pt x="194719" y="914400"/>
                </a:lnTo>
                <a:lnTo>
                  <a:pt x="392611" y="921224"/>
                </a:lnTo>
                <a:lnTo>
                  <a:pt x="474498" y="968991"/>
                </a:lnTo>
                <a:lnTo>
                  <a:pt x="576856" y="907576"/>
                </a:lnTo>
                <a:lnTo>
                  <a:pt x="1241156" y="1269355"/>
                </a:lnTo>
                <a:cubicBezTo>
                  <a:pt x="1240361" y="1248846"/>
                  <a:pt x="1239567" y="1228336"/>
                  <a:pt x="1238772" y="1207827"/>
                </a:cubicBezTo>
                <a:lnTo>
                  <a:pt x="1313835" y="1214651"/>
                </a:lnTo>
                <a:lnTo>
                  <a:pt x="1313835" y="1044054"/>
                </a:lnTo>
                <a:lnTo>
                  <a:pt x="1313835" y="661916"/>
                </a:lnTo>
                <a:lnTo>
                  <a:pt x="1307011" y="375313"/>
                </a:lnTo>
                <a:lnTo>
                  <a:pt x="1272892" y="320722"/>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Libya</a:t>
            </a:r>
          </a:p>
        </p:txBody>
      </p:sp>
      <p:sp>
        <p:nvSpPr>
          <p:cNvPr id="10" name="Freeform 6">
            <a:extLst>
              <a:ext uri="{FF2B5EF4-FFF2-40B4-BE49-F238E27FC236}">
                <a16:creationId xmlns:a16="http://schemas.microsoft.com/office/drawing/2014/main" id="{4D20ACD1-394F-E192-BA8E-302C917C7295}"/>
              </a:ext>
            </a:extLst>
          </p:cNvPr>
          <p:cNvSpPr/>
          <p:nvPr/>
        </p:nvSpPr>
        <p:spPr>
          <a:xfrm>
            <a:off x="7556029" y="204932"/>
            <a:ext cx="331788" cy="719138"/>
          </a:xfrm>
          <a:custGeom>
            <a:avLst/>
            <a:gdLst>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68239 w 334370"/>
              <a:gd name="connsiteY5" fmla="*/ 272955 h 736979"/>
              <a:gd name="connsiteX6" fmla="*/ 0 w 334370"/>
              <a:gd name="connsiteY6" fmla="*/ 368489 h 736979"/>
              <a:gd name="connsiteX7" fmla="*/ 6824 w 334370"/>
              <a:gd name="connsiteY7" fmla="*/ 436728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78830 w 334370"/>
              <a:gd name="connsiteY5" fmla="*/ 287077 h 736979"/>
              <a:gd name="connsiteX6" fmla="*/ 0 w 334370"/>
              <a:gd name="connsiteY6" fmla="*/ 368489 h 736979"/>
              <a:gd name="connsiteX7" fmla="*/ 6824 w 334370"/>
              <a:gd name="connsiteY7" fmla="*/ 436728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78830 w 334370"/>
              <a:gd name="connsiteY5" fmla="*/ 287077 h 736979"/>
              <a:gd name="connsiteX6" fmla="*/ 0 w 334370"/>
              <a:gd name="connsiteY6" fmla="*/ 368489 h 736979"/>
              <a:gd name="connsiteX7" fmla="*/ 20946 w 334370"/>
              <a:gd name="connsiteY7" fmla="*/ 412014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8364 w 334370"/>
              <a:gd name="connsiteY13" fmla="*/ 696035 h 719326"/>
              <a:gd name="connsiteX14" fmla="*/ 218364 w 334370"/>
              <a:gd name="connsiteY14" fmla="*/ 566382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18364 w 334370"/>
              <a:gd name="connsiteY14" fmla="*/ 566382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28955 w 334370"/>
              <a:gd name="connsiteY14" fmla="*/ 580504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28955 w 334370"/>
              <a:gd name="connsiteY14" fmla="*/ 580504 h 719326"/>
              <a:gd name="connsiteX15" fmla="*/ 320248 w 334370"/>
              <a:gd name="connsiteY15" fmla="*/ 501200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72955 w 334402"/>
              <a:gd name="connsiteY25" fmla="*/ 136477 h 719326"/>
              <a:gd name="connsiteX26" fmla="*/ 272955 w 334402"/>
              <a:gd name="connsiteY26" fmla="*/ 136477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72955 w 334402"/>
              <a:gd name="connsiteY25" fmla="*/ 136477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21402 w 334402"/>
              <a:gd name="connsiteY13" fmla="*/ 691303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11437 w 334402"/>
              <a:gd name="connsiteY7" fmla="*/ 414395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21402 w 334402"/>
              <a:gd name="connsiteY13" fmla="*/ 691303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6452 w 332024"/>
              <a:gd name="connsiteY5" fmla="*/ 287077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26577 w 332024"/>
              <a:gd name="connsiteY14" fmla="*/ 580504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8829 w 332024"/>
              <a:gd name="connsiteY5" fmla="*/ 296605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26577 w 332024"/>
              <a:gd name="connsiteY14" fmla="*/ 580504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8829 w 332024"/>
              <a:gd name="connsiteY5" fmla="*/ 296605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33709 w 332024"/>
              <a:gd name="connsiteY14" fmla="*/ 587649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024" h="719326">
                <a:moveTo>
                  <a:pt x="195514" y="0"/>
                </a:moveTo>
                <a:lnTo>
                  <a:pt x="120452" y="40943"/>
                </a:lnTo>
                <a:lnTo>
                  <a:pt x="120452" y="40943"/>
                </a:lnTo>
                <a:lnTo>
                  <a:pt x="86332" y="109182"/>
                </a:lnTo>
                <a:lnTo>
                  <a:pt x="86332" y="191068"/>
                </a:lnTo>
                <a:lnTo>
                  <a:pt x="78829" y="296605"/>
                </a:lnTo>
                <a:lnTo>
                  <a:pt x="0" y="356580"/>
                </a:lnTo>
                <a:lnTo>
                  <a:pt x="9059" y="414395"/>
                </a:lnTo>
                <a:lnTo>
                  <a:pt x="59037" y="443552"/>
                </a:lnTo>
                <a:lnTo>
                  <a:pt x="79509" y="491319"/>
                </a:lnTo>
                <a:lnTo>
                  <a:pt x="120452" y="539086"/>
                </a:lnTo>
                <a:lnTo>
                  <a:pt x="154571" y="648268"/>
                </a:lnTo>
                <a:lnTo>
                  <a:pt x="164689" y="719326"/>
                </a:lnTo>
                <a:lnTo>
                  <a:pt x="219024" y="691303"/>
                </a:lnTo>
                <a:lnTo>
                  <a:pt x="233709" y="587649"/>
                </a:lnTo>
                <a:lnTo>
                  <a:pt x="317870" y="501200"/>
                </a:lnTo>
                <a:cubicBezTo>
                  <a:pt x="322577" y="479709"/>
                  <a:pt x="331404" y="446296"/>
                  <a:pt x="331992" y="436728"/>
                </a:cubicBezTo>
                <a:cubicBezTo>
                  <a:pt x="332580" y="427160"/>
                  <a:pt x="324931" y="441435"/>
                  <a:pt x="321400" y="443789"/>
                </a:cubicBezTo>
                <a:lnTo>
                  <a:pt x="270577" y="382137"/>
                </a:lnTo>
                <a:lnTo>
                  <a:pt x="229634" y="382137"/>
                </a:lnTo>
                <a:lnTo>
                  <a:pt x="202338" y="361665"/>
                </a:lnTo>
                <a:lnTo>
                  <a:pt x="202338" y="361665"/>
                </a:lnTo>
                <a:lnTo>
                  <a:pt x="270577" y="279779"/>
                </a:lnTo>
                <a:cubicBezTo>
                  <a:pt x="281950" y="266131"/>
                  <a:pt x="297245" y="249778"/>
                  <a:pt x="304697" y="238835"/>
                </a:cubicBezTo>
                <a:cubicBezTo>
                  <a:pt x="312149" y="227892"/>
                  <a:pt x="311758" y="222360"/>
                  <a:pt x="315288" y="214122"/>
                </a:cubicBezTo>
                <a:cubicBezTo>
                  <a:pt x="312543" y="201770"/>
                  <a:pt x="297446" y="180015"/>
                  <a:pt x="288229" y="164721"/>
                </a:cubicBezTo>
                <a:cubicBezTo>
                  <a:pt x="279012" y="149427"/>
                  <a:pt x="257240" y="138435"/>
                  <a:pt x="259985" y="122355"/>
                </a:cubicBezTo>
                <a:cubicBezTo>
                  <a:pt x="262730" y="106275"/>
                  <a:pt x="289793" y="86277"/>
                  <a:pt x="304697" y="68238"/>
                </a:cubicBezTo>
                <a:lnTo>
                  <a:pt x="304697" y="34119"/>
                </a:lnTo>
                <a:lnTo>
                  <a:pt x="250106" y="54591"/>
                </a:lnTo>
                <a:lnTo>
                  <a:pt x="195514" y="0"/>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defTabSz="914400" fontAlgn="base">
              <a:spcBef>
                <a:spcPct val="0"/>
              </a:spcBef>
              <a:spcAft>
                <a:spcPct val="0"/>
              </a:spcAft>
              <a:defRPr/>
            </a:pPr>
            <a:r>
              <a:rPr lang="en-GB" sz="800" b="1" kern="0" dirty="0">
                <a:solidFill>
                  <a:srgbClr val="000000"/>
                </a:solidFill>
                <a:latin typeface="Arial"/>
              </a:rPr>
              <a:t>Tunisia</a:t>
            </a:r>
          </a:p>
        </p:txBody>
      </p:sp>
      <p:sp>
        <p:nvSpPr>
          <p:cNvPr id="11" name="Freeform 7">
            <a:extLst>
              <a:ext uri="{FF2B5EF4-FFF2-40B4-BE49-F238E27FC236}">
                <a16:creationId xmlns:a16="http://schemas.microsoft.com/office/drawing/2014/main" id="{16D3D107-B508-4D82-E8CE-A85E3215CE23}"/>
              </a:ext>
            </a:extLst>
          </p:cNvPr>
          <p:cNvSpPr/>
          <p:nvPr/>
        </p:nvSpPr>
        <p:spPr>
          <a:xfrm>
            <a:off x="6225708" y="228749"/>
            <a:ext cx="1679575" cy="1716087"/>
          </a:xfrm>
          <a:custGeom>
            <a:avLst/>
            <a:gdLst>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51129 w 1692323"/>
              <a:gd name="connsiteY19" fmla="*/ 423081 h 1726442"/>
              <a:gd name="connsiteX20" fmla="*/ 1419368 w 1692323"/>
              <a:gd name="connsiteY20" fmla="*/ 429905 h 1726442"/>
              <a:gd name="connsiteX21" fmla="*/ 1419368 w 1692323"/>
              <a:gd name="connsiteY21" fmla="*/ 429905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51129 w 1692323"/>
              <a:gd name="connsiteY19" fmla="*/ 423081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43844 w 1692323"/>
              <a:gd name="connsiteY15" fmla="*/ 99302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43844 w 1692323"/>
              <a:gd name="connsiteY15" fmla="*/ 99302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27547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62669 w 1692323"/>
              <a:gd name="connsiteY29" fmla="*/ 1187356 h 1726442"/>
              <a:gd name="connsiteX30" fmla="*/ 1617260 w 1692323"/>
              <a:gd name="connsiteY30" fmla="*/ 1235123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17260 w 1692323"/>
              <a:gd name="connsiteY30" fmla="*/ 1235123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70217 w 1692323"/>
              <a:gd name="connsiteY30" fmla="*/ 1266897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70217 w 1692323"/>
              <a:gd name="connsiteY30" fmla="*/ 1266897 h 1726442"/>
              <a:gd name="connsiteX31" fmla="*/ 1691401 w 1692323"/>
              <a:gd name="connsiteY31" fmla="*/ 129161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645504 w 1692356"/>
              <a:gd name="connsiteY30" fmla="*/ 1245714 h 1726442"/>
              <a:gd name="connsiteX31" fmla="*/ 1691401 w 1692356"/>
              <a:gd name="connsiteY31" fmla="*/ 1291611 h 1726442"/>
              <a:gd name="connsiteX32" fmla="*/ 1692323 w 1692356"/>
              <a:gd name="connsiteY32" fmla="*/ 1317009 h 1726442"/>
              <a:gd name="connsiteX33" fmla="*/ 1180532 w 1692356"/>
              <a:gd name="connsiteY33" fmla="*/ 1678675 h 1726442"/>
              <a:gd name="connsiteX34" fmla="*/ 1057702 w 1692356"/>
              <a:gd name="connsiteY34" fmla="*/ 1726442 h 1726442"/>
              <a:gd name="connsiteX35" fmla="*/ 982639 w 1692356"/>
              <a:gd name="connsiteY35" fmla="*/ 1726442 h 1726442"/>
              <a:gd name="connsiteX36" fmla="*/ 1009935 w 1692356"/>
              <a:gd name="connsiteY36" fmla="*/ 1658203 h 1726442"/>
              <a:gd name="connsiteX37" fmla="*/ 934872 w 1692356"/>
              <a:gd name="connsiteY37" fmla="*/ 1644556 h 1726442"/>
              <a:gd name="connsiteX38" fmla="*/ 934872 w 1692356"/>
              <a:gd name="connsiteY38" fmla="*/ 1644556 h 1726442"/>
              <a:gd name="connsiteX39" fmla="*/ 893929 w 1692356"/>
              <a:gd name="connsiteY39" fmla="*/ 1624084 h 1726442"/>
              <a:gd name="connsiteX40" fmla="*/ 846162 w 1692356"/>
              <a:gd name="connsiteY40" fmla="*/ 1569493 h 1726442"/>
              <a:gd name="connsiteX41" fmla="*/ 818866 w 1692356"/>
              <a:gd name="connsiteY41" fmla="*/ 1569493 h 1726442"/>
              <a:gd name="connsiteX42" fmla="*/ 818866 w 1692356"/>
              <a:gd name="connsiteY42" fmla="*/ 1514902 h 1726442"/>
              <a:gd name="connsiteX43" fmla="*/ 0 w 1692356"/>
              <a:gd name="connsiteY43" fmla="*/ 982639 h 1726442"/>
              <a:gd name="connsiteX44" fmla="*/ 20472 w 1692356"/>
              <a:gd name="connsiteY44" fmla="*/ 818866 h 1726442"/>
              <a:gd name="connsiteX45" fmla="*/ 81887 w 1692356"/>
              <a:gd name="connsiteY45" fmla="*/ 784747 h 1726442"/>
              <a:gd name="connsiteX46" fmla="*/ 150126 w 1692356"/>
              <a:gd name="connsiteY46" fmla="*/ 750627 h 1726442"/>
              <a:gd name="connsiteX47" fmla="*/ 150126 w 1692356"/>
              <a:gd name="connsiteY47" fmla="*/ 750627 h 1726442"/>
              <a:gd name="connsiteX48" fmla="*/ 197893 w 1692356"/>
              <a:gd name="connsiteY48" fmla="*/ 736979 h 1726442"/>
              <a:gd name="connsiteX49" fmla="*/ 293427 w 1692356"/>
              <a:gd name="connsiteY49" fmla="*/ 716508 h 1726442"/>
              <a:gd name="connsiteX50" fmla="*/ 354842 w 1692356"/>
              <a:gd name="connsiteY50" fmla="*/ 675565 h 1726442"/>
              <a:gd name="connsiteX51" fmla="*/ 429905 w 1692356"/>
              <a:gd name="connsiteY51" fmla="*/ 614150 h 1726442"/>
              <a:gd name="connsiteX52" fmla="*/ 429905 w 1692356"/>
              <a:gd name="connsiteY52" fmla="*/ 614150 h 1726442"/>
              <a:gd name="connsiteX53" fmla="*/ 457200 w 1692356"/>
              <a:gd name="connsiteY53" fmla="*/ 539087 h 1726442"/>
              <a:gd name="connsiteX54" fmla="*/ 491320 w 1692356"/>
              <a:gd name="connsiteY54" fmla="*/ 525439 h 1726442"/>
              <a:gd name="connsiteX55" fmla="*/ 586854 w 1692356"/>
              <a:gd name="connsiteY55" fmla="*/ 518615 h 1726442"/>
              <a:gd name="connsiteX56" fmla="*/ 627797 w 1692356"/>
              <a:gd name="connsiteY56" fmla="*/ 498144 h 1726442"/>
              <a:gd name="connsiteX57" fmla="*/ 641445 w 1692356"/>
              <a:gd name="connsiteY57" fmla="*/ 470848 h 1726442"/>
              <a:gd name="connsiteX58" fmla="*/ 641445 w 1692356"/>
              <a:gd name="connsiteY58" fmla="*/ 470848 h 1726442"/>
              <a:gd name="connsiteX59" fmla="*/ 593678 w 1692356"/>
              <a:gd name="connsiteY59" fmla="*/ 395785 h 1726442"/>
              <a:gd name="connsiteX60" fmla="*/ 600502 w 1692356"/>
              <a:gd name="connsiteY60" fmla="*/ 286603 h 1726442"/>
              <a:gd name="connsiteX61" fmla="*/ 552735 w 1692356"/>
              <a:gd name="connsiteY61"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46544 w 1692356"/>
              <a:gd name="connsiteY30" fmla="*/ 1177344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07709 w 1692356"/>
              <a:gd name="connsiteY30" fmla="*/ 1103203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00779 w 1692356"/>
              <a:gd name="connsiteY28" fmla="*/ 1088766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18432 w 1692356"/>
              <a:gd name="connsiteY28" fmla="*/ 1067583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18432 w 1692356"/>
              <a:gd name="connsiteY28" fmla="*/ 1067583 h 1726442"/>
              <a:gd name="connsiteX29" fmla="*/ 1562669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497249 w 1692356"/>
              <a:gd name="connsiteY28" fmla="*/ 1078175 h 1726442"/>
              <a:gd name="connsiteX29" fmla="*/ 1562669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00949 h 1715850"/>
              <a:gd name="connsiteX1" fmla="*/ 614150 w 1692356"/>
              <a:gd name="connsiteY1" fmla="*/ 166829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091821 w 1692356"/>
              <a:gd name="connsiteY8" fmla="*/ 30352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52735 w 1692356"/>
              <a:gd name="connsiteY0" fmla="*/ 200949 h 1715850"/>
              <a:gd name="connsiteX1" fmla="*/ 614150 w 1692356"/>
              <a:gd name="connsiteY1" fmla="*/ 166829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52735 w 1692356"/>
              <a:gd name="connsiteY0" fmla="*/ 200949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33659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200324 w 1692356"/>
              <a:gd name="connsiteY34" fmla="*/ 1661276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33659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043"/>
              <a:gd name="connsiteY0" fmla="*/ 215071 h 1715850"/>
              <a:gd name="connsiteX1" fmla="*/ 614150 w 1692043"/>
              <a:gd name="connsiteY1" fmla="*/ 191542 h 1715850"/>
              <a:gd name="connsiteX2" fmla="*/ 682389 w 1692043"/>
              <a:gd name="connsiteY2" fmla="*/ 139534 h 1715850"/>
              <a:gd name="connsiteX3" fmla="*/ 736980 w 1692043"/>
              <a:gd name="connsiteY3" fmla="*/ 132710 h 1715850"/>
              <a:gd name="connsiteX4" fmla="*/ 791571 w 1692043"/>
              <a:gd name="connsiteY4" fmla="*/ 84943 h 1715850"/>
              <a:gd name="connsiteX5" fmla="*/ 873457 w 1692043"/>
              <a:gd name="connsiteY5" fmla="*/ 57647 h 1715850"/>
              <a:gd name="connsiteX6" fmla="*/ 962168 w 1692043"/>
              <a:gd name="connsiteY6" fmla="*/ 50823 h 1715850"/>
              <a:gd name="connsiteX7" fmla="*/ 1023583 w 1692043"/>
              <a:gd name="connsiteY7" fmla="*/ 37176 h 1715850"/>
              <a:gd name="connsiteX8" fmla="*/ 1127127 w 1692043"/>
              <a:gd name="connsiteY8" fmla="*/ 23291 h 1715850"/>
              <a:gd name="connsiteX9" fmla="*/ 1180532 w 1692043"/>
              <a:gd name="connsiteY9" fmla="*/ 57647 h 1715850"/>
              <a:gd name="connsiteX10" fmla="*/ 1269242 w 1692043"/>
              <a:gd name="connsiteY10" fmla="*/ 9880 h 1715850"/>
              <a:gd name="connsiteX11" fmla="*/ 1317009 w 1692043"/>
              <a:gd name="connsiteY11" fmla="*/ 23528 h 1715850"/>
              <a:gd name="connsiteX12" fmla="*/ 1350417 w 1692043"/>
              <a:gd name="connsiteY12" fmla="*/ 0 h 1715850"/>
              <a:gd name="connsiteX13" fmla="*/ 1392072 w 1692043"/>
              <a:gd name="connsiteY13" fmla="*/ 23528 h 1715850"/>
              <a:gd name="connsiteX14" fmla="*/ 1471140 w 1692043"/>
              <a:gd name="connsiteY14" fmla="*/ 20234 h 1715850"/>
              <a:gd name="connsiteX15" fmla="*/ 1433252 w 1692043"/>
              <a:gd name="connsiteY15" fmla="*/ 78119 h 1715850"/>
              <a:gd name="connsiteX16" fmla="*/ 1426903 w 1692043"/>
              <a:gd name="connsiteY16" fmla="*/ 270610 h 1715850"/>
              <a:gd name="connsiteX17" fmla="*/ 1351129 w 1692043"/>
              <a:gd name="connsiteY17" fmla="*/ 331077 h 1715850"/>
              <a:gd name="connsiteX18" fmla="*/ 1354659 w 1692043"/>
              <a:gd name="connsiteY18" fmla="*/ 380715 h 1715850"/>
              <a:gd name="connsiteX19" fmla="*/ 1365251 w 1692043"/>
              <a:gd name="connsiteY19" fmla="*/ 394836 h 1715850"/>
              <a:gd name="connsiteX20" fmla="*/ 1419368 w 1692043"/>
              <a:gd name="connsiteY20" fmla="*/ 419313 h 1715850"/>
              <a:gd name="connsiteX21" fmla="*/ 1419368 w 1692043"/>
              <a:gd name="connsiteY21" fmla="*/ 465210 h 1715850"/>
              <a:gd name="connsiteX22" fmla="*/ 1460311 w 1692043"/>
              <a:gd name="connsiteY22" fmla="*/ 508023 h 1715850"/>
              <a:gd name="connsiteX23" fmla="*/ 1508078 w 1692043"/>
              <a:gd name="connsiteY23" fmla="*/ 651325 h 1715850"/>
              <a:gd name="connsiteX24" fmla="*/ 1508078 w 1692043"/>
              <a:gd name="connsiteY24" fmla="*/ 705916 h 1715850"/>
              <a:gd name="connsiteX25" fmla="*/ 1508078 w 1692043"/>
              <a:gd name="connsiteY25" fmla="*/ 705916 h 1715850"/>
              <a:gd name="connsiteX26" fmla="*/ 1535374 w 1692043"/>
              <a:gd name="connsiteY26" fmla="*/ 767331 h 1715850"/>
              <a:gd name="connsiteX27" fmla="*/ 1535374 w 1692043"/>
              <a:gd name="connsiteY27" fmla="*/ 1012990 h 1715850"/>
              <a:gd name="connsiteX28" fmla="*/ 1497249 w 1692043"/>
              <a:gd name="connsiteY28" fmla="*/ 1067583 h 1715850"/>
              <a:gd name="connsiteX29" fmla="*/ 1562669 w 1692043"/>
              <a:gd name="connsiteY29" fmla="*/ 1169703 h 1715850"/>
              <a:gd name="connsiteX30" fmla="*/ 1574788 w 1692043"/>
              <a:gd name="connsiteY30" fmla="*/ 1226770 h 1715850"/>
              <a:gd name="connsiteX31" fmla="*/ 1645504 w 1692043"/>
              <a:gd name="connsiteY31" fmla="*/ 1235122 h 1715850"/>
              <a:gd name="connsiteX32" fmla="*/ 1691401 w 1692043"/>
              <a:gd name="connsiteY32" fmla="*/ 1281019 h 1715850"/>
              <a:gd name="connsiteX33" fmla="*/ 1685826 w 1692043"/>
              <a:gd name="connsiteY33" fmla="*/ 1319392 h 1715850"/>
              <a:gd name="connsiteX34" fmla="*/ 1200324 w 1692043"/>
              <a:gd name="connsiteY34" fmla="*/ 1661276 h 1715850"/>
              <a:gd name="connsiteX35" fmla="*/ 1057702 w 1692043"/>
              <a:gd name="connsiteY35" fmla="*/ 1715850 h 1715850"/>
              <a:gd name="connsiteX36" fmla="*/ 982639 w 1692043"/>
              <a:gd name="connsiteY36" fmla="*/ 1715850 h 1715850"/>
              <a:gd name="connsiteX37" fmla="*/ 1009935 w 1692043"/>
              <a:gd name="connsiteY37" fmla="*/ 1647611 h 1715850"/>
              <a:gd name="connsiteX38" fmla="*/ 934872 w 1692043"/>
              <a:gd name="connsiteY38" fmla="*/ 1633964 h 1715850"/>
              <a:gd name="connsiteX39" fmla="*/ 934872 w 1692043"/>
              <a:gd name="connsiteY39" fmla="*/ 1633964 h 1715850"/>
              <a:gd name="connsiteX40" fmla="*/ 893929 w 1692043"/>
              <a:gd name="connsiteY40" fmla="*/ 1613492 h 1715850"/>
              <a:gd name="connsiteX41" fmla="*/ 846162 w 1692043"/>
              <a:gd name="connsiteY41" fmla="*/ 1558901 h 1715850"/>
              <a:gd name="connsiteX42" fmla="*/ 818866 w 1692043"/>
              <a:gd name="connsiteY42" fmla="*/ 1558901 h 1715850"/>
              <a:gd name="connsiteX43" fmla="*/ 818866 w 1692043"/>
              <a:gd name="connsiteY43" fmla="*/ 1504310 h 1715850"/>
              <a:gd name="connsiteX44" fmla="*/ 0 w 1692043"/>
              <a:gd name="connsiteY44" fmla="*/ 972047 h 1715850"/>
              <a:gd name="connsiteX45" fmla="*/ 20472 w 1692043"/>
              <a:gd name="connsiteY45" fmla="*/ 808274 h 1715850"/>
              <a:gd name="connsiteX46" fmla="*/ 81887 w 1692043"/>
              <a:gd name="connsiteY46" fmla="*/ 774155 h 1715850"/>
              <a:gd name="connsiteX47" fmla="*/ 150126 w 1692043"/>
              <a:gd name="connsiteY47" fmla="*/ 740035 h 1715850"/>
              <a:gd name="connsiteX48" fmla="*/ 150126 w 1692043"/>
              <a:gd name="connsiteY48" fmla="*/ 740035 h 1715850"/>
              <a:gd name="connsiteX49" fmla="*/ 197893 w 1692043"/>
              <a:gd name="connsiteY49" fmla="*/ 726387 h 1715850"/>
              <a:gd name="connsiteX50" fmla="*/ 293427 w 1692043"/>
              <a:gd name="connsiteY50" fmla="*/ 705916 h 1715850"/>
              <a:gd name="connsiteX51" fmla="*/ 333659 w 1692043"/>
              <a:gd name="connsiteY51" fmla="*/ 664973 h 1715850"/>
              <a:gd name="connsiteX52" fmla="*/ 429905 w 1692043"/>
              <a:gd name="connsiteY52" fmla="*/ 603558 h 1715850"/>
              <a:gd name="connsiteX53" fmla="*/ 429905 w 1692043"/>
              <a:gd name="connsiteY53" fmla="*/ 603558 h 1715850"/>
              <a:gd name="connsiteX54" fmla="*/ 414834 w 1692043"/>
              <a:gd name="connsiteY54" fmla="*/ 546148 h 1715850"/>
              <a:gd name="connsiteX55" fmla="*/ 491320 w 1692043"/>
              <a:gd name="connsiteY55" fmla="*/ 514847 h 1715850"/>
              <a:gd name="connsiteX56" fmla="*/ 586854 w 1692043"/>
              <a:gd name="connsiteY56" fmla="*/ 508023 h 1715850"/>
              <a:gd name="connsiteX57" fmla="*/ 617205 w 1692043"/>
              <a:gd name="connsiteY57" fmla="*/ 491082 h 1715850"/>
              <a:gd name="connsiteX58" fmla="*/ 641445 w 1692043"/>
              <a:gd name="connsiteY58" fmla="*/ 460256 h 1715850"/>
              <a:gd name="connsiteX59" fmla="*/ 630854 w 1692043"/>
              <a:gd name="connsiteY59" fmla="*/ 463786 h 1715850"/>
              <a:gd name="connsiteX60" fmla="*/ 593678 w 1692043"/>
              <a:gd name="connsiteY60" fmla="*/ 385193 h 1715850"/>
              <a:gd name="connsiteX61" fmla="*/ 586380 w 1692043"/>
              <a:gd name="connsiteY61" fmla="*/ 279541 h 1715850"/>
              <a:gd name="connsiteX62" fmla="*/ 545674 w 1692043"/>
              <a:gd name="connsiteY62" fmla="*/ 215071 h 1715850"/>
              <a:gd name="connsiteX0" fmla="*/ 545674 w 1693060"/>
              <a:gd name="connsiteY0" fmla="*/ 215071 h 1715850"/>
              <a:gd name="connsiteX1" fmla="*/ 614150 w 1693060"/>
              <a:gd name="connsiteY1" fmla="*/ 191542 h 1715850"/>
              <a:gd name="connsiteX2" fmla="*/ 682389 w 1693060"/>
              <a:gd name="connsiteY2" fmla="*/ 139534 h 1715850"/>
              <a:gd name="connsiteX3" fmla="*/ 736980 w 1693060"/>
              <a:gd name="connsiteY3" fmla="*/ 132710 h 1715850"/>
              <a:gd name="connsiteX4" fmla="*/ 791571 w 1693060"/>
              <a:gd name="connsiteY4" fmla="*/ 84943 h 1715850"/>
              <a:gd name="connsiteX5" fmla="*/ 873457 w 1693060"/>
              <a:gd name="connsiteY5" fmla="*/ 57647 h 1715850"/>
              <a:gd name="connsiteX6" fmla="*/ 962168 w 1693060"/>
              <a:gd name="connsiteY6" fmla="*/ 50823 h 1715850"/>
              <a:gd name="connsiteX7" fmla="*/ 1023583 w 1693060"/>
              <a:gd name="connsiteY7" fmla="*/ 37176 h 1715850"/>
              <a:gd name="connsiteX8" fmla="*/ 1127127 w 1693060"/>
              <a:gd name="connsiteY8" fmla="*/ 23291 h 1715850"/>
              <a:gd name="connsiteX9" fmla="*/ 1180532 w 1693060"/>
              <a:gd name="connsiteY9" fmla="*/ 57647 h 1715850"/>
              <a:gd name="connsiteX10" fmla="*/ 1269242 w 1693060"/>
              <a:gd name="connsiteY10" fmla="*/ 9880 h 1715850"/>
              <a:gd name="connsiteX11" fmla="*/ 1317009 w 1693060"/>
              <a:gd name="connsiteY11" fmla="*/ 23528 h 1715850"/>
              <a:gd name="connsiteX12" fmla="*/ 1350417 w 1693060"/>
              <a:gd name="connsiteY12" fmla="*/ 0 h 1715850"/>
              <a:gd name="connsiteX13" fmla="*/ 1392072 w 1693060"/>
              <a:gd name="connsiteY13" fmla="*/ 23528 h 1715850"/>
              <a:gd name="connsiteX14" fmla="*/ 1471140 w 1693060"/>
              <a:gd name="connsiteY14" fmla="*/ 20234 h 1715850"/>
              <a:gd name="connsiteX15" fmla="*/ 1433252 w 1693060"/>
              <a:gd name="connsiteY15" fmla="*/ 78119 h 1715850"/>
              <a:gd name="connsiteX16" fmla="*/ 1426903 w 1693060"/>
              <a:gd name="connsiteY16" fmla="*/ 270610 h 1715850"/>
              <a:gd name="connsiteX17" fmla="*/ 1351129 w 1693060"/>
              <a:gd name="connsiteY17" fmla="*/ 331077 h 1715850"/>
              <a:gd name="connsiteX18" fmla="*/ 1354659 w 1693060"/>
              <a:gd name="connsiteY18" fmla="*/ 380715 h 1715850"/>
              <a:gd name="connsiteX19" fmla="*/ 1365251 w 1693060"/>
              <a:gd name="connsiteY19" fmla="*/ 394836 h 1715850"/>
              <a:gd name="connsiteX20" fmla="*/ 1419368 w 1693060"/>
              <a:gd name="connsiteY20" fmla="*/ 419313 h 1715850"/>
              <a:gd name="connsiteX21" fmla="*/ 1419368 w 1693060"/>
              <a:gd name="connsiteY21" fmla="*/ 465210 h 1715850"/>
              <a:gd name="connsiteX22" fmla="*/ 1460311 w 1693060"/>
              <a:gd name="connsiteY22" fmla="*/ 508023 h 1715850"/>
              <a:gd name="connsiteX23" fmla="*/ 1508078 w 1693060"/>
              <a:gd name="connsiteY23" fmla="*/ 651325 h 1715850"/>
              <a:gd name="connsiteX24" fmla="*/ 1508078 w 1693060"/>
              <a:gd name="connsiteY24" fmla="*/ 705916 h 1715850"/>
              <a:gd name="connsiteX25" fmla="*/ 1508078 w 1693060"/>
              <a:gd name="connsiteY25" fmla="*/ 705916 h 1715850"/>
              <a:gd name="connsiteX26" fmla="*/ 1535374 w 1693060"/>
              <a:gd name="connsiteY26" fmla="*/ 767331 h 1715850"/>
              <a:gd name="connsiteX27" fmla="*/ 1535374 w 1693060"/>
              <a:gd name="connsiteY27" fmla="*/ 1012990 h 1715850"/>
              <a:gd name="connsiteX28" fmla="*/ 1497249 w 1693060"/>
              <a:gd name="connsiteY28" fmla="*/ 1067583 h 1715850"/>
              <a:gd name="connsiteX29" fmla="*/ 1562669 w 1693060"/>
              <a:gd name="connsiteY29" fmla="*/ 1169703 h 1715850"/>
              <a:gd name="connsiteX30" fmla="*/ 1574788 w 1693060"/>
              <a:gd name="connsiteY30" fmla="*/ 1226770 h 1715850"/>
              <a:gd name="connsiteX31" fmla="*/ 1645504 w 1693060"/>
              <a:gd name="connsiteY31" fmla="*/ 1235122 h 1715850"/>
              <a:gd name="connsiteX32" fmla="*/ 1691401 w 1693060"/>
              <a:gd name="connsiteY32" fmla="*/ 1281019 h 1715850"/>
              <a:gd name="connsiteX33" fmla="*/ 1685826 w 1693060"/>
              <a:gd name="connsiteY33" fmla="*/ 1319392 h 1715850"/>
              <a:gd name="connsiteX34" fmla="*/ 1200324 w 1693060"/>
              <a:gd name="connsiteY34" fmla="*/ 1661276 h 1715850"/>
              <a:gd name="connsiteX35" fmla="*/ 1057702 w 1693060"/>
              <a:gd name="connsiteY35" fmla="*/ 1715850 h 1715850"/>
              <a:gd name="connsiteX36" fmla="*/ 982639 w 1693060"/>
              <a:gd name="connsiteY36" fmla="*/ 1715850 h 1715850"/>
              <a:gd name="connsiteX37" fmla="*/ 1009935 w 1693060"/>
              <a:gd name="connsiteY37" fmla="*/ 1647611 h 1715850"/>
              <a:gd name="connsiteX38" fmla="*/ 934872 w 1693060"/>
              <a:gd name="connsiteY38" fmla="*/ 1633964 h 1715850"/>
              <a:gd name="connsiteX39" fmla="*/ 934872 w 1693060"/>
              <a:gd name="connsiteY39" fmla="*/ 1633964 h 1715850"/>
              <a:gd name="connsiteX40" fmla="*/ 893929 w 1693060"/>
              <a:gd name="connsiteY40" fmla="*/ 1613492 h 1715850"/>
              <a:gd name="connsiteX41" fmla="*/ 846162 w 1693060"/>
              <a:gd name="connsiteY41" fmla="*/ 1558901 h 1715850"/>
              <a:gd name="connsiteX42" fmla="*/ 818866 w 1693060"/>
              <a:gd name="connsiteY42" fmla="*/ 1558901 h 1715850"/>
              <a:gd name="connsiteX43" fmla="*/ 818866 w 1693060"/>
              <a:gd name="connsiteY43" fmla="*/ 1504310 h 1715850"/>
              <a:gd name="connsiteX44" fmla="*/ 0 w 1693060"/>
              <a:gd name="connsiteY44" fmla="*/ 972047 h 1715850"/>
              <a:gd name="connsiteX45" fmla="*/ 20472 w 1693060"/>
              <a:gd name="connsiteY45" fmla="*/ 808274 h 1715850"/>
              <a:gd name="connsiteX46" fmla="*/ 81887 w 1693060"/>
              <a:gd name="connsiteY46" fmla="*/ 774155 h 1715850"/>
              <a:gd name="connsiteX47" fmla="*/ 150126 w 1693060"/>
              <a:gd name="connsiteY47" fmla="*/ 740035 h 1715850"/>
              <a:gd name="connsiteX48" fmla="*/ 150126 w 1693060"/>
              <a:gd name="connsiteY48" fmla="*/ 740035 h 1715850"/>
              <a:gd name="connsiteX49" fmla="*/ 197893 w 1693060"/>
              <a:gd name="connsiteY49" fmla="*/ 726387 h 1715850"/>
              <a:gd name="connsiteX50" fmla="*/ 293427 w 1693060"/>
              <a:gd name="connsiteY50" fmla="*/ 705916 h 1715850"/>
              <a:gd name="connsiteX51" fmla="*/ 333659 w 1693060"/>
              <a:gd name="connsiteY51" fmla="*/ 664973 h 1715850"/>
              <a:gd name="connsiteX52" fmla="*/ 429905 w 1693060"/>
              <a:gd name="connsiteY52" fmla="*/ 603558 h 1715850"/>
              <a:gd name="connsiteX53" fmla="*/ 429905 w 1693060"/>
              <a:gd name="connsiteY53" fmla="*/ 603558 h 1715850"/>
              <a:gd name="connsiteX54" fmla="*/ 414834 w 1693060"/>
              <a:gd name="connsiteY54" fmla="*/ 546148 h 1715850"/>
              <a:gd name="connsiteX55" fmla="*/ 491320 w 1693060"/>
              <a:gd name="connsiteY55" fmla="*/ 514847 h 1715850"/>
              <a:gd name="connsiteX56" fmla="*/ 586854 w 1693060"/>
              <a:gd name="connsiteY56" fmla="*/ 508023 h 1715850"/>
              <a:gd name="connsiteX57" fmla="*/ 617205 w 1693060"/>
              <a:gd name="connsiteY57" fmla="*/ 491082 h 1715850"/>
              <a:gd name="connsiteX58" fmla="*/ 641445 w 1693060"/>
              <a:gd name="connsiteY58" fmla="*/ 460256 h 1715850"/>
              <a:gd name="connsiteX59" fmla="*/ 630854 w 1693060"/>
              <a:gd name="connsiteY59" fmla="*/ 463786 h 1715850"/>
              <a:gd name="connsiteX60" fmla="*/ 593678 w 1693060"/>
              <a:gd name="connsiteY60" fmla="*/ 385193 h 1715850"/>
              <a:gd name="connsiteX61" fmla="*/ 586380 w 1693060"/>
              <a:gd name="connsiteY61" fmla="*/ 279541 h 1715850"/>
              <a:gd name="connsiteX62" fmla="*/ 545674 w 1693060"/>
              <a:gd name="connsiteY62" fmla="*/ 215071 h 1715850"/>
              <a:gd name="connsiteX0" fmla="*/ 545674 w 1712057"/>
              <a:gd name="connsiteY0" fmla="*/ 215071 h 1715850"/>
              <a:gd name="connsiteX1" fmla="*/ 614150 w 1712057"/>
              <a:gd name="connsiteY1" fmla="*/ 191542 h 1715850"/>
              <a:gd name="connsiteX2" fmla="*/ 682389 w 1712057"/>
              <a:gd name="connsiteY2" fmla="*/ 139534 h 1715850"/>
              <a:gd name="connsiteX3" fmla="*/ 736980 w 1712057"/>
              <a:gd name="connsiteY3" fmla="*/ 132710 h 1715850"/>
              <a:gd name="connsiteX4" fmla="*/ 791571 w 1712057"/>
              <a:gd name="connsiteY4" fmla="*/ 84943 h 1715850"/>
              <a:gd name="connsiteX5" fmla="*/ 873457 w 1712057"/>
              <a:gd name="connsiteY5" fmla="*/ 57647 h 1715850"/>
              <a:gd name="connsiteX6" fmla="*/ 962168 w 1712057"/>
              <a:gd name="connsiteY6" fmla="*/ 50823 h 1715850"/>
              <a:gd name="connsiteX7" fmla="*/ 1023583 w 1712057"/>
              <a:gd name="connsiteY7" fmla="*/ 37176 h 1715850"/>
              <a:gd name="connsiteX8" fmla="*/ 1127127 w 1712057"/>
              <a:gd name="connsiteY8" fmla="*/ 23291 h 1715850"/>
              <a:gd name="connsiteX9" fmla="*/ 1180532 w 1712057"/>
              <a:gd name="connsiteY9" fmla="*/ 57647 h 1715850"/>
              <a:gd name="connsiteX10" fmla="*/ 1269242 w 1712057"/>
              <a:gd name="connsiteY10" fmla="*/ 9880 h 1715850"/>
              <a:gd name="connsiteX11" fmla="*/ 1317009 w 1712057"/>
              <a:gd name="connsiteY11" fmla="*/ 23528 h 1715850"/>
              <a:gd name="connsiteX12" fmla="*/ 1350417 w 1712057"/>
              <a:gd name="connsiteY12" fmla="*/ 0 h 1715850"/>
              <a:gd name="connsiteX13" fmla="*/ 1392072 w 1712057"/>
              <a:gd name="connsiteY13" fmla="*/ 23528 h 1715850"/>
              <a:gd name="connsiteX14" fmla="*/ 1471140 w 1712057"/>
              <a:gd name="connsiteY14" fmla="*/ 20234 h 1715850"/>
              <a:gd name="connsiteX15" fmla="*/ 1433252 w 1712057"/>
              <a:gd name="connsiteY15" fmla="*/ 78119 h 1715850"/>
              <a:gd name="connsiteX16" fmla="*/ 1426903 w 1712057"/>
              <a:gd name="connsiteY16" fmla="*/ 270610 h 1715850"/>
              <a:gd name="connsiteX17" fmla="*/ 1351129 w 1712057"/>
              <a:gd name="connsiteY17" fmla="*/ 331077 h 1715850"/>
              <a:gd name="connsiteX18" fmla="*/ 1354659 w 1712057"/>
              <a:gd name="connsiteY18" fmla="*/ 380715 h 1715850"/>
              <a:gd name="connsiteX19" fmla="*/ 1365251 w 1712057"/>
              <a:gd name="connsiteY19" fmla="*/ 394836 h 1715850"/>
              <a:gd name="connsiteX20" fmla="*/ 1419368 w 1712057"/>
              <a:gd name="connsiteY20" fmla="*/ 419313 h 1715850"/>
              <a:gd name="connsiteX21" fmla="*/ 1419368 w 1712057"/>
              <a:gd name="connsiteY21" fmla="*/ 465210 h 1715850"/>
              <a:gd name="connsiteX22" fmla="*/ 1460311 w 1712057"/>
              <a:gd name="connsiteY22" fmla="*/ 508023 h 1715850"/>
              <a:gd name="connsiteX23" fmla="*/ 1508078 w 1712057"/>
              <a:gd name="connsiteY23" fmla="*/ 651325 h 1715850"/>
              <a:gd name="connsiteX24" fmla="*/ 1508078 w 1712057"/>
              <a:gd name="connsiteY24" fmla="*/ 705916 h 1715850"/>
              <a:gd name="connsiteX25" fmla="*/ 1508078 w 1712057"/>
              <a:gd name="connsiteY25" fmla="*/ 705916 h 1715850"/>
              <a:gd name="connsiteX26" fmla="*/ 1535374 w 1712057"/>
              <a:gd name="connsiteY26" fmla="*/ 767331 h 1715850"/>
              <a:gd name="connsiteX27" fmla="*/ 1535374 w 1712057"/>
              <a:gd name="connsiteY27" fmla="*/ 1012990 h 1715850"/>
              <a:gd name="connsiteX28" fmla="*/ 1497249 w 1712057"/>
              <a:gd name="connsiteY28" fmla="*/ 1067583 h 1715850"/>
              <a:gd name="connsiteX29" fmla="*/ 1562669 w 1712057"/>
              <a:gd name="connsiteY29" fmla="*/ 1169703 h 1715850"/>
              <a:gd name="connsiteX30" fmla="*/ 1574788 w 1712057"/>
              <a:gd name="connsiteY30" fmla="*/ 1226770 h 1715850"/>
              <a:gd name="connsiteX31" fmla="*/ 1645504 w 1712057"/>
              <a:gd name="connsiteY31" fmla="*/ 1235122 h 1715850"/>
              <a:gd name="connsiteX32" fmla="*/ 1711218 w 1712057"/>
              <a:gd name="connsiteY32" fmla="*/ 1280842 h 1715850"/>
              <a:gd name="connsiteX33" fmla="*/ 1685826 w 1712057"/>
              <a:gd name="connsiteY33" fmla="*/ 1319392 h 1715850"/>
              <a:gd name="connsiteX34" fmla="*/ 1200324 w 1712057"/>
              <a:gd name="connsiteY34" fmla="*/ 1661276 h 1715850"/>
              <a:gd name="connsiteX35" fmla="*/ 1057702 w 1712057"/>
              <a:gd name="connsiteY35" fmla="*/ 1715850 h 1715850"/>
              <a:gd name="connsiteX36" fmla="*/ 982639 w 1712057"/>
              <a:gd name="connsiteY36" fmla="*/ 1715850 h 1715850"/>
              <a:gd name="connsiteX37" fmla="*/ 1009935 w 1712057"/>
              <a:gd name="connsiteY37" fmla="*/ 1647611 h 1715850"/>
              <a:gd name="connsiteX38" fmla="*/ 934872 w 1712057"/>
              <a:gd name="connsiteY38" fmla="*/ 1633964 h 1715850"/>
              <a:gd name="connsiteX39" fmla="*/ 934872 w 1712057"/>
              <a:gd name="connsiteY39" fmla="*/ 1633964 h 1715850"/>
              <a:gd name="connsiteX40" fmla="*/ 893929 w 1712057"/>
              <a:gd name="connsiteY40" fmla="*/ 1613492 h 1715850"/>
              <a:gd name="connsiteX41" fmla="*/ 846162 w 1712057"/>
              <a:gd name="connsiteY41" fmla="*/ 1558901 h 1715850"/>
              <a:gd name="connsiteX42" fmla="*/ 818866 w 1712057"/>
              <a:gd name="connsiteY42" fmla="*/ 1558901 h 1715850"/>
              <a:gd name="connsiteX43" fmla="*/ 818866 w 1712057"/>
              <a:gd name="connsiteY43" fmla="*/ 1504310 h 1715850"/>
              <a:gd name="connsiteX44" fmla="*/ 0 w 1712057"/>
              <a:gd name="connsiteY44" fmla="*/ 972047 h 1715850"/>
              <a:gd name="connsiteX45" fmla="*/ 20472 w 1712057"/>
              <a:gd name="connsiteY45" fmla="*/ 808274 h 1715850"/>
              <a:gd name="connsiteX46" fmla="*/ 81887 w 1712057"/>
              <a:gd name="connsiteY46" fmla="*/ 774155 h 1715850"/>
              <a:gd name="connsiteX47" fmla="*/ 150126 w 1712057"/>
              <a:gd name="connsiteY47" fmla="*/ 740035 h 1715850"/>
              <a:gd name="connsiteX48" fmla="*/ 150126 w 1712057"/>
              <a:gd name="connsiteY48" fmla="*/ 740035 h 1715850"/>
              <a:gd name="connsiteX49" fmla="*/ 197893 w 1712057"/>
              <a:gd name="connsiteY49" fmla="*/ 726387 h 1715850"/>
              <a:gd name="connsiteX50" fmla="*/ 293427 w 1712057"/>
              <a:gd name="connsiteY50" fmla="*/ 705916 h 1715850"/>
              <a:gd name="connsiteX51" fmla="*/ 333659 w 1712057"/>
              <a:gd name="connsiteY51" fmla="*/ 664973 h 1715850"/>
              <a:gd name="connsiteX52" fmla="*/ 429905 w 1712057"/>
              <a:gd name="connsiteY52" fmla="*/ 603558 h 1715850"/>
              <a:gd name="connsiteX53" fmla="*/ 429905 w 1712057"/>
              <a:gd name="connsiteY53" fmla="*/ 603558 h 1715850"/>
              <a:gd name="connsiteX54" fmla="*/ 414834 w 1712057"/>
              <a:gd name="connsiteY54" fmla="*/ 546148 h 1715850"/>
              <a:gd name="connsiteX55" fmla="*/ 491320 w 1712057"/>
              <a:gd name="connsiteY55" fmla="*/ 514847 h 1715850"/>
              <a:gd name="connsiteX56" fmla="*/ 586854 w 1712057"/>
              <a:gd name="connsiteY56" fmla="*/ 508023 h 1715850"/>
              <a:gd name="connsiteX57" fmla="*/ 617205 w 1712057"/>
              <a:gd name="connsiteY57" fmla="*/ 491082 h 1715850"/>
              <a:gd name="connsiteX58" fmla="*/ 641445 w 1712057"/>
              <a:gd name="connsiteY58" fmla="*/ 460256 h 1715850"/>
              <a:gd name="connsiteX59" fmla="*/ 630854 w 1712057"/>
              <a:gd name="connsiteY59" fmla="*/ 463786 h 1715850"/>
              <a:gd name="connsiteX60" fmla="*/ 593678 w 1712057"/>
              <a:gd name="connsiteY60" fmla="*/ 385193 h 1715850"/>
              <a:gd name="connsiteX61" fmla="*/ 586380 w 1712057"/>
              <a:gd name="connsiteY61" fmla="*/ 279541 h 1715850"/>
              <a:gd name="connsiteX62" fmla="*/ 545674 w 1712057"/>
              <a:gd name="connsiteY62" fmla="*/ 215071 h 1715850"/>
              <a:gd name="connsiteX0" fmla="*/ 545674 w 1696270"/>
              <a:gd name="connsiteY0" fmla="*/ 215071 h 1715850"/>
              <a:gd name="connsiteX1" fmla="*/ 614150 w 1696270"/>
              <a:gd name="connsiteY1" fmla="*/ 191542 h 1715850"/>
              <a:gd name="connsiteX2" fmla="*/ 682389 w 1696270"/>
              <a:gd name="connsiteY2" fmla="*/ 139534 h 1715850"/>
              <a:gd name="connsiteX3" fmla="*/ 736980 w 1696270"/>
              <a:gd name="connsiteY3" fmla="*/ 132710 h 1715850"/>
              <a:gd name="connsiteX4" fmla="*/ 791571 w 1696270"/>
              <a:gd name="connsiteY4" fmla="*/ 84943 h 1715850"/>
              <a:gd name="connsiteX5" fmla="*/ 873457 w 1696270"/>
              <a:gd name="connsiteY5" fmla="*/ 57647 h 1715850"/>
              <a:gd name="connsiteX6" fmla="*/ 962168 w 1696270"/>
              <a:gd name="connsiteY6" fmla="*/ 50823 h 1715850"/>
              <a:gd name="connsiteX7" fmla="*/ 1023583 w 1696270"/>
              <a:gd name="connsiteY7" fmla="*/ 37176 h 1715850"/>
              <a:gd name="connsiteX8" fmla="*/ 1127127 w 1696270"/>
              <a:gd name="connsiteY8" fmla="*/ 23291 h 1715850"/>
              <a:gd name="connsiteX9" fmla="*/ 1180532 w 1696270"/>
              <a:gd name="connsiteY9" fmla="*/ 57647 h 1715850"/>
              <a:gd name="connsiteX10" fmla="*/ 1269242 w 1696270"/>
              <a:gd name="connsiteY10" fmla="*/ 9880 h 1715850"/>
              <a:gd name="connsiteX11" fmla="*/ 1317009 w 1696270"/>
              <a:gd name="connsiteY11" fmla="*/ 23528 h 1715850"/>
              <a:gd name="connsiteX12" fmla="*/ 1350417 w 1696270"/>
              <a:gd name="connsiteY12" fmla="*/ 0 h 1715850"/>
              <a:gd name="connsiteX13" fmla="*/ 1392072 w 1696270"/>
              <a:gd name="connsiteY13" fmla="*/ 23528 h 1715850"/>
              <a:gd name="connsiteX14" fmla="*/ 1471140 w 1696270"/>
              <a:gd name="connsiteY14" fmla="*/ 20234 h 1715850"/>
              <a:gd name="connsiteX15" fmla="*/ 1433252 w 1696270"/>
              <a:gd name="connsiteY15" fmla="*/ 78119 h 1715850"/>
              <a:gd name="connsiteX16" fmla="*/ 1426903 w 1696270"/>
              <a:gd name="connsiteY16" fmla="*/ 270610 h 1715850"/>
              <a:gd name="connsiteX17" fmla="*/ 1351129 w 1696270"/>
              <a:gd name="connsiteY17" fmla="*/ 331077 h 1715850"/>
              <a:gd name="connsiteX18" fmla="*/ 1354659 w 1696270"/>
              <a:gd name="connsiteY18" fmla="*/ 380715 h 1715850"/>
              <a:gd name="connsiteX19" fmla="*/ 1365251 w 1696270"/>
              <a:gd name="connsiteY19" fmla="*/ 394836 h 1715850"/>
              <a:gd name="connsiteX20" fmla="*/ 1419368 w 1696270"/>
              <a:gd name="connsiteY20" fmla="*/ 419313 h 1715850"/>
              <a:gd name="connsiteX21" fmla="*/ 1419368 w 1696270"/>
              <a:gd name="connsiteY21" fmla="*/ 465210 h 1715850"/>
              <a:gd name="connsiteX22" fmla="*/ 1460311 w 1696270"/>
              <a:gd name="connsiteY22" fmla="*/ 508023 h 1715850"/>
              <a:gd name="connsiteX23" fmla="*/ 1508078 w 1696270"/>
              <a:gd name="connsiteY23" fmla="*/ 651325 h 1715850"/>
              <a:gd name="connsiteX24" fmla="*/ 1508078 w 1696270"/>
              <a:gd name="connsiteY24" fmla="*/ 705916 h 1715850"/>
              <a:gd name="connsiteX25" fmla="*/ 1508078 w 1696270"/>
              <a:gd name="connsiteY25" fmla="*/ 705916 h 1715850"/>
              <a:gd name="connsiteX26" fmla="*/ 1535374 w 1696270"/>
              <a:gd name="connsiteY26" fmla="*/ 767331 h 1715850"/>
              <a:gd name="connsiteX27" fmla="*/ 1535374 w 1696270"/>
              <a:gd name="connsiteY27" fmla="*/ 1012990 h 1715850"/>
              <a:gd name="connsiteX28" fmla="*/ 1497249 w 1696270"/>
              <a:gd name="connsiteY28" fmla="*/ 1067583 h 1715850"/>
              <a:gd name="connsiteX29" fmla="*/ 1562669 w 1696270"/>
              <a:gd name="connsiteY29" fmla="*/ 1169703 h 1715850"/>
              <a:gd name="connsiteX30" fmla="*/ 1574788 w 1696270"/>
              <a:gd name="connsiteY30" fmla="*/ 1226770 h 1715850"/>
              <a:gd name="connsiteX31" fmla="*/ 1645504 w 1696270"/>
              <a:gd name="connsiteY31" fmla="*/ 1235122 h 1715850"/>
              <a:gd name="connsiteX32" fmla="*/ 1694853 w 1696270"/>
              <a:gd name="connsiteY32" fmla="*/ 1280665 h 1715850"/>
              <a:gd name="connsiteX33" fmla="*/ 1685826 w 1696270"/>
              <a:gd name="connsiteY33" fmla="*/ 1319392 h 1715850"/>
              <a:gd name="connsiteX34" fmla="*/ 1200324 w 1696270"/>
              <a:gd name="connsiteY34" fmla="*/ 1661276 h 1715850"/>
              <a:gd name="connsiteX35" fmla="*/ 1057702 w 1696270"/>
              <a:gd name="connsiteY35" fmla="*/ 1715850 h 1715850"/>
              <a:gd name="connsiteX36" fmla="*/ 982639 w 1696270"/>
              <a:gd name="connsiteY36" fmla="*/ 1715850 h 1715850"/>
              <a:gd name="connsiteX37" fmla="*/ 1009935 w 1696270"/>
              <a:gd name="connsiteY37" fmla="*/ 1647611 h 1715850"/>
              <a:gd name="connsiteX38" fmla="*/ 934872 w 1696270"/>
              <a:gd name="connsiteY38" fmla="*/ 1633964 h 1715850"/>
              <a:gd name="connsiteX39" fmla="*/ 934872 w 1696270"/>
              <a:gd name="connsiteY39" fmla="*/ 1633964 h 1715850"/>
              <a:gd name="connsiteX40" fmla="*/ 893929 w 1696270"/>
              <a:gd name="connsiteY40" fmla="*/ 1613492 h 1715850"/>
              <a:gd name="connsiteX41" fmla="*/ 846162 w 1696270"/>
              <a:gd name="connsiteY41" fmla="*/ 1558901 h 1715850"/>
              <a:gd name="connsiteX42" fmla="*/ 818866 w 1696270"/>
              <a:gd name="connsiteY42" fmla="*/ 1558901 h 1715850"/>
              <a:gd name="connsiteX43" fmla="*/ 818866 w 1696270"/>
              <a:gd name="connsiteY43" fmla="*/ 1504310 h 1715850"/>
              <a:gd name="connsiteX44" fmla="*/ 0 w 1696270"/>
              <a:gd name="connsiteY44" fmla="*/ 972047 h 1715850"/>
              <a:gd name="connsiteX45" fmla="*/ 20472 w 1696270"/>
              <a:gd name="connsiteY45" fmla="*/ 808274 h 1715850"/>
              <a:gd name="connsiteX46" fmla="*/ 81887 w 1696270"/>
              <a:gd name="connsiteY46" fmla="*/ 774155 h 1715850"/>
              <a:gd name="connsiteX47" fmla="*/ 150126 w 1696270"/>
              <a:gd name="connsiteY47" fmla="*/ 740035 h 1715850"/>
              <a:gd name="connsiteX48" fmla="*/ 150126 w 1696270"/>
              <a:gd name="connsiteY48" fmla="*/ 740035 h 1715850"/>
              <a:gd name="connsiteX49" fmla="*/ 197893 w 1696270"/>
              <a:gd name="connsiteY49" fmla="*/ 726387 h 1715850"/>
              <a:gd name="connsiteX50" fmla="*/ 293427 w 1696270"/>
              <a:gd name="connsiteY50" fmla="*/ 705916 h 1715850"/>
              <a:gd name="connsiteX51" fmla="*/ 333659 w 1696270"/>
              <a:gd name="connsiteY51" fmla="*/ 664973 h 1715850"/>
              <a:gd name="connsiteX52" fmla="*/ 429905 w 1696270"/>
              <a:gd name="connsiteY52" fmla="*/ 603558 h 1715850"/>
              <a:gd name="connsiteX53" fmla="*/ 429905 w 1696270"/>
              <a:gd name="connsiteY53" fmla="*/ 603558 h 1715850"/>
              <a:gd name="connsiteX54" fmla="*/ 414834 w 1696270"/>
              <a:gd name="connsiteY54" fmla="*/ 546148 h 1715850"/>
              <a:gd name="connsiteX55" fmla="*/ 491320 w 1696270"/>
              <a:gd name="connsiteY55" fmla="*/ 514847 h 1715850"/>
              <a:gd name="connsiteX56" fmla="*/ 586854 w 1696270"/>
              <a:gd name="connsiteY56" fmla="*/ 508023 h 1715850"/>
              <a:gd name="connsiteX57" fmla="*/ 617205 w 1696270"/>
              <a:gd name="connsiteY57" fmla="*/ 491082 h 1715850"/>
              <a:gd name="connsiteX58" fmla="*/ 641445 w 1696270"/>
              <a:gd name="connsiteY58" fmla="*/ 460256 h 1715850"/>
              <a:gd name="connsiteX59" fmla="*/ 630854 w 1696270"/>
              <a:gd name="connsiteY59" fmla="*/ 463786 h 1715850"/>
              <a:gd name="connsiteX60" fmla="*/ 593678 w 1696270"/>
              <a:gd name="connsiteY60" fmla="*/ 385193 h 1715850"/>
              <a:gd name="connsiteX61" fmla="*/ 586380 w 1696270"/>
              <a:gd name="connsiteY61" fmla="*/ 279541 h 1715850"/>
              <a:gd name="connsiteX62" fmla="*/ 545674 w 1696270"/>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62669 w 1697272"/>
              <a:gd name="connsiteY29" fmla="*/ 1169703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487878 w 1697272"/>
              <a:gd name="connsiteY29" fmla="*/ 1063101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17553 w 1697272"/>
              <a:gd name="connsiteY29" fmla="*/ 1030067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494599 w 1697272"/>
              <a:gd name="connsiteY29" fmla="*/ 107267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24275 w 1697272"/>
              <a:gd name="connsiteY29" fmla="*/ 104950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13767 w 1697272"/>
              <a:gd name="connsiteY28" fmla="*/ 1021394 h 1715850"/>
              <a:gd name="connsiteX29" fmla="*/ 1524275 w 1697272"/>
              <a:gd name="connsiteY29" fmla="*/ 104950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13767 w 1697272"/>
              <a:gd name="connsiteY28" fmla="*/ 1021394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08078 w 1697272"/>
              <a:gd name="connsiteY24" fmla="*/ 705916 h 1715850"/>
              <a:gd name="connsiteX25" fmla="*/ 1512912 w 1697272"/>
              <a:gd name="connsiteY25" fmla="*/ 686771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2669 w 1697272"/>
              <a:gd name="connsiteY29" fmla="*/ 1169703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4895 w 1697272"/>
              <a:gd name="connsiteY48" fmla="*/ 751838 h 1715850"/>
              <a:gd name="connsiteX49" fmla="*/ 197893 w 1697272"/>
              <a:gd name="connsiteY49" fmla="*/ 726387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4895 w 1697272"/>
              <a:gd name="connsiteY48" fmla="*/ 751838 h 1715850"/>
              <a:gd name="connsiteX49" fmla="*/ 200284 w 1697272"/>
              <a:gd name="connsiteY49" fmla="*/ 735810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29004 w 1680602"/>
              <a:gd name="connsiteY0" fmla="*/ 215071 h 1715850"/>
              <a:gd name="connsiteX1" fmla="*/ 597480 w 1680602"/>
              <a:gd name="connsiteY1" fmla="*/ 191542 h 1715850"/>
              <a:gd name="connsiteX2" fmla="*/ 665719 w 1680602"/>
              <a:gd name="connsiteY2" fmla="*/ 139534 h 1715850"/>
              <a:gd name="connsiteX3" fmla="*/ 720310 w 1680602"/>
              <a:gd name="connsiteY3" fmla="*/ 132710 h 1715850"/>
              <a:gd name="connsiteX4" fmla="*/ 774901 w 1680602"/>
              <a:gd name="connsiteY4" fmla="*/ 84943 h 1715850"/>
              <a:gd name="connsiteX5" fmla="*/ 856787 w 1680602"/>
              <a:gd name="connsiteY5" fmla="*/ 57647 h 1715850"/>
              <a:gd name="connsiteX6" fmla="*/ 945498 w 1680602"/>
              <a:gd name="connsiteY6" fmla="*/ 50823 h 1715850"/>
              <a:gd name="connsiteX7" fmla="*/ 1006913 w 1680602"/>
              <a:gd name="connsiteY7" fmla="*/ 37176 h 1715850"/>
              <a:gd name="connsiteX8" fmla="*/ 1110457 w 1680602"/>
              <a:gd name="connsiteY8" fmla="*/ 23291 h 1715850"/>
              <a:gd name="connsiteX9" fmla="*/ 1163862 w 1680602"/>
              <a:gd name="connsiteY9" fmla="*/ 57647 h 1715850"/>
              <a:gd name="connsiteX10" fmla="*/ 1252572 w 1680602"/>
              <a:gd name="connsiteY10" fmla="*/ 9880 h 1715850"/>
              <a:gd name="connsiteX11" fmla="*/ 1300339 w 1680602"/>
              <a:gd name="connsiteY11" fmla="*/ 23528 h 1715850"/>
              <a:gd name="connsiteX12" fmla="*/ 1333747 w 1680602"/>
              <a:gd name="connsiteY12" fmla="*/ 0 h 1715850"/>
              <a:gd name="connsiteX13" fmla="*/ 1375402 w 1680602"/>
              <a:gd name="connsiteY13" fmla="*/ 23528 h 1715850"/>
              <a:gd name="connsiteX14" fmla="*/ 1454470 w 1680602"/>
              <a:gd name="connsiteY14" fmla="*/ 20234 h 1715850"/>
              <a:gd name="connsiteX15" fmla="*/ 1416582 w 1680602"/>
              <a:gd name="connsiteY15" fmla="*/ 78119 h 1715850"/>
              <a:gd name="connsiteX16" fmla="*/ 1410233 w 1680602"/>
              <a:gd name="connsiteY16" fmla="*/ 270610 h 1715850"/>
              <a:gd name="connsiteX17" fmla="*/ 1334459 w 1680602"/>
              <a:gd name="connsiteY17" fmla="*/ 331077 h 1715850"/>
              <a:gd name="connsiteX18" fmla="*/ 1337989 w 1680602"/>
              <a:gd name="connsiteY18" fmla="*/ 380715 h 1715850"/>
              <a:gd name="connsiteX19" fmla="*/ 1348581 w 1680602"/>
              <a:gd name="connsiteY19" fmla="*/ 394836 h 1715850"/>
              <a:gd name="connsiteX20" fmla="*/ 1402698 w 1680602"/>
              <a:gd name="connsiteY20" fmla="*/ 419313 h 1715850"/>
              <a:gd name="connsiteX21" fmla="*/ 1402698 w 1680602"/>
              <a:gd name="connsiteY21" fmla="*/ 465210 h 1715850"/>
              <a:gd name="connsiteX22" fmla="*/ 1448474 w 1680602"/>
              <a:gd name="connsiteY22" fmla="*/ 507953 h 1715850"/>
              <a:gd name="connsiteX23" fmla="*/ 1491408 w 1680602"/>
              <a:gd name="connsiteY23" fmla="*/ 651325 h 1715850"/>
              <a:gd name="connsiteX24" fmla="*/ 1496242 w 1680602"/>
              <a:gd name="connsiteY24" fmla="*/ 686771 h 1715850"/>
              <a:gd name="connsiteX25" fmla="*/ 1518704 w 1680602"/>
              <a:gd name="connsiteY25" fmla="*/ 767331 h 1715850"/>
              <a:gd name="connsiteX26" fmla="*/ 1518704 w 1680602"/>
              <a:gd name="connsiteY26" fmla="*/ 1012990 h 1715850"/>
              <a:gd name="connsiteX27" fmla="*/ 1516905 w 1680602"/>
              <a:gd name="connsiteY27" fmla="*/ 1044275 h 1715850"/>
              <a:gd name="connsiteX28" fmla="*/ 1491231 w 1680602"/>
              <a:gd name="connsiteY28" fmla="*/ 1078963 h 1715850"/>
              <a:gd name="connsiteX29" fmla="*/ 1543692 w 1680602"/>
              <a:gd name="connsiteY29" fmla="*/ 1152875 h 1715850"/>
              <a:gd name="connsiteX30" fmla="*/ 1567719 w 1680602"/>
              <a:gd name="connsiteY30" fmla="*/ 1224220 h 1715850"/>
              <a:gd name="connsiteX31" fmla="*/ 1628834 w 1680602"/>
              <a:gd name="connsiteY31" fmla="*/ 1235122 h 1715850"/>
              <a:gd name="connsiteX32" fmla="*/ 1678183 w 1680602"/>
              <a:gd name="connsiteY32" fmla="*/ 1280665 h 1715850"/>
              <a:gd name="connsiteX33" fmla="*/ 1675815 w 1680602"/>
              <a:gd name="connsiteY33" fmla="*/ 1312632 h 1715850"/>
              <a:gd name="connsiteX34" fmla="*/ 1183654 w 1680602"/>
              <a:gd name="connsiteY34" fmla="*/ 1661276 h 1715850"/>
              <a:gd name="connsiteX35" fmla="*/ 1041032 w 1680602"/>
              <a:gd name="connsiteY35" fmla="*/ 1715850 h 1715850"/>
              <a:gd name="connsiteX36" fmla="*/ 965969 w 1680602"/>
              <a:gd name="connsiteY36" fmla="*/ 1715850 h 1715850"/>
              <a:gd name="connsiteX37" fmla="*/ 995694 w 1680602"/>
              <a:gd name="connsiteY37" fmla="*/ 1654525 h 1715850"/>
              <a:gd name="connsiteX38" fmla="*/ 918202 w 1680602"/>
              <a:gd name="connsiteY38" fmla="*/ 1633964 h 1715850"/>
              <a:gd name="connsiteX39" fmla="*/ 918202 w 1680602"/>
              <a:gd name="connsiteY39" fmla="*/ 1633964 h 1715850"/>
              <a:gd name="connsiteX40" fmla="*/ 877259 w 1680602"/>
              <a:gd name="connsiteY40" fmla="*/ 1613492 h 1715850"/>
              <a:gd name="connsiteX41" fmla="*/ 829492 w 1680602"/>
              <a:gd name="connsiteY41" fmla="*/ 1558901 h 1715850"/>
              <a:gd name="connsiteX42" fmla="*/ 806998 w 1680602"/>
              <a:gd name="connsiteY42" fmla="*/ 1565829 h 1715850"/>
              <a:gd name="connsiteX43" fmla="*/ 802235 w 1680602"/>
              <a:gd name="connsiteY43" fmla="*/ 1508864 h 1715850"/>
              <a:gd name="connsiteX44" fmla="*/ 0 w 1680602"/>
              <a:gd name="connsiteY44" fmla="*/ 986198 h 1715850"/>
              <a:gd name="connsiteX45" fmla="*/ 3802 w 1680602"/>
              <a:gd name="connsiteY45" fmla="*/ 808274 h 1715850"/>
              <a:gd name="connsiteX46" fmla="*/ 65217 w 1680602"/>
              <a:gd name="connsiteY46" fmla="*/ 774155 h 1715850"/>
              <a:gd name="connsiteX47" fmla="*/ 133456 w 1680602"/>
              <a:gd name="connsiteY47" fmla="*/ 740035 h 1715850"/>
              <a:gd name="connsiteX48" fmla="*/ 138225 w 1680602"/>
              <a:gd name="connsiteY48" fmla="*/ 751838 h 1715850"/>
              <a:gd name="connsiteX49" fmla="*/ 183614 w 1680602"/>
              <a:gd name="connsiteY49" fmla="*/ 735810 h 1715850"/>
              <a:gd name="connsiteX50" fmla="*/ 276771 w 1680602"/>
              <a:gd name="connsiteY50" fmla="*/ 698675 h 1715850"/>
              <a:gd name="connsiteX51" fmla="*/ 316989 w 1680602"/>
              <a:gd name="connsiteY51" fmla="*/ 664973 h 1715850"/>
              <a:gd name="connsiteX52" fmla="*/ 413235 w 1680602"/>
              <a:gd name="connsiteY52" fmla="*/ 603558 h 1715850"/>
              <a:gd name="connsiteX53" fmla="*/ 413235 w 1680602"/>
              <a:gd name="connsiteY53" fmla="*/ 603558 h 1715850"/>
              <a:gd name="connsiteX54" fmla="*/ 398164 w 1680602"/>
              <a:gd name="connsiteY54" fmla="*/ 546148 h 1715850"/>
              <a:gd name="connsiteX55" fmla="*/ 474650 w 1680602"/>
              <a:gd name="connsiteY55" fmla="*/ 514847 h 1715850"/>
              <a:gd name="connsiteX56" fmla="*/ 570184 w 1680602"/>
              <a:gd name="connsiteY56" fmla="*/ 508023 h 1715850"/>
              <a:gd name="connsiteX57" fmla="*/ 600535 w 1680602"/>
              <a:gd name="connsiteY57" fmla="*/ 491082 h 1715850"/>
              <a:gd name="connsiteX58" fmla="*/ 624775 w 1680602"/>
              <a:gd name="connsiteY58" fmla="*/ 460256 h 1715850"/>
              <a:gd name="connsiteX59" fmla="*/ 614184 w 1680602"/>
              <a:gd name="connsiteY59" fmla="*/ 463786 h 1715850"/>
              <a:gd name="connsiteX60" fmla="*/ 577008 w 1680602"/>
              <a:gd name="connsiteY60" fmla="*/ 385193 h 1715850"/>
              <a:gd name="connsiteX61" fmla="*/ 569710 w 1680602"/>
              <a:gd name="connsiteY61" fmla="*/ 279541 h 1715850"/>
              <a:gd name="connsiteX62" fmla="*/ 529004 w 1680602"/>
              <a:gd name="connsiteY62" fmla="*/ 215071 h 171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80602" h="1715850">
                <a:moveTo>
                  <a:pt x="529004" y="215071"/>
                </a:moveTo>
                <a:lnTo>
                  <a:pt x="597480" y="191542"/>
                </a:lnTo>
                <a:lnTo>
                  <a:pt x="665719" y="139534"/>
                </a:lnTo>
                <a:lnTo>
                  <a:pt x="720310" y="132710"/>
                </a:lnTo>
                <a:lnTo>
                  <a:pt x="774901" y="84943"/>
                </a:lnTo>
                <a:lnTo>
                  <a:pt x="856787" y="57647"/>
                </a:lnTo>
                <a:lnTo>
                  <a:pt x="945498" y="50823"/>
                </a:lnTo>
                <a:lnTo>
                  <a:pt x="1006913" y="37176"/>
                </a:lnTo>
                <a:lnTo>
                  <a:pt x="1110457" y="23291"/>
                </a:lnTo>
                <a:lnTo>
                  <a:pt x="1163862" y="57647"/>
                </a:lnTo>
                <a:lnTo>
                  <a:pt x="1252572" y="9880"/>
                </a:lnTo>
                <a:lnTo>
                  <a:pt x="1300339" y="23528"/>
                </a:lnTo>
                <a:lnTo>
                  <a:pt x="1333747" y="0"/>
                </a:lnTo>
                <a:lnTo>
                  <a:pt x="1375402" y="23528"/>
                </a:lnTo>
                <a:lnTo>
                  <a:pt x="1454470" y="20234"/>
                </a:lnTo>
                <a:lnTo>
                  <a:pt x="1416582" y="78119"/>
                </a:lnTo>
                <a:lnTo>
                  <a:pt x="1410233" y="270610"/>
                </a:lnTo>
                <a:lnTo>
                  <a:pt x="1334459" y="331077"/>
                </a:lnTo>
                <a:cubicBezTo>
                  <a:pt x="1334459" y="362922"/>
                  <a:pt x="1335635" y="370089"/>
                  <a:pt x="1337989" y="380715"/>
                </a:cubicBezTo>
                <a:cubicBezTo>
                  <a:pt x="1340343" y="391341"/>
                  <a:pt x="1337796" y="388403"/>
                  <a:pt x="1348581" y="394836"/>
                </a:cubicBezTo>
                <a:cubicBezTo>
                  <a:pt x="1359366" y="401269"/>
                  <a:pt x="1393679" y="407584"/>
                  <a:pt x="1402698" y="419313"/>
                </a:cubicBezTo>
                <a:cubicBezTo>
                  <a:pt x="1411718" y="431042"/>
                  <a:pt x="1402698" y="449911"/>
                  <a:pt x="1402698" y="465210"/>
                </a:cubicBezTo>
                <a:lnTo>
                  <a:pt x="1448474" y="507953"/>
                </a:lnTo>
                <a:lnTo>
                  <a:pt x="1491408" y="651325"/>
                </a:lnTo>
                <a:lnTo>
                  <a:pt x="1496242" y="686771"/>
                </a:lnTo>
                <a:lnTo>
                  <a:pt x="1518704" y="767331"/>
                </a:lnTo>
                <a:lnTo>
                  <a:pt x="1518704" y="1012990"/>
                </a:lnTo>
                <a:cubicBezTo>
                  <a:pt x="1518104" y="1023418"/>
                  <a:pt x="1517505" y="1033847"/>
                  <a:pt x="1516905" y="1044275"/>
                </a:cubicBezTo>
                <a:lnTo>
                  <a:pt x="1491231" y="1078963"/>
                </a:lnTo>
                <a:lnTo>
                  <a:pt x="1543692" y="1152875"/>
                </a:lnTo>
                <a:cubicBezTo>
                  <a:pt x="1546024" y="1169992"/>
                  <a:pt x="1553529" y="1210512"/>
                  <a:pt x="1567719" y="1224220"/>
                </a:cubicBezTo>
                <a:cubicBezTo>
                  <a:pt x="1581909" y="1237928"/>
                  <a:pt x="1610423" y="1225715"/>
                  <a:pt x="1628834" y="1235122"/>
                </a:cubicBezTo>
                <a:cubicBezTo>
                  <a:pt x="1647245" y="1244529"/>
                  <a:pt x="1670353" y="1267747"/>
                  <a:pt x="1678183" y="1280665"/>
                </a:cubicBezTo>
                <a:cubicBezTo>
                  <a:pt x="1686013" y="1293583"/>
                  <a:pt x="1672000" y="1277162"/>
                  <a:pt x="1675815" y="1312632"/>
                </a:cubicBezTo>
                <a:lnTo>
                  <a:pt x="1183654" y="1661276"/>
                </a:lnTo>
                <a:lnTo>
                  <a:pt x="1041032" y="1715850"/>
                </a:lnTo>
                <a:lnTo>
                  <a:pt x="965969" y="1715850"/>
                </a:lnTo>
                <a:lnTo>
                  <a:pt x="995694" y="1654525"/>
                </a:lnTo>
                <a:lnTo>
                  <a:pt x="918202" y="1633964"/>
                </a:lnTo>
                <a:lnTo>
                  <a:pt x="918202" y="1633964"/>
                </a:lnTo>
                <a:lnTo>
                  <a:pt x="877259" y="1613492"/>
                </a:lnTo>
                <a:lnTo>
                  <a:pt x="829492" y="1558901"/>
                </a:lnTo>
                <a:lnTo>
                  <a:pt x="806998" y="1565829"/>
                </a:lnTo>
                <a:lnTo>
                  <a:pt x="802235" y="1508864"/>
                </a:lnTo>
                <a:lnTo>
                  <a:pt x="0" y="986198"/>
                </a:lnTo>
                <a:cubicBezTo>
                  <a:pt x="1267" y="926890"/>
                  <a:pt x="2535" y="867582"/>
                  <a:pt x="3802" y="808274"/>
                </a:cubicBezTo>
                <a:lnTo>
                  <a:pt x="65217" y="774155"/>
                </a:lnTo>
                <a:lnTo>
                  <a:pt x="133456" y="740035"/>
                </a:lnTo>
                <a:lnTo>
                  <a:pt x="138225" y="751838"/>
                </a:lnTo>
                <a:lnTo>
                  <a:pt x="183614" y="735810"/>
                </a:lnTo>
                <a:lnTo>
                  <a:pt x="276771" y="698675"/>
                </a:lnTo>
                <a:lnTo>
                  <a:pt x="316989" y="664973"/>
                </a:lnTo>
                <a:lnTo>
                  <a:pt x="413235" y="603558"/>
                </a:lnTo>
                <a:lnTo>
                  <a:pt x="413235" y="603558"/>
                </a:lnTo>
                <a:lnTo>
                  <a:pt x="398164" y="546148"/>
                </a:lnTo>
                <a:lnTo>
                  <a:pt x="474650" y="514847"/>
                </a:lnTo>
                <a:lnTo>
                  <a:pt x="570184" y="508023"/>
                </a:lnTo>
                <a:lnTo>
                  <a:pt x="600535" y="491082"/>
                </a:lnTo>
                <a:cubicBezTo>
                  <a:pt x="605084" y="481983"/>
                  <a:pt x="622500" y="464805"/>
                  <a:pt x="624775" y="460256"/>
                </a:cubicBezTo>
                <a:cubicBezTo>
                  <a:pt x="627050" y="455707"/>
                  <a:pt x="617714" y="462609"/>
                  <a:pt x="614184" y="463786"/>
                </a:cubicBezTo>
                <a:lnTo>
                  <a:pt x="577008" y="385193"/>
                </a:lnTo>
                <a:lnTo>
                  <a:pt x="569710" y="279541"/>
                </a:lnTo>
                <a:lnTo>
                  <a:pt x="529004" y="215071"/>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Algeria</a:t>
            </a:r>
          </a:p>
        </p:txBody>
      </p:sp>
      <p:sp>
        <p:nvSpPr>
          <p:cNvPr id="12" name="Freeform 9">
            <a:extLst>
              <a:ext uri="{FF2B5EF4-FFF2-40B4-BE49-F238E27FC236}">
                <a16:creationId xmlns:a16="http://schemas.microsoft.com/office/drawing/2014/main" id="{BD73914D-1196-0667-B357-B44FAB6EDBF4}"/>
              </a:ext>
            </a:extLst>
          </p:cNvPr>
          <p:cNvSpPr/>
          <p:nvPr/>
        </p:nvSpPr>
        <p:spPr>
          <a:xfrm>
            <a:off x="5860583" y="362095"/>
            <a:ext cx="987425" cy="804862"/>
          </a:xfrm>
          <a:custGeom>
            <a:avLst/>
            <a:gdLst>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57450 w 975814"/>
              <a:gd name="connsiteY23" fmla="*/ 484495 h 805218"/>
              <a:gd name="connsiteX24" fmla="*/ 757450 w 975814"/>
              <a:gd name="connsiteY24" fmla="*/ 416257 h 805218"/>
              <a:gd name="connsiteX25" fmla="*/ 805217 w 975814"/>
              <a:gd name="connsiteY25" fmla="*/ 388961 h 805218"/>
              <a:gd name="connsiteX26" fmla="*/ 921223 w 975814"/>
              <a:gd name="connsiteY26" fmla="*/ 368489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57450 w 975814"/>
              <a:gd name="connsiteY23" fmla="*/ 484495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59018 w 975814"/>
              <a:gd name="connsiteY28" fmla="*/ 280790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85452 w 975814"/>
              <a:gd name="connsiteY23" fmla="*/ 477645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59018 w 975814"/>
              <a:gd name="connsiteY28" fmla="*/ 280790 h 805218"/>
              <a:gd name="connsiteX29" fmla="*/ 934871 w 975814"/>
              <a:gd name="connsiteY29" fmla="*/ 156949 h 805218"/>
              <a:gd name="connsiteX30" fmla="*/ 900752 w 975814"/>
              <a:gd name="connsiteY30" fmla="*/ 95534 h 805218"/>
              <a:gd name="connsiteX0" fmla="*/ 900752 w 975814"/>
              <a:gd name="connsiteY0" fmla="*/ 95534 h 805574"/>
              <a:gd name="connsiteX1" fmla="*/ 832513 w 975814"/>
              <a:gd name="connsiteY1" fmla="*/ 61415 h 805574"/>
              <a:gd name="connsiteX2" fmla="*/ 689211 w 975814"/>
              <a:gd name="connsiteY2" fmla="*/ 75063 h 805574"/>
              <a:gd name="connsiteX3" fmla="*/ 620973 w 975814"/>
              <a:gd name="connsiteY3" fmla="*/ 0 h 805574"/>
              <a:gd name="connsiteX4" fmla="*/ 600501 w 975814"/>
              <a:gd name="connsiteY4" fmla="*/ 13648 h 805574"/>
              <a:gd name="connsiteX5" fmla="*/ 542854 w 975814"/>
              <a:gd name="connsiteY5" fmla="*/ 157186 h 805574"/>
              <a:gd name="connsiteX6" fmla="*/ 495324 w 975814"/>
              <a:gd name="connsiteY6" fmla="*/ 211777 h 805574"/>
              <a:gd name="connsiteX7" fmla="*/ 389909 w 975814"/>
              <a:gd name="connsiteY7" fmla="*/ 252721 h 805574"/>
              <a:gd name="connsiteX8" fmla="*/ 313898 w 975814"/>
              <a:gd name="connsiteY8" fmla="*/ 348018 h 805574"/>
              <a:gd name="connsiteX9" fmla="*/ 313898 w 975814"/>
              <a:gd name="connsiteY9" fmla="*/ 382137 h 805574"/>
              <a:gd name="connsiteX10" fmla="*/ 286603 w 975814"/>
              <a:gd name="connsiteY10" fmla="*/ 416257 h 805574"/>
              <a:gd name="connsiteX11" fmla="*/ 266131 w 975814"/>
              <a:gd name="connsiteY11" fmla="*/ 470848 h 805574"/>
              <a:gd name="connsiteX12" fmla="*/ 266131 w 975814"/>
              <a:gd name="connsiteY12" fmla="*/ 552734 h 805574"/>
              <a:gd name="connsiteX13" fmla="*/ 259307 w 975814"/>
              <a:gd name="connsiteY13" fmla="*/ 586854 h 805574"/>
              <a:gd name="connsiteX14" fmla="*/ 225188 w 975814"/>
              <a:gd name="connsiteY14" fmla="*/ 675564 h 805574"/>
              <a:gd name="connsiteX15" fmla="*/ 136477 w 975814"/>
              <a:gd name="connsiteY15" fmla="*/ 716507 h 805574"/>
              <a:gd name="connsiteX16" fmla="*/ 68238 w 975814"/>
              <a:gd name="connsiteY16" fmla="*/ 771098 h 805574"/>
              <a:gd name="connsiteX17" fmla="*/ 0 w 975814"/>
              <a:gd name="connsiteY17" fmla="*/ 791570 h 805574"/>
              <a:gd name="connsiteX18" fmla="*/ 366240 w 975814"/>
              <a:gd name="connsiteY18" fmla="*/ 805574 h 805574"/>
              <a:gd name="connsiteX19" fmla="*/ 375313 w 975814"/>
              <a:gd name="connsiteY19" fmla="*/ 675564 h 805574"/>
              <a:gd name="connsiteX20" fmla="*/ 457200 w 975814"/>
              <a:gd name="connsiteY20" fmla="*/ 634621 h 805574"/>
              <a:gd name="connsiteX21" fmla="*/ 545910 w 975814"/>
              <a:gd name="connsiteY21" fmla="*/ 607325 h 805574"/>
              <a:gd name="connsiteX22" fmla="*/ 651324 w 975814"/>
              <a:gd name="connsiteY22" fmla="*/ 555790 h 805574"/>
              <a:gd name="connsiteX23" fmla="*/ 785452 w 975814"/>
              <a:gd name="connsiteY23" fmla="*/ 477645 h 805574"/>
              <a:gd name="connsiteX24" fmla="*/ 757450 w 975814"/>
              <a:gd name="connsiteY24" fmla="*/ 416257 h 805574"/>
              <a:gd name="connsiteX25" fmla="*/ 805217 w 975814"/>
              <a:gd name="connsiteY25" fmla="*/ 388961 h 805574"/>
              <a:gd name="connsiteX26" fmla="*/ 963589 w 975814"/>
              <a:gd name="connsiteY26" fmla="*/ 372020 h 805574"/>
              <a:gd name="connsiteX27" fmla="*/ 975814 w 975814"/>
              <a:gd name="connsiteY27" fmla="*/ 334370 h 805574"/>
              <a:gd name="connsiteX28" fmla="*/ 959018 w 975814"/>
              <a:gd name="connsiteY28" fmla="*/ 280790 h 805574"/>
              <a:gd name="connsiteX29" fmla="*/ 934871 w 975814"/>
              <a:gd name="connsiteY29" fmla="*/ 156949 h 805574"/>
              <a:gd name="connsiteX30" fmla="*/ 900752 w 975814"/>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5217 w 987215"/>
              <a:gd name="connsiteY25" fmla="*/ 388961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66583 w 987215"/>
              <a:gd name="connsiteY24" fmla="*/ 414059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41471 w 987215"/>
              <a:gd name="connsiteY22" fmla="*/ 565565 h 805574"/>
              <a:gd name="connsiteX23" fmla="*/ 785452 w 987215"/>
              <a:gd name="connsiteY23" fmla="*/ 477645 h 805574"/>
              <a:gd name="connsiteX24" fmla="*/ 766583 w 987215"/>
              <a:gd name="connsiteY24" fmla="*/ 414059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87215" h="805574">
                <a:moveTo>
                  <a:pt x="900752" y="95534"/>
                </a:moveTo>
                <a:lnTo>
                  <a:pt x="832513" y="61415"/>
                </a:lnTo>
                <a:lnTo>
                  <a:pt x="689211" y="75063"/>
                </a:lnTo>
                <a:lnTo>
                  <a:pt x="620973" y="0"/>
                </a:lnTo>
                <a:lnTo>
                  <a:pt x="600501" y="13648"/>
                </a:lnTo>
                <a:lnTo>
                  <a:pt x="542854" y="157186"/>
                </a:lnTo>
                <a:lnTo>
                  <a:pt x="495324" y="211777"/>
                </a:lnTo>
                <a:lnTo>
                  <a:pt x="389909" y="252721"/>
                </a:lnTo>
                <a:lnTo>
                  <a:pt x="313898" y="348018"/>
                </a:lnTo>
                <a:lnTo>
                  <a:pt x="313898" y="382137"/>
                </a:lnTo>
                <a:lnTo>
                  <a:pt x="286603" y="416257"/>
                </a:lnTo>
                <a:lnTo>
                  <a:pt x="266131" y="470848"/>
                </a:lnTo>
                <a:lnTo>
                  <a:pt x="266131" y="552734"/>
                </a:lnTo>
                <a:lnTo>
                  <a:pt x="259307" y="586854"/>
                </a:lnTo>
                <a:lnTo>
                  <a:pt x="225188" y="675564"/>
                </a:lnTo>
                <a:lnTo>
                  <a:pt x="136477" y="716507"/>
                </a:lnTo>
                <a:lnTo>
                  <a:pt x="68238" y="771098"/>
                </a:lnTo>
                <a:lnTo>
                  <a:pt x="0" y="791570"/>
                </a:lnTo>
                <a:lnTo>
                  <a:pt x="366240" y="805574"/>
                </a:lnTo>
                <a:lnTo>
                  <a:pt x="375313" y="675564"/>
                </a:lnTo>
                <a:lnTo>
                  <a:pt x="457200" y="634621"/>
                </a:lnTo>
                <a:lnTo>
                  <a:pt x="545910" y="607325"/>
                </a:lnTo>
                <a:lnTo>
                  <a:pt x="641471" y="565565"/>
                </a:lnTo>
                <a:lnTo>
                  <a:pt x="785452" y="477645"/>
                </a:lnTo>
                <a:lnTo>
                  <a:pt x="766583" y="414059"/>
                </a:lnTo>
                <a:lnTo>
                  <a:pt x="807185" y="398662"/>
                </a:lnTo>
                <a:cubicBezTo>
                  <a:pt x="844601" y="380424"/>
                  <a:pt x="911454" y="380901"/>
                  <a:pt x="963589" y="372020"/>
                </a:cubicBezTo>
                <a:lnTo>
                  <a:pt x="987215" y="332136"/>
                </a:lnTo>
                <a:lnTo>
                  <a:pt x="959018" y="280790"/>
                </a:lnTo>
                <a:lnTo>
                  <a:pt x="934871" y="156949"/>
                </a:lnTo>
                <a:lnTo>
                  <a:pt x="900752" y="95534"/>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700" b="1" kern="0" dirty="0">
                <a:solidFill>
                  <a:srgbClr val="000000"/>
                </a:solidFill>
                <a:latin typeface="Arial"/>
              </a:rPr>
              <a:t>Morocco</a:t>
            </a:r>
          </a:p>
        </p:txBody>
      </p:sp>
      <p:sp>
        <p:nvSpPr>
          <p:cNvPr id="13" name="Freeform 10">
            <a:extLst>
              <a:ext uri="{FF2B5EF4-FFF2-40B4-BE49-F238E27FC236}">
                <a16:creationId xmlns:a16="http://schemas.microsoft.com/office/drawing/2014/main" id="{F43D694E-99F9-A7BD-3D3A-6685216F9B92}"/>
              </a:ext>
            </a:extLst>
          </p:cNvPr>
          <p:cNvSpPr/>
          <p:nvPr/>
        </p:nvSpPr>
        <p:spPr>
          <a:xfrm>
            <a:off x="5525621" y="1151084"/>
            <a:ext cx="720725" cy="591852"/>
          </a:xfrm>
          <a:custGeom>
            <a:avLst/>
            <a:gdLst>
              <a:gd name="connsiteX0" fmla="*/ 341194 w 702860"/>
              <a:gd name="connsiteY0" fmla="*/ 0 h 586854"/>
              <a:gd name="connsiteX1" fmla="*/ 272956 w 702860"/>
              <a:gd name="connsiteY1" fmla="*/ 102358 h 586854"/>
              <a:gd name="connsiteX2" fmla="*/ 232012 w 702860"/>
              <a:gd name="connsiteY2" fmla="*/ 136478 h 586854"/>
              <a:gd name="connsiteX3" fmla="*/ 184245 w 702860"/>
              <a:gd name="connsiteY3" fmla="*/ 211540 h 586854"/>
              <a:gd name="connsiteX4" fmla="*/ 136478 w 702860"/>
              <a:gd name="connsiteY4" fmla="*/ 327546 h 586854"/>
              <a:gd name="connsiteX5" fmla="*/ 109182 w 702860"/>
              <a:gd name="connsiteY5" fmla="*/ 368490 h 586854"/>
              <a:gd name="connsiteX6" fmla="*/ 68239 w 702860"/>
              <a:gd name="connsiteY6" fmla="*/ 436728 h 586854"/>
              <a:gd name="connsiteX7" fmla="*/ 34120 w 702860"/>
              <a:gd name="connsiteY7" fmla="*/ 491319 h 586854"/>
              <a:gd name="connsiteX8" fmla="*/ 0 w 702860"/>
              <a:gd name="connsiteY8" fmla="*/ 580030 h 586854"/>
              <a:gd name="connsiteX9" fmla="*/ 0 w 702860"/>
              <a:gd name="connsiteY9" fmla="*/ 580030 h 586854"/>
              <a:gd name="connsiteX10" fmla="*/ 81887 w 702860"/>
              <a:gd name="connsiteY10" fmla="*/ 586854 h 586854"/>
              <a:gd name="connsiteX11" fmla="*/ 348018 w 702860"/>
              <a:gd name="connsiteY11" fmla="*/ 586854 h 586854"/>
              <a:gd name="connsiteX12" fmla="*/ 327547 w 702860"/>
              <a:gd name="connsiteY12" fmla="*/ 491319 h 586854"/>
              <a:gd name="connsiteX13" fmla="*/ 354842 w 702860"/>
              <a:gd name="connsiteY13" fmla="*/ 423081 h 586854"/>
              <a:gd name="connsiteX14" fmla="*/ 416257 w 702860"/>
              <a:gd name="connsiteY14" fmla="*/ 395785 h 586854"/>
              <a:gd name="connsiteX15" fmla="*/ 429905 w 702860"/>
              <a:gd name="connsiteY15" fmla="*/ 163773 h 586854"/>
              <a:gd name="connsiteX16" fmla="*/ 702860 w 702860"/>
              <a:gd name="connsiteY16" fmla="*/ 156949 h 586854"/>
              <a:gd name="connsiteX17" fmla="*/ 702860 w 702860"/>
              <a:gd name="connsiteY17" fmla="*/ 68239 h 586854"/>
              <a:gd name="connsiteX18" fmla="*/ 682388 w 702860"/>
              <a:gd name="connsiteY18" fmla="*/ 34119 h 586854"/>
              <a:gd name="connsiteX0" fmla="*/ 341194 w 702860"/>
              <a:gd name="connsiteY0" fmla="*/ 0 h 586854"/>
              <a:gd name="connsiteX1" fmla="*/ 272956 w 702860"/>
              <a:gd name="connsiteY1" fmla="*/ 102358 h 586854"/>
              <a:gd name="connsiteX2" fmla="*/ 232012 w 702860"/>
              <a:gd name="connsiteY2" fmla="*/ 136478 h 586854"/>
              <a:gd name="connsiteX3" fmla="*/ 184245 w 702860"/>
              <a:gd name="connsiteY3" fmla="*/ 211540 h 586854"/>
              <a:gd name="connsiteX4" fmla="*/ 136478 w 702860"/>
              <a:gd name="connsiteY4" fmla="*/ 327546 h 586854"/>
              <a:gd name="connsiteX5" fmla="*/ 109182 w 702860"/>
              <a:gd name="connsiteY5" fmla="*/ 368490 h 586854"/>
              <a:gd name="connsiteX6" fmla="*/ 68239 w 702860"/>
              <a:gd name="connsiteY6" fmla="*/ 436728 h 586854"/>
              <a:gd name="connsiteX7" fmla="*/ 34120 w 702860"/>
              <a:gd name="connsiteY7" fmla="*/ 491319 h 586854"/>
              <a:gd name="connsiteX8" fmla="*/ 0 w 702860"/>
              <a:gd name="connsiteY8" fmla="*/ 580030 h 586854"/>
              <a:gd name="connsiteX9" fmla="*/ 0 w 702860"/>
              <a:gd name="connsiteY9" fmla="*/ 580030 h 586854"/>
              <a:gd name="connsiteX10" fmla="*/ 81887 w 702860"/>
              <a:gd name="connsiteY10" fmla="*/ 586854 h 586854"/>
              <a:gd name="connsiteX11" fmla="*/ 348018 w 702860"/>
              <a:gd name="connsiteY11" fmla="*/ 586854 h 586854"/>
              <a:gd name="connsiteX12" fmla="*/ 327547 w 702860"/>
              <a:gd name="connsiteY12" fmla="*/ 491319 h 586854"/>
              <a:gd name="connsiteX13" fmla="*/ 354842 w 702860"/>
              <a:gd name="connsiteY13" fmla="*/ 423081 h 586854"/>
              <a:gd name="connsiteX14" fmla="*/ 416257 w 702860"/>
              <a:gd name="connsiteY14" fmla="*/ 395785 h 586854"/>
              <a:gd name="connsiteX15" fmla="*/ 429905 w 702860"/>
              <a:gd name="connsiteY15" fmla="*/ 163773 h 586854"/>
              <a:gd name="connsiteX16" fmla="*/ 702860 w 702860"/>
              <a:gd name="connsiteY16" fmla="*/ 156949 h 586854"/>
              <a:gd name="connsiteX17" fmla="*/ 702860 w 702860"/>
              <a:gd name="connsiteY17" fmla="*/ 68239 h 586854"/>
              <a:gd name="connsiteX18" fmla="*/ 692980 w 702860"/>
              <a:gd name="connsiteY18"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54842 w 720512"/>
              <a:gd name="connsiteY13" fmla="*/ 423081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92980 w 720512"/>
              <a:gd name="connsiteY18" fmla="*/ 9406 h 586854"/>
              <a:gd name="connsiteX0" fmla="*/ 341194 w 721408"/>
              <a:gd name="connsiteY0" fmla="*/ 0 h 586854"/>
              <a:gd name="connsiteX1" fmla="*/ 272956 w 721408"/>
              <a:gd name="connsiteY1" fmla="*/ 102358 h 586854"/>
              <a:gd name="connsiteX2" fmla="*/ 232012 w 721408"/>
              <a:gd name="connsiteY2" fmla="*/ 136478 h 586854"/>
              <a:gd name="connsiteX3" fmla="*/ 184245 w 721408"/>
              <a:gd name="connsiteY3" fmla="*/ 211540 h 586854"/>
              <a:gd name="connsiteX4" fmla="*/ 136478 w 721408"/>
              <a:gd name="connsiteY4" fmla="*/ 327546 h 586854"/>
              <a:gd name="connsiteX5" fmla="*/ 109182 w 721408"/>
              <a:gd name="connsiteY5" fmla="*/ 368490 h 586854"/>
              <a:gd name="connsiteX6" fmla="*/ 68239 w 721408"/>
              <a:gd name="connsiteY6" fmla="*/ 436728 h 586854"/>
              <a:gd name="connsiteX7" fmla="*/ 34120 w 721408"/>
              <a:gd name="connsiteY7" fmla="*/ 491319 h 586854"/>
              <a:gd name="connsiteX8" fmla="*/ 0 w 721408"/>
              <a:gd name="connsiteY8" fmla="*/ 580030 h 586854"/>
              <a:gd name="connsiteX9" fmla="*/ 0 w 721408"/>
              <a:gd name="connsiteY9" fmla="*/ 580030 h 586854"/>
              <a:gd name="connsiteX10" fmla="*/ 81887 w 721408"/>
              <a:gd name="connsiteY10" fmla="*/ 586854 h 586854"/>
              <a:gd name="connsiteX11" fmla="*/ 348018 w 721408"/>
              <a:gd name="connsiteY11" fmla="*/ 586854 h 586854"/>
              <a:gd name="connsiteX12" fmla="*/ 327547 w 721408"/>
              <a:gd name="connsiteY12" fmla="*/ 491319 h 586854"/>
              <a:gd name="connsiteX13" fmla="*/ 354842 w 721408"/>
              <a:gd name="connsiteY13" fmla="*/ 423081 h 586854"/>
              <a:gd name="connsiteX14" fmla="*/ 416257 w 721408"/>
              <a:gd name="connsiteY14" fmla="*/ 395785 h 586854"/>
              <a:gd name="connsiteX15" fmla="*/ 429905 w 721408"/>
              <a:gd name="connsiteY15" fmla="*/ 163773 h 586854"/>
              <a:gd name="connsiteX16" fmla="*/ 702860 w 721408"/>
              <a:gd name="connsiteY16" fmla="*/ 156949 h 586854"/>
              <a:gd name="connsiteX17" fmla="*/ 720512 w 721408"/>
              <a:gd name="connsiteY17" fmla="*/ 68239 h 586854"/>
              <a:gd name="connsiteX18" fmla="*/ 721408 w 721408"/>
              <a:gd name="connsiteY18" fmla="*/ 73008 h 586854"/>
              <a:gd name="connsiteX19" fmla="*/ 692980 w 721408"/>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54842 w 720512"/>
              <a:gd name="connsiteY13" fmla="*/ 423081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39784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14360 w 720512"/>
              <a:gd name="connsiteY2" fmla="*/ 143539 h 586854"/>
              <a:gd name="connsiteX3" fmla="*/ 184245 w 720512"/>
              <a:gd name="connsiteY3" fmla="*/ 239784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686103 w 720512"/>
              <a:gd name="connsiteY18" fmla="*/ 73008 h 593915"/>
              <a:gd name="connsiteX19" fmla="*/ 692980 w 720512"/>
              <a:gd name="connsiteY19" fmla="*/ 1646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702563 w 720512"/>
              <a:gd name="connsiteY18" fmla="*/ 73031 h 593915"/>
              <a:gd name="connsiteX19" fmla="*/ 692980 w 720512"/>
              <a:gd name="connsiteY19" fmla="*/ 1646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702563 w 720512"/>
              <a:gd name="connsiteY18" fmla="*/ 73031 h 593915"/>
              <a:gd name="connsiteX19" fmla="*/ 707058 w 720512"/>
              <a:gd name="connsiteY19" fmla="*/ 2123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652 w 720512"/>
              <a:gd name="connsiteY16" fmla="*/ 173591 h 593915"/>
              <a:gd name="connsiteX17" fmla="*/ 720512 w 720512"/>
              <a:gd name="connsiteY17" fmla="*/ 75300 h 593915"/>
              <a:gd name="connsiteX18" fmla="*/ 702563 w 720512"/>
              <a:gd name="connsiteY18" fmla="*/ 73031 h 593915"/>
              <a:gd name="connsiteX19" fmla="*/ 707058 w 720512"/>
              <a:gd name="connsiteY19" fmla="*/ 21237 h 593915"/>
              <a:gd name="connsiteX0" fmla="*/ 330505 w 720512"/>
              <a:gd name="connsiteY0" fmla="*/ 0 h 584387"/>
              <a:gd name="connsiteX1" fmla="*/ 272956 w 720512"/>
              <a:gd name="connsiteY1" fmla="*/ 99891 h 584387"/>
              <a:gd name="connsiteX2" fmla="*/ 214360 w 720512"/>
              <a:gd name="connsiteY2" fmla="*/ 141072 h 584387"/>
              <a:gd name="connsiteX3" fmla="*/ 184245 w 720512"/>
              <a:gd name="connsiteY3" fmla="*/ 237317 h 584387"/>
              <a:gd name="connsiteX4" fmla="*/ 136478 w 720512"/>
              <a:gd name="connsiteY4" fmla="*/ 325079 h 584387"/>
              <a:gd name="connsiteX5" fmla="*/ 109182 w 720512"/>
              <a:gd name="connsiteY5" fmla="*/ 366023 h 584387"/>
              <a:gd name="connsiteX6" fmla="*/ 68239 w 720512"/>
              <a:gd name="connsiteY6" fmla="*/ 434261 h 584387"/>
              <a:gd name="connsiteX7" fmla="*/ 34120 w 720512"/>
              <a:gd name="connsiteY7" fmla="*/ 488852 h 584387"/>
              <a:gd name="connsiteX8" fmla="*/ 0 w 720512"/>
              <a:gd name="connsiteY8" fmla="*/ 577563 h 584387"/>
              <a:gd name="connsiteX9" fmla="*/ 0 w 720512"/>
              <a:gd name="connsiteY9" fmla="*/ 577563 h 584387"/>
              <a:gd name="connsiteX10" fmla="*/ 81887 w 720512"/>
              <a:gd name="connsiteY10" fmla="*/ 584387 h 584387"/>
              <a:gd name="connsiteX11" fmla="*/ 333896 w 720512"/>
              <a:gd name="connsiteY11" fmla="*/ 584387 h 584387"/>
              <a:gd name="connsiteX12" fmla="*/ 313425 w 720512"/>
              <a:gd name="connsiteY12" fmla="*/ 481791 h 584387"/>
              <a:gd name="connsiteX13" fmla="*/ 340720 w 720512"/>
              <a:gd name="connsiteY13" fmla="*/ 413553 h 584387"/>
              <a:gd name="connsiteX14" fmla="*/ 416257 w 720512"/>
              <a:gd name="connsiteY14" fmla="*/ 393318 h 584387"/>
              <a:gd name="connsiteX15" fmla="*/ 429905 w 720512"/>
              <a:gd name="connsiteY15" fmla="*/ 161306 h 584387"/>
              <a:gd name="connsiteX16" fmla="*/ 702652 w 720512"/>
              <a:gd name="connsiteY16" fmla="*/ 164063 h 584387"/>
              <a:gd name="connsiteX17" fmla="*/ 720512 w 720512"/>
              <a:gd name="connsiteY17" fmla="*/ 65772 h 584387"/>
              <a:gd name="connsiteX18" fmla="*/ 702563 w 720512"/>
              <a:gd name="connsiteY18" fmla="*/ 63503 h 584387"/>
              <a:gd name="connsiteX19" fmla="*/ 707058 w 720512"/>
              <a:gd name="connsiteY19" fmla="*/ 11709 h 584387"/>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0720 w 720512"/>
              <a:gd name="connsiteY13" fmla="*/ 418317 h 589151"/>
              <a:gd name="connsiteX14" fmla="*/ 416257 w 720512"/>
              <a:gd name="connsiteY14" fmla="*/ 398082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5380 w 720512"/>
              <a:gd name="connsiteY13" fmla="*/ 430361 h 589151"/>
              <a:gd name="connsiteX14" fmla="*/ 416257 w 720512"/>
              <a:gd name="connsiteY14" fmla="*/ 398082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332 w 720512"/>
              <a:gd name="connsiteY12" fmla="*/ 505767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50460 w 720512"/>
              <a:gd name="connsiteY11" fmla="*/ 579812 h 589151"/>
              <a:gd name="connsiteX12" fmla="*/ 313332 w 720512"/>
              <a:gd name="connsiteY12" fmla="*/ 505767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92042"/>
              <a:gd name="connsiteX1" fmla="*/ 272956 w 720512"/>
              <a:gd name="connsiteY1" fmla="*/ 104655 h 592042"/>
              <a:gd name="connsiteX2" fmla="*/ 214360 w 720512"/>
              <a:gd name="connsiteY2" fmla="*/ 145836 h 592042"/>
              <a:gd name="connsiteX3" fmla="*/ 184245 w 720512"/>
              <a:gd name="connsiteY3" fmla="*/ 242081 h 592042"/>
              <a:gd name="connsiteX4" fmla="*/ 136478 w 720512"/>
              <a:gd name="connsiteY4" fmla="*/ 329843 h 592042"/>
              <a:gd name="connsiteX5" fmla="*/ 109182 w 720512"/>
              <a:gd name="connsiteY5" fmla="*/ 370787 h 592042"/>
              <a:gd name="connsiteX6" fmla="*/ 68239 w 720512"/>
              <a:gd name="connsiteY6" fmla="*/ 439025 h 592042"/>
              <a:gd name="connsiteX7" fmla="*/ 34120 w 720512"/>
              <a:gd name="connsiteY7" fmla="*/ 493616 h 592042"/>
              <a:gd name="connsiteX8" fmla="*/ 0 w 720512"/>
              <a:gd name="connsiteY8" fmla="*/ 582327 h 592042"/>
              <a:gd name="connsiteX9" fmla="*/ 0 w 720512"/>
              <a:gd name="connsiteY9" fmla="*/ 592042 h 592042"/>
              <a:gd name="connsiteX10" fmla="*/ 81887 w 720512"/>
              <a:gd name="connsiteY10" fmla="*/ 589151 h 592042"/>
              <a:gd name="connsiteX11" fmla="*/ 350460 w 720512"/>
              <a:gd name="connsiteY11" fmla="*/ 579812 h 592042"/>
              <a:gd name="connsiteX12" fmla="*/ 313332 w 720512"/>
              <a:gd name="connsiteY12" fmla="*/ 505767 h 592042"/>
              <a:gd name="connsiteX13" fmla="*/ 345380 w 720512"/>
              <a:gd name="connsiteY13" fmla="*/ 430361 h 592042"/>
              <a:gd name="connsiteX14" fmla="*/ 418515 w 720512"/>
              <a:gd name="connsiteY14" fmla="*/ 393446 h 592042"/>
              <a:gd name="connsiteX15" fmla="*/ 429905 w 720512"/>
              <a:gd name="connsiteY15" fmla="*/ 166070 h 592042"/>
              <a:gd name="connsiteX16" fmla="*/ 702652 w 720512"/>
              <a:gd name="connsiteY16" fmla="*/ 168827 h 592042"/>
              <a:gd name="connsiteX17" fmla="*/ 720512 w 720512"/>
              <a:gd name="connsiteY17" fmla="*/ 70536 h 592042"/>
              <a:gd name="connsiteX18" fmla="*/ 702563 w 720512"/>
              <a:gd name="connsiteY18" fmla="*/ 68267 h 592042"/>
              <a:gd name="connsiteX19" fmla="*/ 707058 w 720512"/>
              <a:gd name="connsiteY19" fmla="*/ 16473 h 592042"/>
              <a:gd name="connsiteX0" fmla="*/ 335169 w 720512"/>
              <a:gd name="connsiteY0" fmla="*/ 0 h 592042"/>
              <a:gd name="connsiteX1" fmla="*/ 272956 w 720512"/>
              <a:gd name="connsiteY1" fmla="*/ 104655 h 592042"/>
              <a:gd name="connsiteX2" fmla="*/ 214360 w 720512"/>
              <a:gd name="connsiteY2" fmla="*/ 145836 h 592042"/>
              <a:gd name="connsiteX3" fmla="*/ 184245 w 720512"/>
              <a:gd name="connsiteY3" fmla="*/ 242081 h 592042"/>
              <a:gd name="connsiteX4" fmla="*/ 136478 w 720512"/>
              <a:gd name="connsiteY4" fmla="*/ 329843 h 592042"/>
              <a:gd name="connsiteX5" fmla="*/ 109182 w 720512"/>
              <a:gd name="connsiteY5" fmla="*/ 370787 h 592042"/>
              <a:gd name="connsiteX6" fmla="*/ 68239 w 720512"/>
              <a:gd name="connsiteY6" fmla="*/ 439025 h 592042"/>
              <a:gd name="connsiteX7" fmla="*/ 34120 w 720512"/>
              <a:gd name="connsiteY7" fmla="*/ 493616 h 592042"/>
              <a:gd name="connsiteX8" fmla="*/ 0 w 720512"/>
              <a:gd name="connsiteY8" fmla="*/ 582327 h 592042"/>
              <a:gd name="connsiteX9" fmla="*/ 0 w 720512"/>
              <a:gd name="connsiteY9" fmla="*/ 592042 h 592042"/>
              <a:gd name="connsiteX10" fmla="*/ 81887 w 720512"/>
              <a:gd name="connsiteY10" fmla="*/ 589151 h 592042"/>
              <a:gd name="connsiteX11" fmla="*/ 350356 w 720512"/>
              <a:gd name="connsiteY11" fmla="*/ 587143 h 592042"/>
              <a:gd name="connsiteX12" fmla="*/ 313332 w 720512"/>
              <a:gd name="connsiteY12" fmla="*/ 505767 h 592042"/>
              <a:gd name="connsiteX13" fmla="*/ 345380 w 720512"/>
              <a:gd name="connsiteY13" fmla="*/ 430361 h 592042"/>
              <a:gd name="connsiteX14" fmla="*/ 418515 w 720512"/>
              <a:gd name="connsiteY14" fmla="*/ 393446 h 592042"/>
              <a:gd name="connsiteX15" fmla="*/ 429905 w 720512"/>
              <a:gd name="connsiteY15" fmla="*/ 166070 h 592042"/>
              <a:gd name="connsiteX16" fmla="*/ 702652 w 720512"/>
              <a:gd name="connsiteY16" fmla="*/ 168827 h 592042"/>
              <a:gd name="connsiteX17" fmla="*/ 720512 w 720512"/>
              <a:gd name="connsiteY17" fmla="*/ 70536 h 592042"/>
              <a:gd name="connsiteX18" fmla="*/ 702563 w 720512"/>
              <a:gd name="connsiteY18" fmla="*/ 68267 h 592042"/>
              <a:gd name="connsiteX19" fmla="*/ 707058 w 720512"/>
              <a:gd name="connsiteY19" fmla="*/ 16473 h 5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0512" h="592042">
                <a:moveTo>
                  <a:pt x="335169" y="0"/>
                </a:moveTo>
                <a:lnTo>
                  <a:pt x="272956" y="104655"/>
                </a:lnTo>
                <a:lnTo>
                  <a:pt x="214360" y="145836"/>
                </a:lnTo>
                <a:lnTo>
                  <a:pt x="184245" y="242081"/>
                </a:lnTo>
                <a:lnTo>
                  <a:pt x="136478" y="329843"/>
                </a:lnTo>
                <a:lnTo>
                  <a:pt x="109182" y="370787"/>
                </a:lnTo>
                <a:lnTo>
                  <a:pt x="68239" y="439025"/>
                </a:lnTo>
                <a:lnTo>
                  <a:pt x="34120" y="493616"/>
                </a:lnTo>
                <a:lnTo>
                  <a:pt x="0" y="582327"/>
                </a:lnTo>
                <a:lnTo>
                  <a:pt x="0" y="592042"/>
                </a:lnTo>
                <a:lnTo>
                  <a:pt x="81887" y="589151"/>
                </a:lnTo>
                <a:lnTo>
                  <a:pt x="350356" y="587143"/>
                </a:lnTo>
                <a:lnTo>
                  <a:pt x="313332" y="505767"/>
                </a:lnTo>
                <a:lnTo>
                  <a:pt x="345380" y="430361"/>
                </a:lnTo>
                <a:lnTo>
                  <a:pt x="418515" y="393446"/>
                </a:lnTo>
                <a:lnTo>
                  <a:pt x="429905" y="166070"/>
                </a:lnTo>
                <a:lnTo>
                  <a:pt x="702652" y="168827"/>
                </a:lnTo>
                <a:lnTo>
                  <a:pt x="720512" y="70536"/>
                </a:lnTo>
                <a:lnTo>
                  <a:pt x="702563" y="68267"/>
                </a:lnTo>
                <a:cubicBezTo>
                  <a:pt x="704855" y="49420"/>
                  <a:pt x="704766" y="35320"/>
                  <a:pt x="707058" y="16473"/>
                </a:cubicBezTo>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3600000"/>
              </a:camera>
              <a:lightRig rig="threePt" dir="t"/>
            </a:scene3d>
          </a:bodyPr>
          <a:lstStyle/>
          <a:p>
            <a:pPr algn="ctr" defTabSz="914400" fontAlgn="base">
              <a:spcBef>
                <a:spcPct val="0"/>
              </a:spcBef>
              <a:spcAft>
                <a:spcPct val="0"/>
              </a:spcAft>
              <a:defRPr/>
            </a:pPr>
            <a:r>
              <a:rPr lang="en-GB" sz="600" b="1" kern="0" dirty="0">
                <a:solidFill>
                  <a:srgbClr val="000000"/>
                </a:solidFill>
                <a:latin typeface="Arial"/>
              </a:rPr>
              <a:t>Western Sahara</a:t>
            </a:r>
          </a:p>
          <a:p>
            <a:pPr algn="ctr" defTabSz="914400" fontAlgn="base">
              <a:spcBef>
                <a:spcPct val="0"/>
              </a:spcBef>
              <a:spcAft>
                <a:spcPct val="0"/>
              </a:spcAft>
              <a:defRPr/>
            </a:pPr>
            <a:endParaRPr lang="en-GB" sz="600" b="1" kern="0" dirty="0">
              <a:solidFill>
                <a:srgbClr val="000000"/>
              </a:solidFill>
              <a:latin typeface="Arial"/>
            </a:endParaRPr>
          </a:p>
          <a:p>
            <a:pPr algn="ctr" defTabSz="914400" fontAlgn="base">
              <a:spcBef>
                <a:spcPct val="0"/>
              </a:spcBef>
              <a:spcAft>
                <a:spcPct val="0"/>
              </a:spcAft>
              <a:defRPr/>
            </a:pPr>
            <a:endParaRPr lang="en-GB" sz="600" b="1" kern="0" dirty="0">
              <a:solidFill>
                <a:srgbClr val="000000"/>
              </a:solidFill>
              <a:latin typeface="Arial"/>
            </a:endParaRPr>
          </a:p>
          <a:p>
            <a:pPr algn="ctr" defTabSz="914400" fontAlgn="base">
              <a:spcBef>
                <a:spcPct val="0"/>
              </a:spcBef>
              <a:spcAft>
                <a:spcPct val="0"/>
              </a:spcAft>
              <a:defRPr/>
            </a:pPr>
            <a:endParaRPr lang="en-GB" sz="600" b="1" kern="0" dirty="0">
              <a:solidFill>
                <a:srgbClr val="000000"/>
              </a:solidFill>
              <a:latin typeface="Arial"/>
            </a:endParaRPr>
          </a:p>
        </p:txBody>
      </p:sp>
      <p:sp>
        <p:nvSpPr>
          <p:cNvPr id="14" name="Freeform 11">
            <a:extLst>
              <a:ext uri="{FF2B5EF4-FFF2-40B4-BE49-F238E27FC236}">
                <a16:creationId xmlns:a16="http://schemas.microsoft.com/office/drawing/2014/main" id="{E5B9AEBC-396D-0D5A-9D75-545A6A7E48FC}"/>
              </a:ext>
            </a:extLst>
          </p:cNvPr>
          <p:cNvSpPr/>
          <p:nvPr/>
        </p:nvSpPr>
        <p:spPr>
          <a:xfrm>
            <a:off x="5519267" y="1208232"/>
            <a:ext cx="1014412" cy="1092200"/>
          </a:xfrm>
          <a:custGeom>
            <a:avLst/>
            <a:gdLst>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34370 w 1003110"/>
              <a:gd name="connsiteY25" fmla="*/ 443552 h 1091821"/>
              <a:gd name="connsiteX26" fmla="*/ 354841 w 1003110"/>
              <a:gd name="connsiteY26" fmla="*/ 388961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34370 w 1003110"/>
              <a:gd name="connsiteY25" fmla="*/ 443552 h 1091821"/>
              <a:gd name="connsiteX26" fmla="*/ 347780 w 1003110"/>
              <a:gd name="connsiteY26" fmla="*/ 374839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32960 w 1003110"/>
              <a:gd name="connsiteY29" fmla="*/ 109656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41221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32960 w 1003110"/>
              <a:gd name="connsiteY29" fmla="*/ 109656 h 1091821"/>
              <a:gd name="connsiteX30" fmla="*/ 709683 w 1003110"/>
              <a:gd name="connsiteY30" fmla="*/ 109182 h 1091821"/>
              <a:gd name="connsiteX31" fmla="*/ 723331 w 1003110"/>
              <a:gd name="connsiteY31" fmla="*/ 0 h 1091821"/>
              <a:gd name="connsiteX0" fmla="*/ 723331 w 1013702"/>
              <a:gd name="connsiteY0" fmla="*/ 0 h 1091821"/>
              <a:gd name="connsiteX1" fmla="*/ 723331 w 1013702"/>
              <a:gd name="connsiteY1" fmla="*/ 0 h 1091821"/>
              <a:gd name="connsiteX2" fmla="*/ 1013702 w 1013702"/>
              <a:gd name="connsiteY2" fmla="*/ 204954 h 1091821"/>
              <a:gd name="connsiteX3" fmla="*/ 866632 w 1013702"/>
              <a:gd name="connsiteY3" fmla="*/ 204716 h 1091821"/>
              <a:gd name="connsiteX4" fmla="*/ 941221 w 1013702"/>
              <a:gd name="connsiteY4" fmla="*/ 968991 h 1091821"/>
              <a:gd name="connsiteX5" fmla="*/ 975814 w 1013702"/>
              <a:gd name="connsiteY5" fmla="*/ 975815 h 1091821"/>
              <a:gd name="connsiteX6" fmla="*/ 968991 w 1013702"/>
              <a:gd name="connsiteY6" fmla="*/ 1044054 h 1091821"/>
              <a:gd name="connsiteX7" fmla="*/ 566382 w 1013702"/>
              <a:gd name="connsiteY7" fmla="*/ 1050878 h 1091821"/>
              <a:gd name="connsiteX8" fmla="*/ 511791 w 1013702"/>
              <a:gd name="connsiteY8" fmla="*/ 1091821 h 1091821"/>
              <a:gd name="connsiteX9" fmla="*/ 484495 w 1013702"/>
              <a:gd name="connsiteY9" fmla="*/ 1037230 h 1091821"/>
              <a:gd name="connsiteX10" fmla="*/ 484495 w 1013702"/>
              <a:gd name="connsiteY10" fmla="*/ 1037230 h 1091821"/>
              <a:gd name="connsiteX11" fmla="*/ 423080 w 1013702"/>
              <a:gd name="connsiteY11" fmla="*/ 1071349 h 1091821"/>
              <a:gd name="connsiteX12" fmla="*/ 388961 w 1013702"/>
              <a:gd name="connsiteY12" fmla="*/ 1091821 h 1091821"/>
              <a:gd name="connsiteX13" fmla="*/ 341194 w 1013702"/>
              <a:gd name="connsiteY13" fmla="*/ 1044054 h 1091821"/>
              <a:gd name="connsiteX14" fmla="*/ 313898 w 1013702"/>
              <a:gd name="connsiteY14" fmla="*/ 1003111 h 1091821"/>
              <a:gd name="connsiteX15" fmla="*/ 293426 w 1013702"/>
              <a:gd name="connsiteY15" fmla="*/ 975815 h 1091821"/>
              <a:gd name="connsiteX16" fmla="*/ 293426 w 1013702"/>
              <a:gd name="connsiteY16" fmla="*/ 975815 h 1091821"/>
              <a:gd name="connsiteX17" fmla="*/ 211540 w 1013702"/>
              <a:gd name="connsiteY17" fmla="*/ 934872 h 1091821"/>
              <a:gd name="connsiteX18" fmla="*/ 122829 w 1013702"/>
              <a:gd name="connsiteY18" fmla="*/ 955343 h 1091821"/>
              <a:gd name="connsiteX19" fmla="*/ 34119 w 1013702"/>
              <a:gd name="connsiteY19" fmla="*/ 975815 h 1091821"/>
              <a:gd name="connsiteX20" fmla="*/ 81886 w 1013702"/>
              <a:gd name="connsiteY20" fmla="*/ 777922 h 1091821"/>
              <a:gd name="connsiteX21" fmla="*/ 47767 w 1013702"/>
              <a:gd name="connsiteY21" fmla="*/ 702860 h 1091821"/>
              <a:gd name="connsiteX22" fmla="*/ 61414 w 1013702"/>
              <a:gd name="connsiteY22" fmla="*/ 620973 h 1091821"/>
              <a:gd name="connsiteX23" fmla="*/ 0 w 1013702"/>
              <a:gd name="connsiteY23" fmla="*/ 532263 h 1091821"/>
              <a:gd name="connsiteX24" fmla="*/ 354841 w 1013702"/>
              <a:gd name="connsiteY24" fmla="*/ 525439 h 1091821"/>
              <a:gd name="connsiteX25" fmla="*/ 320248 w 1013702"/>
              <a:gd name="connsiteY25" fmla="*/ 443552 h 1091821"/>
              <a:gd name="connsiteX26" fmla="*/ 347780 w 1013702"/>
              <a:gd name="connsiteY26" fmla="*/ 374839 h 1091821"/>
              <a:gd name="connsiteX27" fmla="*/ 430615 w 1013702"/>
              <a:gd name="connsiteY27" fmla="*/ 337664 h 1091821"/>
              <a:gd name="connsiteX28" fmla="*/ 423080 w 1013702"/>
              <a:gd name="connsiteY28" fmla="*/ 259308 h 1091821"/>
              <a:gd name="connsiteX29" fmla="*/ 432960 w 1013702"/>
              <a:gd name="connsiteY29" fmla="*/ 109656 h 1091821"/>
              <a:gd name="connsiteX30" fmla="*/ 709683 w 1013702"/>
              <a:gd name="connsiteY30" fmla="*/ 109182 h 1091821"/>
              <a:gd name="connsiteX31" fmla="*/ 723331 w 1013702"/>
              <a:gd name="connsiteY31" fmla="*/ 0 h 1091821"/>
              <a:gd name="connsiteX0" fmla="*/ 723331 w 1013702"/>
              <a:gd name="connsiteY0" fmla="*/ 17653 h 1091821"/>
              <a:gd name="connsiteX1" fmla="*/ 723331 w 1013702"/>
              <a:gd name="connsiteY1" fmla="*/ 0 h 1091821"/>
              <a:gd name="connsiteX2" fmla="*/ 1013702 w 1013702"/>
              <a:gd name="connsiteY2" fmla="*/ 204954 h 1091821"/>
              <a:gd name="connsiteX3" fmla="*/ 866632 w 1013702"/>
              <a:gd name="connsiteY3" fmla="*/ 204716 h 1091821"/>
              <a:gd name="connsiteX4" fmla="*/ 941221 w 1013702"/>
              <a:gd name="connsiteY4" fmla="*/ 968991 h 1091821"/>
              <a:gd name="connsiteX5" fmla="*/ 975814 w 1013702"/>
              <a:gd name="connsiteY5" fmla="*/ 975815 h 1091821"/>
              <a:gd name="connsiteX6" fmla="*/ 968991 w 1013702"/>
              <a:gd name="connsiteY6" fmla="*/ 1044054 h 1091821"/>
              <a:gd name="connsiteX7" fmla="*/ 566382 w 1013702"/>
              <a:gd name="connsiteY7" fmla="*/ 1050878 h 1091821"/>
              <a:gd name="connsiteX8" fmla="*/ 511791 w 1013702"/>
              <a:gd name="connsiteY8" fmla="*/ 1091821 h 1091821"/>
              <a:gd name="connsiteX9" fmla="*/ 484495 w 1013702"/>
              <a:gd name="connsiteY9" fmla="*/ 1037230 h 1091821"/>
              <a:gd name="connsiteX10" fmla="*/ 484495 w 1013702"/>
              <a:gd name="connsiteY10" fmla="*/ 1037230 h 1091821"/>
              <a:gd name="connsiteX11" fmla="*/ 423080 w 1013702"/>
              <a:gd name="connsiteY11" fmla="*/ 1071349 h 1091821"/>
              <a:gd name="connsiteX12" fmla="*/ 388961 w 1013702"/>
              <a:gd name="connsiteY12" fmla="*/ 1091821 h 1091821"/>
              <a:gd name="connsiteX13" fmla="*/ 341194 w 1013702"/>
              <a:gd name="connsiteY13" fmla="*/ 1044054 h 1091821"/>
              <a:gd name="connsiteX14" fmla="*/ 313898 w 1013702"/>
              <a:gd name="connsiteY14" fmla="*/ 1003111 h 1091821"/>
              <a:gd name="connsiteX15" fmla="*/ 293426 w 1013702"/>
              <a:gd name="connsiteY15" fmla="*/ 975815 h 1091821"/>
              <a:gd name="connsiteX16" fmla="*/ 293426 w 1013702"/>
              <a:gd name="connsiteY16" fmla="*/ 975815 h 1091821"/>
              <a:gd name="connsiteX17" fmla="*/ 211540 w 1013702"/>
              <a:gd name="connsiteY17" fmla="*/ 934872 h 1091821"/>
              <a:gd name="connsiteX18" fmla="*/ 122829 w 1013702"/>
              <a:gd name="connsiteY18" fmla="*/ 955343 h 1091821"/>
              <a:gd name="connsiteX19" fmla="*/ 34119 w 1013702"/>
              <a:gd name="connsiteY19" fmla="*/ 975815 h 1091821"/>
              <a:gd name="connsiteX20" fmla="*/ 81886 w 1013702"/>
              <a:gd name="connsiteY20" fmla="*/ 777922 h 1091821"/>
              <a:gd name="connsiteX21" fmla="*/ 47767 w 1013702"/>
              <a:gd name="connsiteY21" fmla="*/ 702860 h 1091821"/>
              <a:gd name="connsiteX22" fmla="*/ 61414 w 1013702"/>
              <a:gd name="connsiteY22" fmla="*/ 620973 h 1091821"/>
              <a:gd name="connsiteX23" fmla="*/ 0 w 1013702"/>
              <a:gd name="connsiteY23" fmla="*/ 532263 h 1091821"/>
              <a:gd name="connsiteX24" fmla="*/ 354841 w 1013702"/>
              <a:gd name="connsiteY24" fmla="*/ 525439 h 1091821"/>
              <a:gd name="connsiteX25" fmla="*/ 320248 w 1013702"/>
              <a:gd name="connsiteY25" fmla="*/ 443552 h 1091821"/>
              <a:gd name="connsiteX26" fmla="*/ 347780 w 1013702"/>
              <a:gd name="connsiteY26" fmla="*/ 374839 h 1091821"/>
              <a:gd name="connsiteX27" fmla="*/ 430615 w 1013702"/>
              <a:gd name="connsiteY27" fmla="*/ 337664 h 1091821"/>
              <a:gd name="connsiteX28" fmla="*/ 423080 w 1013702"/>
              <a:gd name="connsiteY28" fmla="*/ 259308 h 1091821"/>
              <a:gd name="connsiteX29" fmla="*/ 432960 w 1013702"/>
              <a:gd name="connsiteY29" fmla="*/ 109656 h 1091821"/>
              <a:gd name="connsiteX30" fmla="*/ 709683 w 1013702"/>
              <a:gd name="connsiteY30" fmla="*/ 109182 h 1091821"/>
              <a:gd name="connsiteX31" fmla="*/ 723331 w 1013702"/>
              <a:gd name="connsiteY31" fmla="*/ 17653 h 1091821"/>
              <a:gd name="connsiteX0" fmla="*/ 723331 w 1013702"/>
              <a:gd name="connsiteY0" fmla="*/ 37649 h 1101225"/>
              <a:gd name="connsiteX1" fmla="*/ 723331 w 1013702"/>
              <a:gd name="connsiteY1" fmla="*/ 9404 h 1101225"/>
              <a:gd name="connsiteX2" fmla="*/ 1013702 w 1013702"/>
              <a:gd name="connsiteY2" fmla="*/ 214358 h 1101225"/>
              <a:gd name="connsiteX3" fmla="*/ 866632 w 1013702"/>
              <a:gd name="connsiteY3" fmla="*/ 214120 h 1101225"/>
              <a:gd name="connsiteX4" fmla="*/ 941221 w 1013702"/>
              <a:gd name="connsiteY4" fmla="*/ 978395 h 1101225"/>
              <a:gd name="connsiteX5" fmla="*/ 975814 w 1013702"/>
              <a:gd name="connsiteY5" fmla="*/ 985219 h 1101225"/>
              <a:gd name="connsiteX6" fmla="*/ 968991 w 1013702"/>
              <a:gd name="connsiteY6" fmla="*/ 1053458 h 1101225"/>
              <a:gd name="connsiteX7" fmla="*/ 566382 w 1013702"/>
              <a:gd name="connsiteY7" fmla="*/ 1060282 h 1101225"/>
              <a:gd name="connsiteX8" fmla="*/ 511791 w 1013702"/>
              <a:gd name="connsiteY8" fmla="*/ 1101225 h 1101225"/>
              <a:gd name="connsiteX9" fmla="*/ 484495 w 1013702"/>
              <a:gd name="connsiteY9" fmla="*/ 1046634 h 1101225"/>
              <a:gd name="connsiteX10" fmla="*/ 484495 w 1013702"/>
              <a:gd name="connsiteY10" fmla="*/ 1046634 h 1101225"/>
              <a:gd name="connsiteX11" fmla="*/ 423080 w 1013702"/>
              <a:gd name="connsiteY11" fmla="*/ 1080753 h 1101225"/>
              <a:gd name="connsiteX12" fmla="*/ 388961 w 1013702"/>
              <a:gd name="connsiteY12" fmla="*/ 1101225 h 1101225"/>
              <a:gd name="connsiteX13" fmla="*/ 341194 w 1013702"/>
              <a:gd name="connsiteY13" fmla="*/ 1053458 h 1101225"/>
              <a:gd name="connsiteX14" fmla="*/ 313898 w 1013702"/>
              <a:gd name="connsiteY14" fmla="*/ 1012515 h 1101225"/>
              <a:gd name="connsiteX15" fmla="*/ 293426 w 1013702"/>
              <a:gd name="connsiteY15" fmla="*/ 985219 h 1101225"/>
              <a:gd name="connsiteX16" fmla="*/ 293426 w 1013702"/>
              <a:gd name="connsiteY16" fmla="*/ 985219 h 1101225"/>
              <a:gd name="connsiteX17" fmla="*/ 211540 w 1013702"/>
              <a:gd name="connsiteY17" fmla="*/ 944276 h 1101225"/>
              <a:gd name="connsiteX18" fmla="*/ 122829 w 1013702"/>
              <a:gd name="connsiteY18" fmla="*/ 964747 h 1101225"/>
              <a:gd name="connsiteX19" fmla="*/ 34119 w 1013702"/>
              <a:gd name="connsiteY19" fmla="*/ 985219 h 1101225"/>
              <a:gd name="connsiteX20" fmla="*/ 81886 w 1013702"/>
              <a:gd name="connsiteY20" fmla="*/ 787326 h 1101225"/>
              <a:gd name="connsiteX21" fmla="*/ 47767 w 1013702"/>
              <a:gd name="connsiteY21" fmla="*/ 712264 h 1101225"/>
              <a:gd name="connsiteX22" fmla="*/ 61414 w 1013702"/>
              <a:gd name="connsiteY22" fmla="*/ 630377 h 1101225"/>
              <a:gd name="connsiteX23" fmla="*/ 0 w 1013702"/>
              <a:gd name="connsiteY23" fmla="*/ 541667 h 1101225"/>
              <a:gd name="connsiteX24" fmla="*/ 354841 w 1013702"/>
              <a:gd name="connsiteY24" fmla="*/ 534843 h 1101225"/>
              <a:gd name="connsiteX25" fmla="*/ 320248 w 1013702"/>
              <a:gd name="connsiteY25" fmla="*/ 452956 h 1101225"/>
              <a:gd name="connsiteX26" fmla="*/ 347780 w 1013702"/>
              <a:gd name="connsiteY26" fmla="*/ 384243 h 1101225"/>
              <a:gd name="connsiteX27" fmla="*/ 430615 w 1013702"/>
              <a:gd name="connsiteY27" fmla="*/ 347068 h 1101225"/>
              <a:gd name="connsiteX28" fmla="*/ 423080 w 1013702"/>
              <a:gd name="connsiteY28" fmla="*/ 268712 h 1101225"/>
              <a:gd name="connsiteX29" fmla="*/ 432960 w 1013702"/>
              <a:gd name="connsiteY29" fmla="*/ 119060 h 1101225"/>
              <a:gd name="connsiteX30" fmla="*/ 709683 w 1013702"/>
              <a:gd name="connsiteY30" fmla="*/ 118586 h 1101225"/>
              <a:gd name="connsiteX31" fmla="*/ 723331 w 1013702"/>
              <a:gd name="connsiteY31" fmla="*/ 37649 h 1101225"/>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8991 w 1013702"/>
              <a:gd name="connsiteY6" fmla="*/ 1044514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84495 w 1013702"/>
              <a:gd name="connsiteY10" fmla="*/ 1037690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8991 w 1013702"/>
              <a:gd name="connsiteY6" fmla="*/ 1044514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5460 w 1013702"/>
              <a:gd name="connsiteY6" fmla="*/ 1055105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5460 w 1013702"/>
              <a:gd name="connsiteY6" fmla="*/ 1055105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65182 w 1013702"/>
              <a:gd name="connsiteY16" fmla="*/ 983336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3702" h="1092281">
                <a:moveTo>
                  <a:pt x="723331" y="28705"/>
                </a:moveTo>
                <a:cubicBezTo>
                  <a:pt x="723331" y="19290"/>
                  <a:pt x="674936" y="-18400"/>
                  <a:pt x="723331" y="11051"/>
                </a:cubicBezTo>
                <a:cubicBezTo>
                  <a:pt x="771726" y="40502"/>
                  <a:pt x="916912" y="137096"/>
                  <a:pt x="1013702" y="205414"/>
                </a:cubicBezTo>
                <a:lnTo>
                  <a:pt x="866632" y="205176"/>
                </a:lnTo>
                <a:lnTo>
                  <a:pt x="941221" y="969451"/>
                </a:lnTo>
                <a:lnTo>
                  <a:pt x="975814" y="976275"/>
                </a:lnTo>
                <a:lnTo>
                  <a:pt x="965460" y="1055105"/>
                </a:lnTo>
                <a:lnTo>
                  <a:pt x="566382" y="1051338"/>
                </a:lnTo>
                <a:lnTo>
                  <a:pt x="511791" y="1092281"/>
                </a:lnTo>
                <a:cubicBezTo>
                  <a:pt x="502692" y="1074084"/>
                  <a:pt x="490809" y="1049731"/>
                  <a:pt x="484495" y="1037690"/>
                </a:cubicBezTo>
                <a:cubicBezTo>
                  <a:pt x="478181" y="1025649"/>
                  <a:pt x="477434" y="1025921"/>
                  <a:pt x="473904" y="1020037"/>
                </a:cubicBezTo>
                <a:lnTo>
                  <a:pt x="423080" y="1071809"/>
                </a:lnTo>
                <a:lnTo>
                  <a:pt x="388961" y="1092281"/>
                </a:lnTo>
                <a:lnTo>
                  <a:pt x="341194" y="1044514"/>
                </a:lnTo>
                <a:lnTo>
                  <a:pt x="313898" y="1003571"/>
                </a:lnTo>
                <a:cubicBezTo>
                  <a:pt x="307074" y="994472"/>
                  <a:pt x="301545" y="979648"/>
                  <a:pt x="293426" y="976275"/>
                </a:cubicBezTo>
                <a:cubicBezTo>
                  <a:pt x="285307" y="972902"/>
                  <a:pt x="274597" y="980982"/>
                  <a:pt x="265182" y="983336"/>
                </a:cubicBezTo>
                <a:lnTo>
                  <a:pt x="211540" y="935332"/>
                </a:lnTo>
                <a:lnTo>
                  <a:pt x="122829" y="955803"/>
                </a:lnTo>
                <a:lnTo>
                  <a:pt x="34119" y="976275"/>
                </a:lnTo>
                <a:lnTo>
                  <a:pt x="81886" y="778382"/>
                </a:lnTo>
                <a:lnTo>
                  <a:pt x="47767" y="703320"/>
                </a:lnTo>
                <a:lnTo>
                  <a:pt x="61414" y="621433"/>
                </a:lnTo>
                <a:lnTo>
                  <a:pt x="0" y="532723"/>
                </a:lnTo>
                <a:lnTo>
                  <a:pt x="354841" y="525899"/>
                </a:lnTo>
                <a:lnTo>
                  <a:pt x="320248" y="444012"/>
                </a:lnTo>
                <a:lnTo>
                  <a:pt x="347780" y="375299"/>
                </a:lnTo>
                <a:lnTo>
                  <a:pt x="430615" y="338124"/>
                </a:lnTo>
                <a:lnTo>
                  <a:pt x="423080" y="259768"/>
                </a:lnTo>
                <a:lnTo>
                  <a:pt x="432960" y="110116"/>
                </a:lnTo>
                <a:lnTo>
                  <a:pt x="709683" y="109642"/>
                </a:lnTo>
                <a:lnTo>
                  <a:pt x="723331" y="28705"/>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800" b="1" kern="0" dirty="0">
                <a:solidFill>
                  <a:srgbClr val="000000"/>
                </a:solidFill>
                <a:latin typeface="Arial"/>
              </a:rPr>
              <a:t>Mauritania</a:t>
            </a:r>
          </a:p>
        </p:txBody>
      </p:sp>
      <p:sp>
        <p:nvSpPr>
          <p:cNvPr id="15" name="Freeform 12">
            <a:extLst>
              <a:ext uri="{FF2B5EF4-FFF2-40B4-BE49-F238E27FC236}">
                <a16:creationId xmlns:a16="http://schemas.microsoft.com/office/drawing/2014/main" id="{01EF655C-11A0-D90C-330B-C297854AC7C0}"/>
              </a:ext>
            </a:extLst>
          </p:cNvPr>
          <p:cNvSpPr/>
          <p:nvPr/>
        </p:nvSpPr>
        <p:spPr>
          <a:xfrm>
            <a:off x="5917729" y="1406670"/>
            <a:ext cx="1373188" cy="1306512"/>
          </a:xfrm>
          <a:custGeom>
            <a:avLst/>
            <a:gdLst>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19117 w 1364777"/>
              <a:gd name="connsiteY48" fmla="*/ 33437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12056 w 1364777"/>
              <a:gd name="connsiteY48" fmla="*/ 355553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73417 w 1364777"/>
              <a:gd name="connsiteY4" fmla="*/ 853459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73417 w 1364777"/>
              <a:gd name="connsiteY4" fmla="*/ 853459 h 1303361"/>
              <a:gd name="connsiteX5" fmla="*/ 116006 w 1364777"/>
              <a:gd name="connsiteY5" fmla="*/ 887104 h 1303361"/>
              <a:gd name="connsiteX6" fmla="*/ 75063 w 1364777"/>
              <a:gd name="connsiteY6" fmla="*/ 831802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70591 w 1371344"/>
              <a:gd name="connsiteY0" fmla="*/ 0 h 1303361"/>
              <a:gd name="connsiteX1" fmla="*/ 545654 w 1371344"/>
              <a:gd name="connsiteY1" fmla="*/ 764274 h 1303361"/>
              <a:gd name="connsiteX2" fmla="*/ 579773 w 1371344"/>
              <a:gd name="connsiteY2" fmla="*/ 777922 h 1303361"/>
              <a:gd name="connsiteX3" fmla="*/ 572950 w 1371344"/>
              <a:gd name="connsiteY3" fmla="*/ 859809 h 1303361"/>
              <a:gd name="connsiteX4" fmla="*/ 179984 w 1371344"/>
              <a:gd name="connsiteY4" fmla="*/ 853459 h 1303361"/>
              <a:gd name="connsiteX5" fmla="*/ 122573 w 1371344"/>
              <a:gd name="connsiteY5" fmla="*/ 887104 h 1303361"/>
              <a:gd name="connsiteX6" fmla="*/ 81630 w 1371344"/>
              <a:gd name="connsiteY6" fmla="*/ 831802 h 1303361"/>
              <a:gd name="connsiteX7" fmla="*/ 6567 w 1371344"/>
              <a:gd name="connsiteY7" fmla="*/ 900752 h 1303361"/>
              <a:gd name="connsiteX8" fmla="*/ 3037 w 1371344"/>
              <a:gd name="connsiteY8" fmla="*/ 886630 h 1303361"/>
              <a:gd name="connsiteX9" fmla="*/ 40687 w 1371344"/>
              <a:gd name="connsiteY9" fmla="*/ 975815 h 1303361"/>
              <a:gd name="connsiteX10" fmla="*/ 33863 w 1371344"/>
              <a:gd name="connsiteY10" fmla="*/ 1044053 h 1303361"/>
              <a:gd name="connsiteX11" fmla="*/ 74806 w 1371344"/>
              <a:gd name="connsiteY11" fmla="*/ 1044053 h 1303361"/>
              <a:gd name="connsiteX12" fmla="*/ 88454 w 1371344"/>
              <a:gd name="connsiteY12" fmla="*/ 1112292 h 1303361"/>
              <a:gd name="connsiteX13" fmla="*/ 81630 w 1371344"/>
              <a:gd name="connsiteY13" fmla="*/ 1132764 h 1303361"/>
              <a:gd name="connsiteX14" fmla="*/ 115750 w 1371344"/>
              <a:gd name="connsiteY14" fmla="*/ 1132764 h 1303361"/>
              <a:gd name="connsiteX15" fmla="*/ 115750 w 1371344"/>
              <a:gd name="connsiteY15" fmla="*/ 1132764 h 1303361"/>
              <a:gd name="connsiteX16" fmla="*/ 170341 w 1371344"/>
              <a:gd name="connsiteY16" fmla="*/ 1139588 h 1303361"/>
              <a:gd name="connsiteX17" fmla="*/ 170341 w 1371344"/>
              <a:gd name="connsiteY17" fmla="*/ 1139588 h 1303361"/>
              <a:gd name="connsiteX18" fmla="*/ 259051 w 1371344"/>
              <a:gd name="connsiteY18" fmla="*/ 1112292 h 1303361"/>
              <a:gd name="connsiteX19" fmla="*/ 299994 w 1371344"/>
              <a:gd name="connsiteY19" fmla="*/ 1166883 h 1303361"/>
              <a:gd name="connsiteX20" fmla="*/ 327290 w 1371344"/>
              <a:gd name="connsiteY20" fmla="*/ 1201003 h 1303361"/>
              <a:gd name="connsiteX21" fmla="*/ 327290 w 1371344"/>
              <a:gd name="connsiteY21" fmla="*/ 1201003 h 1303361"/>
              <a:gd name="connsiteX22" fmla="*/ 354585 w 1371344"/>
              <a:gd name="connsiteY22" fmla="*/ 1303361 h 1303361"/>
              <a:gd name="connsiteX23" fmla="*/ 381881 w 1371344"/>
              <a:gd name="connsiteY23" fmla="*/ 1269241 h 1303361"/>
              <a:gd name="connsiteX24" fmla="*/ 443296 w 1371344"/>
              <a:gd name="connsiteY24" fmla="*/ 1303361 h 1303361"/>
              <a:gd name="connsiteX25" fmla="*/ 504711 w 1371344"/>
              <a:gd name="connsiteY25" fmla="*/ 1248770 h 1303361"/>
              <a:gd name="connsiteX26" fmla="*/ 504711 w 1371344"/>
              <a:gd name="connsiteY26" fmla="*/ 1248770 h 1303361"/>
              <a:gd name="connsiteX27" fmla="*/ 552478 w 1371344"/>
              <a:gd name="connsiteY27" fmla="*/ 1282889 h 1303361"/>
              <a:gd name="connsiteX28" fmla="*/ 552478 w 1371344"/>
              <a:gd name="connsiteY28" fmla="*/ 1282889 h 1303361"/>
              <a:gd name="connsiteX29" fmla="*/ 552478 w 1371344"/>
              <a:gd name="connsiteY29" fmla="*/ 1282889 h 1303361"/>
              <a:gd name="connsiteX30" fmla="*/ 593421 w 1371344"/>
              <a:gd name="connsiteY30" fmla="*/ 1221474 h 1303361"/>
              <a:gd name="connsiteX31" fmla="*/ 641188 w 1371344"/>
              <a:gd name="connsiteY31" fmla="*/ 1146412 h 1303361"/>
              <a:gd name="connsiteX32" fmla="*/ 695779 w 1371344"/>
              <a:gd name="connsiteY32" fmla="*/ 1078173 h 1303361"/>
              <a:gd name="connsiteX33" fmla="*/ 716251 w 1371344"/>
              <a:gd name="connsiteY33" fmla="*/ 1037229 h 1303361"/>
              <a:gd name="connsiteX34" fmla="*/ 845905 w 1371344"/>
              <a:gd name="connsiteY34" fmla="*/ 996286 h 1303361"/>
              <a:gd name="connsiteX35" fmla="*/ 941439 w 1371344"/>
              <a:gd name="connsiteY35" fmla="*/ 914400 h 1303361"/>
              <a:gd name="connsiteX36" fmla="*/ 1023326 w 1371344"/>
              <a:gd name="connsiteY36" fmla="*/ 893928 h 1303361"/>
              <a:gd name="connsiteX37" fmla="*/ 1071093 w 1371344"/>
              <a:gd name="connsiteY37" fmla="*/ 893928 h 1303361"/>
              <a:gd name="connsiteX38" fmla="*/ 1139332 w 1371344"/>
              <a:gd name="connsiteY38" fmla="*/ 859809 h 1303361"/>
              <a:gd name="connsiteX39" fmla="*/ 1303105 w 1371344"/>
              <a:gd name="connsiteY39" fmla="*/ 859809 h 1303361"/>
              <a:gd name="connsiteX40" fmla="*/ 1371344 w 1371344"/>
              <a:gd name="connsiteY40" fmla="*/ 805218 h 1303361"/>
              <a:gd name="connsiteX41" fmla="*/ 1357696 w 1371344"/>
              <a:gd name="connsiteY41" fmla="*/ 525438 h 1303361"/>
              <a:gd name="connsiteX42" fmla="*/ 1275809 w 1371344"/>
              <a:gd name="connsiteY42" fmla="*/ 539086 h 1303361"/>
              <a:gd name="connsiteX43" fmla="*/ 1303105 w 1371344"/>
              <a:gd name="connsiteY43" fmla="*/ 477671 h 1303361"/>
              <a:gd name="connsiteX44" fmla="*/ 1214394 w 1371344"/>
              <a:gd name="connsiteY44" fmla="*/ 443552 h 1303361"/>
              <a:gd name="connsiteX45" fmla="*/ 1187810 w 1371344"/>
              <a:gd name="connsiteY45" fmla="*/ 433198 h 1303361"/>
              <a:gd name="connsiteX46" fmla="*/ 1152505 w 1371344"/>
              <a:gd name="connsiteY46" fmla="*/ 408484 h 1303361"/>
              <a:gd name="connsiteX47" fmla="*/ 1116041 w 1371344"/>
              <a:gd name="connsiteY47" fmla="*/ 385431 h 1303361"/>
              <a:gd name="connsiteX48" fmla="*/ 1108031 w 1371344"/>
              <a:gd name="connsiteY48" fmla="*/ 330840 h 1303361"/>
              <a:gd name="connsiteX49" fmla="*/ 613893 w 1371344"/>
              <a:gd name="connsiteY49" fmla="*/ 20471 h 1303361"/>
              <a:gd name="connsiteX50" fmla="*/ 470591 w 13713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35263 w 1372744"/>
              <a:gd name="connsiteY10" fmla="*/ 1044053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53878 w 1372744"/>
              <a:gd name="connsiteY29" fmla="*/ 1282889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53878 w 1372744"/>
              <a:gd name="connsiteY29" fmla="*/ 1282889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11512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07981 w 1372744"/>
              <a:gd name="connsiteY28" fmla="*/ 1289950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15043 w 1372744"/>
              <a:gd name="connsiteY27" fmla="*/ 1268767 h 1303361"/>
              <a:gd name="connsiteX28" fmla="*/ 507981 w 1372744"/>
              <a:gd name="connsiteY28" fmla="*/ 1289950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468 w 1372221"/>
              <a:gd name="connsiteY0" fmla="*/ 0 h 1303361"/>
              <a:gd name="connsiteX1" fmla="*/ 546531 w 1372221"/>
              <a:gd name="connsiteY1" fmla="*/ 764274 h 1303361"/>
              <a:gd name="connsiteX2" fmla="*/ 580650 w 1372221"/>
              <a:gd name="connsiteY2" fmla="*/ 777922 h 1303361"/>
              <a:gd name="connsiteX3" fmla="*/ 573827 w 1372221"/>
              <a:gd name="connsiteY3" fmla="*/ 859809 h 1303361"/>
              <a:gd name="connsiteX4" fmla="*/ 180861 w 1372221"/>
              <a:gd name="connsiteY4" fmla="*/ 853459 h 1303361"/>
              <a:gd name="connsiteX5" fmla="*/ 123450 w 1372221"/>
              <a:gd name="connsiteY5" fmla="*/ 887104 h 1303361"/>
              <a:gd name="connsiteX6" fmla="*/ 74579 w 1372221"/>
              <a:gd name="connsiteY6" fmla="*/ 815945 h 1303361"/>
              <a:gd name="connsiteX7" fmla="*/ 7444 w 1372221"/>
              <a:gd name="connsiteY7" fmla="*/ 900752 h 1303361"/>
              <a:gd name="connsiteX8" fmla="*/ 3914 w 1372221"/>
              <a:gd name="connsiteY8" fmla="*/ 886630 h 1303361"/>
              <a:gd name="connsiteX9" fmla="*/ 27442 w 1372221"/>
              <a:gd name="connsiteY9" fmla="*/ 975815 h 1303361"/>
              <a:gd name="connsiteX10" fmla="*/ 13557 w 1372221"/>
              <a:gd name="connsiteY10" fmla="*/ 1012279 h 1303361"/>
              <a:gd name="connsiteX11" fmla="*/ 75683 w 1372221"/>
              <a:gd name="connsiteY11" fmla="*/ 1044053 h 1303361"/>
              <a:gd name="connsiteX12" fmla="*/ 89331 w 1372221"/>
              <a:gd name="connsiteY12" fmla="*/ 1112292 h 1303361"/>
              <a:gd name="connsiteX13" fmla="*/ 82507 w 1372221"/>
              <a:gd name="connsiteY13" fmla="*/ 1132764 h 1303361"/>
              <a:gd name="connsiteX14" fmla="*/ 116627 w 1372221"/>
              <a:gd name="connsiteY14" fmla="*/ 1132764 h 1303361"/>
              <a:gd name="connsiteX15" fmla="*/ 116627 w 1372221"/>
              <a:gd name="connsiteY15" fmla="*/ 1132764 h 1303361"/>
              <a:gd name="connsiteX16" fmla="*/ 171218 w 1372221"/>
              <a:gd name="connsiteY16" fmla="*/ 1139588 h 1303361"/>
              <a:gd name="connsiteX17" fmla="*/ 171218 w 1372221"/>
              <a:gd name="connsiteY17" fmla="*/ 1139588 h 1303361"/>
              <a:gd name="connsiteX18" fmla="*/ 259928 w 1372221"/>
              <a:gd name="connsiteY18" fmla="*/ 1112292 h 1303361"/>
              <a:gd name="connsiteX19" fmla="*/ 300871 w 1372221"/>
              <a:gd name="connsiteY19" fmla="*/ 1166883 h 1303361"/>
              <a:gd name="connsiteX20" fmla="*/ 328167 w 1372221"/>
              <a:gd name="connsiteY20" fmla="*/ 1201003 h 1303361"/>
              <a:gd name="connsiteX21" fmla="*/ 328167 w 1372221"/>
              <a:gd name="connsiteY21" fmla="*/ 1201003 h 1303361"/>
              <a:gd name="connsiteX22" fmla="*/ 355462 w 1372221"/>
              <a:gd name="connsiteY22" fmla="*/ 1303361 h 1303361"/>
              <a:gd name="connsiteX23" fmla="*/ 382758 w 1372221"/>
              <a:gd name="connsiteY23" fmla="*/ 1269241 h 1303361"/>
              <a:gd name="connsiteX24" fmla="*/ 444173 w 1372221"/>
              <a:gd name="connsiteY24" fmla="*/ 1303361 h 1303361"/>
              <a:gd name="connsiteX25" fmla="*/ 505588 w 1372221"/>
              <a:gd name="connsiteY25" fmla="*/ 1248770 h 1303361"/>
              <a:gd name="connsiteX26" fmla="*/ 505588 w 1372221"/>
              <a:gd name="connsiteY26" fmla="*/ 1248770 h 1303361"/>
              <a:gd name="connsiteX27" fmla="*/ 514520 w 1372221"/>
              <a:gd name="connsiteY27" fmla="*/ 1268767 h 1303361"/>
              <a:gd name="connsiteX28" fmla="*/ 507458 w 1372221"/>
              <a:gd name="connsiteY28" fmla="*/ 1289950 h 1303361"/>
              <a:gd name="connsiteX29" fmla="*/ 588660 w 1372221"/>
              <a:gd name="connsiteY29" fmla="*/ 1286420 h 1303361"/>
              <a:gd name="connsiteX30" fmla="*/ 594298 w 1372221"/>
              <a:gd name="connsiteY30" fmla="*/ 1221474 h 1303361"/>
              <a:gd name="connsiteX31" fmla="*/ 642065 w 1372221"/>
              <a:gd name="connsiteY31" fmla="*/ 1146412 h 1303361"/>
              <a:gd name="connsiteX32" fmla="*/ 696656 w 1372221"/>
              <a:gd name="connsiteY32" fmla="*/ 1078173 h 1303361"/>
              <a:gd name="connsiteX33" fmla="*/ 717128 w 1372221"/>
              <a:gd name="connsiteY33" fmla="*/ 1037229 h 1303361"/>
              <a:gd name="connsiteX34" fmla="*/ 846782 w 1372221"/>
              <a:gd name="connsiteY34" fmla="*/ 996286 h 1303361"/>
              <a:gd name="connsiteX35" fmla="*/ 942316 w 1372221"/>
              <a:gd name="connsiteY35" fmla="*/ 914400 h 1303361"/>
              <a:gd name="connsiteX36" fmla="*/ 1024203 w 1372221"/>
              <a:gd name="connsiteY36" fmla="*/ 893928 h 1303361"/>
              <a:gd name="connsiteX37" fmla="*/ 1071970 w 1372221"/>
              <a:gd name="connsiteY37" fmla="*/ 893928 h 1303361"/>
              <a:gd name="connsiteX38" fmla="*/ 1140209 w 1372221"/>
              <a:gd name="connsiteY38" fmla="*/ 859809 h 1303361"/>
              <a:gd name="connsiteX39" fmla="*/ 1303982 w 1372221"/>
              <a:gd name="connsiteY39" fmla="*/ 859809 h 1303361"/>
              <a:gd name="connsiteX40" fmla="*/ 1372221 w 1372221"/>
              <a:gd name="connsiteY40" fmla="*/ 805218 h 1303361"/>
              <a:gd name="connsiteX41" fmla="*/ 1358573 w 1372221"/>
              <a:gd name="connsiteY41" fmla="*/ 525438 h 1303361"/>
              <a:gd name="connsiteX42" fmla="*/ 1276686 w 1372221"/>
              <a:gd name="connsiteY42" fmla="*/ 539086 h 1303361"/>
              <a:gd name="connsiteX43" fmla="*/ 1303982 w 1372221"/>
              <a:gd name="connsiteY43" fmla="*/ 477671 h 1303361"/>
              <a:gd name="connsiteX44" fmla="*/ 1215271 w 1372221"/>
              <a:gd name="connsiteY44" fmla="*/ 443552 h 1303361"/>
              <a:gd name="connsiteX45" fmla="*/ 1188687 w 1372221"/>
              <a:gd name="connsiteY45" fmla="*/ 433198 h 1303361"/>
              <a:gd name="connsiteX46" fmla="*/ 1153382 w 1372221"/>
              <a:gd name="connsiteY46" fmla="*/ 408484 h 1303361"/>
              <a:gd name="connsiteX47" fmla="*/ 1116918 w 1372221"/>
              <a:gd name="connsiteY47" fmla="*/ 385431 h 1303361"/>
              <a:gd name="connsiteX48" fmla="*/ 1108908 w 1372221"/>
              <a:gd name="connsiteY48" fmla="*/ 330840 h 1303361"/>
              <a:gd name="connsiteX49" fmla="*/ 614770 w 1372221"/>
              <a:gd name="connsiteY49" fmla="*/ 20471 h 1303361"/>
              <a:gd name="connsiteX50" fmla="*/ 471468 w 1372221"/>
              <a:gd name="connsiteY50" fmla="*/ 0 h 1303361"/>
              <a:gd name="connsiteX0" fmla="*/ 471468 w 1372221"/>
              <a:gd name="connsiteY0" fmla="*/ 0 h 1303361"/>
              <a:gd name="connsiteX1" fmla="*/ 546531 w 1372221"/>
              <a:gd name="connsiteY1" fmla="*/ 764274 h 1303361"/>
              <a:gd name="connsiteX2" fmla="*/ 580650 w 1372221"/>
              <a:gd name="connsiteY2" fmla="*/ 777922 h 1303361"/>
              <a:gd name="connsiteX3" fmla="*/ 573827 w 1372221"/>
              <a:gd name="connsiteY3" fmla="*/ 859809 h 1303361"/>
              <a:gd name="connsiteX4" fmla="*/ 180861 w 1372221"/>
              <a:gd name="connsiteY4" fmla="*/ 853459 h 1303361"/>
              <a:gd name="connsiteX5" fmla="*/ 123450 w 1372221"/>
              <a:gd name="connsiteY5" fmla="*/ 887104 h 1303361"/>
              <a:gd name="connsiteX6" fmla="*/ 74579 w 1372221"/>
              <a:gd name="connsiteY6" fmla="*/ 815945 h 1303361"/>
              <a:gd name="connsiteX7" fmla="*/ 7444 w 1372221"/>
              <a:gd name="connsiteY7" fmla="*/ 900752 h 1303361"/>
              <a:gd name="connsiteX8" fmla="*/ 3914 w 1372221"/>
              <a:gd name="connsiteY8" fmla="*/ 886630 h 1303361"/>
              <a:gd name="connsiteX9" fmla="*/ 27442 w 1372221"/>
              <a:gd name="connsiteY9" fmla="*/ 975815 h 1303361"/>
              <a:gd name="connsiteX10" fmla="*/ 13557 w 1372221"/>
              <a:gd name="connsiteY10" fmla="*/ 1012279 h 1303361"/>
              <a:gd name="connsiteX11" fmla="*/ 75683 w 1372221"/>
              <a:gd name="connsiteY11" fmla="*/ 1044053 h 1303361"/>
              <a:gd name="connsiteX12" fmla="*/ 89331 w 1372221"/>
              <a:gd name="connsiteY12" fmla="*/ 1112292 h 1303361"/>
              <a:gd name="connsiteX13" fmla="*/ 82507 w 1372221"/>
              <a:gd name="connsiteY13" fmla="*/ 1132764 h 1303361"/>
              <a:gd name="connsiteX14" fmla="*/ 116627 w 1372221"/>
              <a:gd name="connsiteY14" fmla="*/ 1132764 h 1303361"/>
              <a:gd name="connsiteX15" fmla="*/ 116627 w 1372221"/>
              <a:gd name="connsiteY15" fmla="*/ 1132764 h 1303361"/>
              <a:gd name="connsiteX16" fmla="*/ 171218 w 1372221"/>
              <a:gd name="connsiteY16" fmla="*/ 1139588 h 1303361"/>
              <a:gd name="connsiteX17" fmla="*/ 171218 w 1372221"/>
              <a:gd name="connsiteY17" fmla="*/ 1139588 h 1303361"/>
              <a:gd name="connsiteX18" fmla="*/ 259928 w 1372221"/>
              <a:gd name="connsiteY18" fmla="*/ 1112292 h 1303361"/>
              <a:gd name="connsiteX19" fmla="*/ 311443 w 1372221"/>
              <a:gd name="connsiteY19" fmla="*/ 1161597 h 1303361"/>
              <a:gd name="connsiteX20" fmla="*/ 328167 w 1372221"/>
              <a:gd name="connsiteY20" fmla="*/ 1201003 h 1303361"/>
              <a:gd name="connsiteX21" fmla="*/ 328167 w 1372221"/>
              <a:gd name="connsiteY21" fmla="*/ 1201003 h 1303361"/>
              <a:gd name="connsiteX22" fmla="*/ 355462 w 1372221"/>
              <a:gd name="connsiteY22" fmla="*/ 1303361 h 1303361"/>
              <a:gd name="connsiteX23" fmla="*/ 382758 w 1372221"/>
              <a:gd name="connsiteY23" fmla="*/ 1269241 h 1303361"/>
              <a:gd name="connsiteX24" fmla="*/ 444173 w 1372221"/>
              <a:gd name="connsiteY24" fmla="*/ 1303361 h 1303361"/>
              <a:gd name="connsiteX25" fmla="*/ 505588 w 1372221"/>
              <a:gd name="connsiteY25" fmla="*/ 1248770 h 1303361"/>
              <a:gd name="connsiteX26" fmla="*/ 505588 w 1372221"/>
              <a:gd name="connsiteY26" fmla="*/ 1248770 h 1303361"/>
              <a:gd name="connsiteX27" fmla="*/ 514520 w 1372221"/>
              <a:gd name="connsiteY27" fmla="*/ 1268767 h 1303361"/>
              <a:gd name="connsiteX28" fmla="*/ 507458 w 1372221"/>
              <a:gd name="connsiteY28" fmla="*/ 1289950 h 1303361"/>
              <a:gd name="connsiteX29" fmla="*/ 588660 w 1372221"/>
              <a:gd name="connsiteY29" fmla="*/ 1286420 h 1303361"/>
              <a:gd name="connsiteX30" fmla="*/ 594298 w 1372221"/>
              <a:gd name="connsiteY30" fmla="*/ 1221474 h 1303361"/>
              <a:gd name="connsiteX31" fmla="*/ 642065 w 1372221"/>
              <a:gd name="connsiteY31" fmla="*/ 1146412 h 1303361"/>
              <a:gd name="connsiteX32" fmla="*/ 696656 w 1372221"/>
              <a:gd name="connsiteY32" fmla="*/ 1078173 h 1303361"/>
              <a:gd name="connsiteX33" fmla="*/ 717128 w 1372221"/>
              <a:gd name="connsiteY33" fmla="*/ 1037229 h 1303361"/>
              <a:gd name="connsiteX34" fmla="*/ 846782 w 1372221"/>
              <a:gd name="connsiteY34" fmla="*/ 996286 h 1303361"/>
              <a:gd name="connsiteX35" fmla="*/ 942316 w 1372221"/>
              <a:gd name="connsiteY35" fmla="*/ 914400 h 1303361"/>
              <a:gd name="connsiteX36" fmla="*/ 1024203 w 1372221"/>
              <a:gd name="connsiteY36" fmla="*/ 893928 h 1303361"/>
              <a:gd name="connsiteX37" fmla="*/ 1071970 w 1372221"/>
              <a:gd name="connsiteY37" fmla="*/ 893928 h 1303361"/>
              <a:gd name="connsiteX38" fmla="*/ 1140209 w 1372221"/>
              <a:gd name="connsiteY38" fmla="*/ 859809 h 1303361"/>
              <a:gd name="connsiteX39" fmla="*/ 1303982 w 1372221"/>
              <a:gd name="connsiteY39" fmla="*/ 859809 h 1303361"/>
              <a:gd name="connsiteX40" fmla="*/ 1372221 w 1372221"/>
              <a:gd name="connsiteY40" fmla="*/ 805218 h 1303361"/>
              <a:gd name="connsiteX41" fmla="*/ 1358573 w 1372221"/>
              <a:gd name="connsiteY41" fmla="*/ 525438 h 1303361"/>
              <a:gd name="connsiteX42" fmla="*/ 1276686 w 1372221"/>
              <a:gd name="connsiteY42" fmla="*/ 539086 h 1303361"/>
              <a:gd name="connsiteX43" fmla="*/ 1303982 w 1372221"/>
              <a:gd name="connsiteY43" fmla="*/ 477671 h 1303361"/>
              <a:gd name="connsiteX44" fmla="*/ 1215271 w 1372221"/>
              <a:gd name="connsiteY44" fmla="*/ 443552 h 1303361"/>
              <a:gd name="connsiteX45" fmla="*/ 1188687 w 1372221"/>
              <a:gd name="connsiteY45" fmla="*/ 433198 h 1303361"/>
              <a:gd name="connsiteX46" fmla="*/ 1153382 w 1372221"/>
              <a:gd name="connsiteY46" fmla="*/ 408484 h 1303361"/>
              <a:gd name="connsiteX47" fmla="*/ 1116918 w 1372221"/>
              <a:gd name="connsiteY47" fmla="*/ 385431 h 1303361"/>
              <a:gd name="connsiteX48" fmla="*/ 1108908 w 1372221"/>
              <a:gd name="connsiteY48" fmla="*/ 330840 h 1303361"/>
              <a:gd name="connsiteX49" fmla="*/ 614770 w 1372221"/>
              <a:gd name="connsiteY49" fmla="*/ 20471 h 1303361"/>
              <a:gd name="connsiteX50" fmla="*/ 471468 w 1372221"/>
              <a:gd name="connsiteY50" fmla="*/ 0 h 1303361"/>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303982 w 1372221"/>
              <a:gd name="connsiteY40" fmla="*/ 859809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14770 w 1372221"/>
              <a:gd name="connsiteY50" fmla="*/ 20471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303982 w 1372221"/>
              <a:gd name="connsiteY40" fmla="*/ 859809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292115 w 1372221"/>
              <a:gd name="connsiteY40" fmla="*/ 877635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65750 h 1305862"/>
              <a:gd name="connsiteX40" fmla="*/ 1292115 w 1372221"/>
              <a:gd name="connsiteY40" fmla="*/ 877635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65463 w 1366216"/>
              <a:gd name="connsiteY0" fmla="*/ 0 h 1305862"/>
              <a:gd name="connsiteX1" fmla="*/ 540526 w 1366216"/>
              <a:gd name="connsiteY1" fmla="*/ 764274 h 1305862"/>
              <a:gd name="connsiteX2" fmla="*/ 574645 w 1366216"/>
              <a:gd name="connsiteY2" fmla="*/ 777922 h 1305862"/>
              <a:gd name="connsiteX3" fmla="*/ 567822 w 1366216"/>
              <a:gd name="connsiteY3" fmla="*/ 859809 h 1305862"/>
              <a:gd name="connsiteX4" fmla="*/ 174856 w 1366216"/>
              <a:gd name="connsiteY4" fmla="*/ 853459 h 1305862"/>
              <a:gd name="connsiteX5" fmla="*/ 117445 w 1366216"/>
              <a:gd name="connsiteY5" fmla="*/ 887104 h 1305862"/>
              <a:gd name="connsiteX6" fmla="*/ 68574 w 1366216"/>
              <a:gd name="connsiteY6" fmla="*/ 815945 h 1305862"/>
              <a:gd name="connsiteX7" fmla="*/ 1439 w 1366216"/>
              <a:gd name="connsiteY7" fmla="*/ 900752 h 1305862"/>
              <a:gd name="connsiteX8" fmla="*/ 21437 w 1366216"/>
              <a:gd name="connsiteY8" fmla="*/ 975815 h 1305862"/>
              <a:gd name="connsiteX9" fmla="*/ 7552 w 1366216"/>
              <a:gd name="connsiteY9" fmla="*/ 1012279 h 1305862"/>
              <a:gd name="connsiteX10" fmla="*/ 69678 w 1366216"/>
              <a:gd name="connsiteY10" fmla="*/ 1044053 h 1305862"/>
              <a:gd name="connsiteX11" fmla="*/ 83326 w 1366216"/>
              <a:gd name="connsiteY11" fmla="*/ 1112292 h 1305862"/>
              <a:gd name="connsiteX12" fmla="*/ 76502 w 1366216"/>
              <a:gd name="connsiteY12" fmla="*/ 1132764 h 1305862"/>
              <a:gd name="connsiteX13" fmla="*/ 110622 w 1366216"/>
              <a:gd name="connsiteY13" fmla="*/ 1132764 h 1305862"/>
              <a:gd name="connsiteX14" fmla="*/ 110622 w 1366216"/>
              <a:gd name="connsiteY14" fmla="*/ 1132764 h 1305862"/>
              <a:gd name="connsiteX15" fmla="*/ 165213 w 1366216"/>
              <a:gd name="connsiteY15" fmla="*/ 1139588 h 1305862"/>
              <a:gd name="connsiteX16" fmla="*/ 165213 w 1366216"/>
              <a:gd name="connsiteY16" fmla="*/ 1139588 h 1305862"/>
              <a:gd name="connsiteX17" fmla="*/ 253923 w 1366216"/>
              <a:gd name="connsiteY17" fmla="*/ 1112292 h 1305862"/>
              <a:gd name="connsiteX18" fmla="*/ 305438 w 1366216"/>
              <a:gd name="connsiteY18" fmla="*/ 1161597 h 1305862"/>
              <a:gd name="connsiteX19" fmla="*/ 322162 w 1366216"/>
              <a:gd name="connsiteY19" fmla="*/ 1201003 h 1305862"/>
              <a:gd name="connsiteX20" fmla="*/ 322162 w 1366216"/>
              <a:gd name="connsiteY20" fmla="*/ 1201003 h 1305862"/>
              <a:gd name="connsiteX21" fmla="*/ 327369 w 1366216"/>
              <a:gd name="connsiteY21" fmla="*/ 1196940 h 1305862"/>
              <a:gd name="connsiteX22" fmla="*/ 349457 w 1366216"/>
              <a:gd name="connsiteY22" fmla="*/ 1303361 h 1305862"/>
              <a:gd name="connsiteX23" fmla="*/ 376753 w 1366216"/>
              <a:gd name="connsiteY23" fmla="*/ 1269241 h 1305862"/>
              <a:gd name="connsiteX24" fmla="*/ 438168 w 1366216"/>
              <a:gd name="connsiteY24" fmla="*/ 1303361 h 1305862"/>
              <a:gd name="connsiteX25" fmla="*/ 499583 w 1366216"/>
              <a:gd name="connsiteY25" fmla="*/ 1248770 h 1305862"/>
              <a:gd name="connsiteX26" fmla="*/ 499583 w 1366216"/>
              <a:gd name="connsiteY26" fmla="*/ 1248770 h 1305862"/>
              <a:gd name="connsiteX27" fmla="*/ 508515 w 1366216"/>
              <a:gd name="connsiteY27" fmla="*/ 1268767 h 1305862"/>
              <a:gd name="connsiteX28" fmla="*/ 501453 w 1366216"/>
              <a:gd name="connsiteY28" fmla="*/ 1289950 h 1305862"/>
              <a:gd name="connsiteX29" fmla="*/ 582655 w 1366216"/>
              <a:gd name="connsiteY29" fmla="*/ 1286420 h 1305862"/>
              <a:gd name="connsiteX30" fmla="*/ 588293 w 1366216"/>
              <a:gd name="connsiteY30" fmla="*/ 1221474 h 1305862"/>
              <a:gd name="connsiteX31" fmla="*/ 636060 w 1366216"/>
              <a:gd name="connsiteY31" fmla="*/ 1146412 h 1305862"/>
              <a:gd name="connsiteX32" fmla="*/ 690651 w 1366216"/>
              <a:gd name="connsiteY32" fmla="*/ 1078173 h 1305862"/>
              <a:gd name="connsiteX33" fmla="*/ 711123 w 1366216"/>
              <a:gd name="connsiteY33" fmla="*/ 1037229 h 1305862"/>
              <a:gd name="connsiteX34" fmla="*/ 840777 w 1366216"/>
              <a:gd name="connsiteY34" fmla="*/ 996286 h 1305862"/>
              <a:gd name="connsiteX35" fmla="*/ 936311 w 1366216"/>
              <a:gd name="connsiteY35" fmla="*/ 914400 h 1305862"/>
              <a:gd name="connsiteX36" fmla="*/ 1018198 w 1366216"/>
              <a:gd name="connsiteY36" fmla="*/ 893928 h 1305862"/>
              <a:gd name="connsiteX37" fmla="*/ 1065965 w 1366216"/>
              <a:gd name="connsiteY37" fmla="*/ 893928 h 1305862"/>
              <a:gd name="connsiteX38" fmla="*/ 1134204 w 1366216"/>
              <a:gd name="connsiteY38" fmla="*/ 865750 h 1305862"/>
              <a:gd name="connsiteX39" fmla="*/ 1286110 w 1366216"/>
              <a:gd name="connsiteY39" fmla="*/ 877635 h 1305862"/>
              <a:gd name="connsiteX40" fmla="*/ 1366216 w 1366216"/>
              <a:gd name="connsiteY40" fmla="*/ 805218 h 1305862"/>
              <a:gd name="connsiteX41" fmla="*/ 1352568 w 1366216"/>
              <a:gd name="connsiteY41" fmla="*/ 525438 h 1305862"/>
              <a:gd name="connsiteX42" fmla="*/ 1270681 w 1366216"/>
              <a:gd name="connsiteY42" fmla="*/ 539086 h 1305862"/>
              <a:gd name="connsiteX43" fmla="*/ 1297977 w 1366216"/>
              <a:gd name="connsiteY43" fmla="*/ 477671 h 1305862"/>
              <a:gd name="connsiteX44" fmla="*/ 1209266 w 1366216"/>
              <a:gd name="connsiteY44" fmla="*/ 443552 h 1305862"/>
              <a:gd name="connsiteX45" fmla="*/ 1182682 w 1366216"/>
              <a:gd name="connsiteY45" fmla="*/ 433198 h 1305862"/>
              <a:gd name="connsiteX46" fmla="*/ 1147377 w 1366216"/>
              <a:gd name="connsiteY46" fmla="*/ 408484 h 1305862"/>
              <a:gd name="connsiteX47" fmla="*/ 1110913 w 1366216"/>
              <a:gd name="connsiteY47" fmla="*/ 385431 h 1305862"/>
              <a:gd name="connsiteX48" fmla="*/ 1102903 w 1366216"/>
              <a:gd name="connsiteY48" fmla="*/ 330840 h 1305862"/>
              <a:gd name="connsiteX49" fmla="*/ 620632 w 1366216"/>
              <a:gd name="connsiteY49" fmla="*/ 2645 h 1305862"/>
              <a:gd name="connsiteX50" fmla="*/ 465463 w 1366216"/>
              <a:gd name="connsiteY50" fmla="*/ 0 h 1305862"/>
              <a:gd name="connsiteX0" fmla="*/ 467743 w 1368496"/>
              <a:gd name="connsiteY0" fmla="*/ 0 h 1305862"/>
              <a:gd name="connsiteX1" fmla="*/ 542806 w 1368496"/>
              <a:gd name="connsiteY1" fmla="*/ 764274 h 1305862"/>
              <a:gd name="connsiteX2" fmla="*/ 576925 w 1368496"/>
              <a:gd name="connsiteY2" fmla="*/ 777922 h 1305862"/>
              <a:gd name="connsiteX3" fmla="*/ 570102 w 1368496"/>
              <a:gd name="connsiteY3" fmla="*/ 859809 h 1305862"/>
              <a:gd name="connsiteX4" fmla="*/ 177136 w 1368496"/>
              <a:gd name="connsiteY4" fmla="*/ 853459 h 1305862"/>
              <a:gd name="connsiteX5" fmla="*/ 119725 w 1368496"/>
              <a:gd name="connsiteY5" fmla="*/ 887104 h 1305862"/>
              <a:gd name="connsiteX6" fmla="*/ 70854 w 1368496"/>
              <a:gd name="connsiteY6" fmla="*/ 815945 h 1305862"/>
              <a:gd name="connsiteX7" fmla="*/ 1339 w 1368496"/>
              <a:gd name="connsiteY7" fmla="*/ 888838 h 1305862"/>
              <a:gd name="connsiteX8" fmla="*/ 23717 w 1368496"/>
              <a:gd name="connsiteY8" fmla="*/ 975815 h 1305862"/>
              <a:gd name="connsiteX9" fmla="*/ 9832 w 1368496"/>
              <a:gd name="connsiteY9" fmla="*/ 1012279 h 1305862"/>
              <a:gd name="connsiteX10" fmla="*/ 71958 w 1368496"/>
              <a:gd name="connsiteY10" fmla="*/ 1044053 h 1305862"/>
              <a:gd name="connsiteX11" fmla="*/ 85606 w 1368496"/>
              <a:gd name="connsiteY11" fmla="*/ 1112292 h 1305862"/>
              <a:gd name="connsiteX12" fmla="*/ 78782 w 1368496"/>
              <a:gd name="connsiteY12" fmla="*/ 1132764 h 1305862"/>
              <a:gd name="connsiteX13" fmla="*/ 112902 w 1368496"/>
              <a:gd name="connsiteY13" fmla="*/ 1132764 h 1305862"/>
              <a:gd name="connsiteX14" fmla="*/ 112902 w 1368496"/>
              <a:gd name="connsiteY14" fmla="*/ 1132764 h 1305862"/>
              <a:gd name="connsiteX15" fmla="*/ 167493 w 1368496"/>
              <a:gd name="connsiteY15" fmla="*/ 1139588 h 1305862"/>
              <a:gd name="connsiteX16" fmla="*/ 167493 w 1368496"/>
              <a:gd name="connsiteY16" fmla="*/ 1139588 h 1305862"/>
              <a:gd name="connsiteX17" fmla="*/ 256203 w 1368496"/>
              <a:gd name="connsiteY17" fmla="*/ 1112292 h 1305862"/>
              <a:gd name="connsiteX18" fmla="*/ 307718 w 1368496"/>
              <a:gd name="connsiteY18" fmla="*/ 1161597 h 1305862"/>
              <a:gd name="connsiteX19" fmla="*/ 324442 w 1368496"/>
              <a:gd name="connsiteY19" fmla="*/ 1201003 h 1305862"/>
              <a:gd name="connsiteX20" fmla="*/ 324442 w 1368496"/>
              <a:gd name="connsiteY20" fmla="*/ 1201003 h 1305862"/>
              <a:gd name="connsiteX21" fmla="*/ 329649 w 1368496"/>
              <a:gd name="connsiteY21" fmla="*/ 1196940 h 1305862"/>
              <a:gd name="connsiteX22" fmla="*/ 351737 w 1368496"/>
              <a:gd name="connsiteY22" fmla="*/ 1303361 h 1305862"/>
              <a:gd name="connsiteX23" fmla="*/ 379033 w 1368496"/>
              <a:gd name="connsiteY23" fmla="*/ 1269241 h 1305862"/>
              <a:gd name="connsiteX24" fmla="*/ 440448 w 1368496"/>
              <a:gd name="connsiteY24" fmla="*/ 1303361 h 1305862"/>
              <a:gd name="connsiteX25" fmla="*/ 501863 w 1368496"/>
              <a:gd name="connsiteY25" fmla="*/ 1248770 h 1305862"/>
              <a:gd name="connsiteX26" fmla="*/ 501863 w 1368496"/>
              <a:gd name="connsiteY26" fmla="*/ 1248770 h 1305862"/>
              <a:gd name="connsiteX27" fmla="*/ 510795 w 1368496"/>
              <a:gd name="connsiteY27" fmla="*/ 1268767 h 1305862"/>
              <a:gd name="connsiteX28" fmla="*/ 503733 w 1368496"/>
              <a:gd name="connsiteY28" fmla="*/ 1289950 h 1305862"/>
              <a:gd name="connsiteX29" fmla="*/ 584935 w 1368496"/>
              <a:gd name="connsiteY29" fmla="*/ 1286420 h 1305862"/>
              <a:gd name="connsiteX30" fmla="*/ 590573 w 1368496"/>
              <a:gd name="connsiteY30" fmla="*/ 1221474 h 1305862"/>
              <a:gd name="connsiteX31" fmla="*/ 638340 w 1368496"/>
              <a:gd name="connsiteY31" fmla="*/ 1146412 h 1305862"/>
              <a:gd name="connsiteX32" fmla="*/ 692931 w 1368496"/>
              <a:gd name="connsiteY32" fmla="*/ 1078173 h 1305862"/>
              <a:gd name="connsiteX33" fmla="*/ 713403 w 1368496"/>
              <a:gd name="connsiteY33" fmla="*/ 1037229 h 1305862"/>
              <a:gd name="connsiteX34" fmla="*/ 843057 w 1368496"/>
              <a:gd name="connsiteY34" fmla="*/ 996286 h 1305862"/>
              <a:gd name="connsiteX35" fmla="*/ 938591 w 1368496"/>
              <a:gd name="connsiteY35" fmla="*/ 914400 h 1305862"/>
              <a:gd name="connsiteX36" fmla="*/ 1020478 w 1368496"/>
              <a:gd name="connsiteY36" fmla="*/ 893928 h 1305862"/>
              <a:gd name="connsiteX37" fmla="*/ 1068245 w 1368496"/>
              <a:gd name="connsiteY37" fmla="*/ 893928 h 1305862"/>
              <a:gd name="connsiteX38" fmla="*/ 1136484 w 1368496"/>
              <a:gd name="connsiteY38" fmla="*/ 865750 h 1305862"/>
              <a:gd name="connsiteX39" fmla="*/ 1288390 w 1368496"/>
              <a:gd name="connsiteY39" fmla="*/ 877635 h 1305862"/>
              <a:gd name="connsiteX40" fmla="*/ 1368496 w 1368496"/>
              <a:gd name="connsiteY40" fmla="*/ 805218 h 1305862"/>
              <a:gd name="connsiteX41" fmla="*/ 1354848 w 1368496"/>
              <a:gd name="connsiteY41" fmla="*/ 525438 h 1305862"/>
              <a:gd name="connsiteX42" fmla="*/ 1272961 w 1368496"/>
              <a:gd name="connsiteY42" fmla="*/ 539086 h 1305862"/>
              <a:gd name="connsiteX43" fmla="*/ 1300257 w 1368496"/>
              <a:gd name="connsiteY43" fmla="*/ 477671 h 1305862"/>
              <a:gd name="connsiteX44" fmla="*/ 1211546 w 1368496"/>
              <a:gd name="connsiteY44" fmla="*/ 443552 h 1305862"/>
              <a:gd name="connsiteX45" fmla="*/ 1184962 w 1368496"/>
              <a:gd name="connsiteY45" fmla="*/ 433198 h 1305862"/>
              <a:gd name="connsiteX46" fmla="*/ 1149657 w 1368496"/>
              <a:gd name="connsiteY46" fmla="*/ 408484 h 1305862"/>
              <a:gd name="connsiteX47" fmla="*/ 1113193 w 1368496"/>
              <a:gd name="connsiteY47" fmla="*/ 385431 h 1305862"/>
              <a:gd name="connsiteX48" fmla="*/ 1105183 w 1368496"/>
              <a:gd name="connsiteY48" fmla="*/ 330840 h 1305862"/>
              <a:gd name="connsiteX49" fmla="*/ 622912 w 1368496"/>
              <a:gd name="connsiteY49" fmla="*/ 2645 h 1305862"/>
              <a:gd name="connsiteX50" fmla="*/ 467743 w 1368496"/>
              <a:gd name="connsiteY50" fmla="*/ 0 h 1305862"/>
              <a:gd name="connsiteX0" fmla="*/ 467743 w 1368496"/>
              <a:gd name="connsiteY0" fmla="*/ 0 h 1305862"/>
              <a:gd name="connsiteX1" fmla="*/ 542806 w 1368496"/>
              <a:gd name="connsiteY1" fmla="*/ 764274 h 1305862"/>
              <a:gd name="connsiteX2" fmla="*/ 576925 w 1368496"/>
              <a:gd name="connsiteY2" fmla="*/ 777922 h 1305862"/>
              <a:gd name="connsiteX3" fmla="*/ 570102 w 1368496"/>
              <a:gd name="connsiteY3" fmla="*/ 859809 h 1305862"/>
              <a:gd name="connsiteX4" fmla="*/ 177136 w 1368496"/>
              <a:gd name="connsiteY4" fmla="*/ 853459 h 1305862"/>
              <a:gd name="connsiteX5" fmla="*/ 119725 w 1368496"/>
              <a:gd name="connsiteY5" fmla="*/ 887104 h 1305862"/>
              <a:gd name="connsiteX6" fmla="*/ 70854 w 1368496"/>
              <a:gd name="connsiteY6" fmla="*/ 815945 h 1305862"/>
              <a:gd name="connsiteX7" fmla="*/ 1339 w 1368496"/>
              <a:gd name="connsiteY7" fmla="*/ 888838 h 1305862"/>
              <a:gd name="connsiteX8" fmla="*/ 23717 w 1368496"/>
              <a:gd name="connsiteY8" fmla="*/ 975815 h 1305862"/>
              <a:gd name="connsiteX9" fmla="*/ 9832 w 1368496"/>
              <a:gd name="connsiteY9" fmla="*/ 1012279 h 1305862"/>
              <a:gd name="connsiteX10" fmla="*/ 71958 w 1368496"/>
              <a:gd name="connsiteY10" fmla="*/ 1044053 h 1305862"/>
              <a:gd name="connsiteX11" fmla="*/ 85606 w 1368496"/>
              <a:gd name="connsiteY11" fmla="*/ 1112292 h 1305862"/>
              <a:gd name="connsiteX12" fmla="*/ 78782 w 1368496"/>
              <a:gd name="connsiteY12" fmla="*/ 1132764 h 1305862"/>
              <a:gd name="connsiteX13" fmla="*/ 112902 w 1368496"/>
              <a:gd name="connsiteY13" fmla="*/ 1132764 h 1305862"/>
              <a:gd name="connsiteX14" fmla="*/ 112902 w 1368496"/>
              <a:gd name="connsiteY14" fmla="*/ 1132764 h 1305862"/>
              <a:gd name="connsiteX15" fmla="*/ 167493 w 1368496"/>
              <a:gd name="connsiteY15" fmla="*/ 1139588 h 1305862"/>
              <a:gd name="connsiteX16" fmla="*/ 167493 w 1368496"/>
              <a:gd name="connsiteY16" fmla="*/ 1139588 h 1305862"/>
              <a:gd name="connsiteX17" fmla="*/ 246685 w 1368496"/>
              <a:gd name="connsiteY17" fmla="*/ 1105144 h 1305862"/>
              <a:gd name="connsiteX18" fmla="*/ 307718 w 1368496"/>
              <a:gd name="connsiteY18" fmla="*/ 1161597 h 1305862"/>
              <a:gd name="connsiteX19" fmla="*/ 324442 w 1368496"/>
              <a:gd name="connsiteY19" fmla="*/ 1201003 h 1305862"/>
              <a:gd name="connsiteX20" fmla="*/ 324442 w 1368496"/>
              <a:gd name="connsiteY20" fmla="*/ 1201003 h 1305862"/>
              <a:gd name="connsiteX21" fmla="*/ 329649 w 1368496"/>
              <a:gd name="connsiteY21" fmla="*/ 1196940 h 1305862"/>
              <a:gd name="connsiteX22" fmla="*/ 351737 w 1368496"/>
              <a:gd name="connsiteY22" fmla="*/ 1303361 h 1305862"/>
              <a:gd name="connsiteX23" fmla="*/ 379033 w 1368496"/>
              <a:gd name="connsiteY23" fmla="*/ 1269241 h 1305862"/>
              <a:gd name="connsiteX24" fmla="*/ 440448 w 1368496"/>
              <a:gd name="connsiteY24" fmla="*/ 1303361 h 1305862"/>
              <a:gd name="connsiteX25" fmla="*/ 501863 w 1368496"/>
              <a:gd name="connsiteY25" fmla="*/ 1248770 h 1305862"/>
              <a:gd name="connsiteX26" fmla="*/ 501863 w 1368496"/>
              <a:gd name="connsiteY26" fmla="*/ 1248770 h 1305862"/>
              <a:gd name="connsiteX27" fmla="*/ 510795 w 1368496"/>
              <a:gd name="connsiteY27" fmla="*/ 1268767 h 1305862"/>
              <a:gd name="connsiteX28" fmla="*/ 503733 w 1368496"/>
              <a:gd name="connsiteY28" fmla="*/ 1289950 h 1305862"/>
              <a:gd name="connsiteX29" fmla="*/ 584935 w 1368496"/>
              <a:gd name="connsiteY29" fmla="*/ 1286420 h 1305862"/>
              <a:gd name="connsiteX30" fmla="*/ 590573 w 1368496"/>
              <a:gd name="connsiteY30" fmla="*/ 1221474 h 1305862"/>
              <a:gd name="connsiteX31" fmla="*/ 638340 w 1368496"/>
              <a:gd name="connsiteY31" fmla="*/ 1146412 h 1305862"/>
              <a:gd name="connsiteX32" fmla="*/ 692931 w 1368496"/>
              <a:gd name="connsiteY32" fmla="*/ 1078173 h 1305862"/>
              <a:gd name="connsiteX33" fmla="*/ 713403 w 1368496"/>
              <a:gd name="connsiteY33" fmla="*/ 1037229 h 1305862"/>
              <a:gd name="connsiteX34" fmla="*/ 843057 w 1368496"/>
              <a:gd name="connsiteY34" fmla="*/ 996286 h 1305862"/>
              <a:gd name="connsiteX35" fmla="*/ 938591 w 1368496"/>
              <a:gd name="connsiteY35" fmla="*/ 914400 h 1305862"/>
              <a:gd name="connsiteX36" fmla="*/ 1020478 w 1368496"/>
              <a:gd name="connsiteY36" fmla="*/ 893928 h 1305862"/>
              <a:gd name="connsiteX37" fmla="*/ 1068245 w 1368496"/>
              <a:gd name="connsiteY37" fmla="*/ 893928 h 1305862"/>
              <a:gd name="connsiteX38" fmla="*/ 1136484 w 1368496"/>
              <a:gd name="connsiteY38" fmla="*/ 865750 h 1305862"/>
              <a:gd name="connsiteX39" fmla="*/ 1288390 w 1368496"/>
              <a:gd name="connsiteY39" fmla="*/ 877635 h 1305862"/>
              <a:gd name="connsiteX40" fmla="*/ 1368496 w 1368496"/>
              <a:gd name="connsiteY40" fmla="*/ 805218 h 1305862"/>
              <a:gd name="connsiteX41" fmla="*/ 1354848 w 1368496"/>
              <a:gd name="connsiteY41" fmla="*/ 525438 h 1305862"/>
              <a:gd name="connsiteX42" fmla="*/ 1272961 w 1368496"/>
              <a:gd name="connsiteY42" fmla="*/ 539086 h 1305862"/>
              <a:gd name="connsiteX43" fmla="*/ 1300257 w 1368496"/>
              <a:gd name="connsiteY43" fmla="*/ 477671 h 1305862"/>
              <a:gd name="connsiteX44" fmla="*/ 1211546 w 1368496"/>
              <a:gd name="connsiteY44" fmla="*/ 443552 h 1305862"/>
              <a:gd name="connsiteX45" fmla="*/ 1184962 w 1368496"/>
              <a:gd name="connsiteY45" fmla="*/ 433198 h 1305862"/>
              <a:gd name="connsiteX46" fmla="*/ 1149657 w 1368496"/>
              <a:gd name="connsiteY46" fmla="*/ 408484 h 1305862"/>
              <a:gd name="connsiteX47" fmla="*/ 1113193 w 1368496"/>
              <a:gd name="connsiteY47" fmla="*/ 385431 h 1305862"/>
              <a:gd name="connsiteX48" fmla="*/ 1105183 w 1368496"/>
              <a:gd name="connsiteY48" fmla="*/ 330840 h 1305862"/>
              <a:gd name="connsiteX49" fmla="*/ 622912 w 1368496"/>
              <a:gd name="connsiteY49" fmla="*/ 2645 h 1305862"/>
              <a:gd name="connsiteX50" fmla="*/ 467743 w 1368496"/>
              <a:gd name="connsiteY50" fmla="*/ 0 h 1305862"/>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01863 w 1368496"/>
              <a:gd name="connsiteY26" fmla="*/ 1248770 h 1307135"/>
              <a:gd name="connsiteX27" fmla="*/ 510795 w 1368496"/>
              <a:gd name="connsiteY27" fmla="*/ 1268767 h 1307135"/>
              <a:gd name="connsiteX28" fmla="*/ 503733 w 1368496"/>
              <a:gd name="connsiteY28" fmla="*/ 1289950 h 1307135"/>
              <a:gd name="connsiteX29" fmla="*/ 584935 w 1368496"/>
              <a:gd name="connsiteY29" fmla="*/ 1286420 h 1307135"/>
              <a:gd name="connsiteX30" fmla="*/ 590573 w 1368496"/>
              <a:gd name="connsiteY30" fmla="*/ 1221474 h 1307135"/>
              <a:gd name="connsiteX31" fmla="*/ 638340 w 1368496"/>
              <a:gd name="connsiteY31" fmla="*/ 1146412 h 1307135"/>
              <a:gd name="connsiteX32" fmla="*/ 692931 w 1368496"/>
              <a:gd name="connsiteY32" fmla="*/ 1078173 h 1307135"/>
              <a:gd name="connsiteX33" fmla="*/ 713403 w 1368496"/>
              <a:gd name="connsiteY33" fmla="*/ 1037229 h 1307135"/>
              <a:gd name="connsiteX34" fmla="*/ 843057 w 1368496"/>
              <a:gd name="connsiteY34" fmla="*/ 996286 h 1307135"/>
              <a:gd name="connsiteX35" fmla="*/ 938591 w 1368496"/>
              <a:gd name="connsiteY35" fmla="*/ 914400 h 1307135"/>
              <a:gd name="connsiteX36" fmla="*/ 1020478 w 1368496"/>
              <a:gd name="connsiteY36" fmla="*/ 893928 h 1307135"/>
              <a:gd name="connsiteX37" fmla="*/ 1068245 w 1368496"/>
              <a:gd name="connsiteY37" fmla="*/ 893928 h 1307135"/>
              <a:gd name="connsiteX38" fmla="*/ 1136484 w 1368496"/>
              <a:gd name="connsiteY38" fmla="*/ 865750 h 1307135"/>
              <a:gd name="connsiteX39" fmla="*/ 1288390 w 1368496"/>
              <a:gd name="connsiteY39" fmla="*/ 877635 h 1307135"/>
              <a:gd name="connsiteX40" fmla="*/ 1368496 w 1368496"/>
              <a:gd name="connsiteY40" fmla="*/ 805218 h 1307135"/>
              <a:gd name="connsiteX41" fmla="*/ 1354848 w 1368496"/>
              <a:gd name="connsiteY41" fmla="*/ 525438 h 1307135"/>
              <a:gd name="connsiteX42" fmla="*/ 1272961 w 1368496"/>
              <a:gd name="connsiteY42" fmla="*/ 539086 h 1307135"/>
              <a:gd name="connsiteX43" fmla="*/ 1300257 w 1368496"/>
              <a:gd name="connsiteY43" fmla="*/ 477671 h 1307135"/>
              <a:gd name="connsiteX44" fmla="*/ 1211546 w 1368496"/>
              <a:gd name="connsiteY44" fmla="*/ 443552 h 1307135"/>
              <a:gd name="connsiteX45" fmla="*/ 1184962 w 1368496"/>
              <a:gd name="connsiteY45" fmla="*/ 433198 h 1307135"/>
              <a:gd name="connsiteX46" fmla="*/ 1149657 w 1368496"/>
              <a:gd name="connsiteY46" fmla="*/ 408484 h 1307135"/>
              <a:gd name="connsiteX47" fmla="*/ 1113193 w 1368496"/>
              <a:gd name="connsiteY47" fmla="*/ 385431 h 1307135"/>
              <a:gd name="connsiteX48" fmla="*/ 1105183 w 1368496"/>
              <a:gd name="connsiteY48" fmla="*/ 330840 h 1307135"/>
              <a:gd name="connsiteX49" fmla="*/ 622912 w 1368496"/>
              <a:gd name="connsiteY49" fmla="*/ 2645 h 1307135"/>
              <a:gd name="connsiteX50" fmla="*/ 467743 w 1368496"/>
              <a:gd name="connsiteY50"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09002 w 1368496"/>
              <a:gd name="connsiteY26" fmla="*/ 1258302 h 1307135"/>
              <a:gd name="connsiteX27" fmla="*/ 510795 w 1368496"/>
              <a:gd name="connsiteY27" fmla="*/ 1268767 h 1307135"/>
              <a:gd name="connsiteX28" fmla="*/ 503733 w 1368496"/>
              <a:gd name="connsiteY28" fmla="*/ 1289950 h 1307135"/>
              <a:gd name="connsiteX29" fmla="*/ 584935 w 1368496"/>
              <a:gd name="connsiteY29" fmla="*/ 1286420 h 1307135"/>
              <a:gd name="connsiteX30" fmla="*/ 590573 w 1368496"/>
              <a:gd name="connsiteY30" fmla="*/ 1221474 h 1307135"/>
              <a:gd name="connsiteX31" fmla="*/ 638340 w 1368496"/>
              <a:gd name="connsiteY31" fmla="*/ 1146412 h 1307135"/>
              <a:gd name="connsiteX32" fmla="*/ 692931 w 1368496"/>
              <a:gd name="connsiteY32" fmla="*/ 1078173 h 1307135"/>
              <a:gd name="connsiteX33" fmla="*/ 713403 w 1368496"/>
              <a:gd name="connsiteY33" fmla="*/ 1037229 h 1307135"/>
              <a:gd name="connsiteX34" fmla="*/ 843057 w 1368496"/>
              <a:gd name="connsiteY34" fmla="*/ 996286 h 1307135"/>
              <a:gd name="connsiteX35" fmla="*/ 938591 w 1368496"/>
              <a:gd name="connsiteY35" fmla="*/ 914400 h 1307135"/>
              <a:gd name="connsiteX36" fmla="*/ 1020478 w 1368496"/>
              <a:gd name="connsiteY36" fmla="*/ 893928 h 1307135"/>
              <a:gd name="connsiteX37" fmla="*/ 1068245 w 1368496"/>
              <a:gd name="connsiteY37" fmla="*/ 893928 h 1307135"/>
              <a:gd name="connsiteX38" fmla="*/ 1136484 w 1368496"/>
              <a:gd name="connsiteY38" fmla="*/ 865750 h 1307135"/>
              <a:gd name="connsiteX39" fmla="*/ 1288390 w 1368496"/>
              <a:gd name="connsiteY39" fmla="*/ 877635 h 1307135"/>
              <a:gd name="connsiteX40" fmla="*/ 1368496 w 1368496"/>
              <a:gd name="connsiteY40" fmla="*/ 805218 h 1307135"/>
              <a:gd name="connsiteX41" fmla="*/ 1354848 w 1368496"/>
              <a:gd name="connsiteY41" fmla="*/ 525438 h 1307135"/>
              <a:gd name="connsiteX42" fmla="*/ 1272961 w 1368496"/>
              <a:gd name="connsiteY42" fmla="*/ 539086 h 1307135"/>
              <a:gd name="connsiteX43" fmla="*/ 1300257 w 1368496"/>
              <a:gd name="connsiteY43" fmla="*/ 477671 h 1307135"/>
              <a:gd name="connsiteX44" fmla="*/ 1211546 w 1368496"/>
              <a:gd name="connsiteY44" fmla="*/ 443552 h 1307135"/>
              <a:gd name="connsiteX45" fmla="*/ 1184962 w 1368496"/>
              <a:gd name="connsiteY45" fmla="*/ 433198 h 1307135"/>
              <a:gd name="connsiteX46" fmla="*/ 1149657 w 1368496"/>
              <a:gd name="connsiteY46" fmla="*/ 408484 h 1307135"/>
              <a:gd name="connsiteX47" fmla="*/ 1113193 w 1368496"/>
              <a:gd name="connsiteY47" fmla="*/ 385431 h 1307135"/>
              <a:gd name="connsiteX48" fmla="*/ 1105183 w 1368496"/>
              <a:gd name="connsiteY48" fmla="*/ 330840 h 1307135"/>
              <a:gd name="connsiteX49" fmla="*/ 622912 w 1368496"/>
              <a:gd name="connsiteY49" fmla="*/ 2645 h 1307135"/>
              <a:gd name="connsiteX50" fmla="*/ 467743 w 1368496"/>
              <a:gd name="connsiteY50"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38340 w 1368496"/>
              <a:gd name="connsiteY30" fmla="*/ 1146412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38340 w 1368496"/>
              <a:gd name="connsiteY30" fmla="*/ 1146412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0139 w 1368496"/>
              <a:gd name="connsiteY45" fmla="*/ 384655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8863 w 1368496"/>
              <a:gd name="connsiteY37" fmla="*/ 870517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0139 w 1368496"/>
              <a:gd name="connsiteY45" fmla="*/ 384655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70102 w 1370876"/>
              <a:gd name="connsiteY3" fmla="*/ 859809 h 1307135"/>
              <a:gd name="connsiteX4" fmla="*/ 177136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55825 w 1370876"/>
              <a:gd name="connsiteY3" fmla="*/ 855044 h 1307135"/>
              <a:gd name="connsiteX4" fmla="*/ 177136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55825 w 1370876"/>
              <a:gd name="connsiteY3" fmla="*/ 855044 h 1307135"/>
              <a:gd name="connsiteX4" fmla="*/ 174757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73806 h 1307135"/>
              <a:gd name="connsiteX2" fmla="*/ 576925 w 1370876"/>
              <a:gd name="connsiteY2" fmla="*/ 777922 h 1307135"/>
              <a:gd name="connsiteX3" fmla="*/ 555825 w 1370876"/>
              <a:gd name="connsiteY3" fmla="*/ 855044 h 1307135"/>
              <a:gd name="connsiteX4" fmla="*/ 174757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0876" h="1307135">
                <a:moveTo>
                  <a:pt x="467743" y="0"/>
                </a:moveTo>
                <a:lnTo>
                  <a:pt x="542806" y="773806"/>
                </a:lnTo>
                <a:lnTo>
                  <a:pt x="576925" y="777922"/>
                </a:lnTo>
                <a:lnTo>
                  <a:pt x="555825" y="855044"/>
                </a:lnTo>
                <a:lnTo>
                  <a:pt x="174757" y="853459"/>
                </a:lnTo>
                <a:lnTo>
                  <a:pt x="119725" y="887104"/>
                </a:lnTo>
                <a:lnTo>
                  <a:pt x="70854" y="815945"/>
                </a:lnTo>
                <a:cubicBezTo>
                  <a:pt x="45833" y="838928"/>
                  <a:pt x="9195" y="862193"/>
                  <a:pt x="1339" y="888838"/>
                </a:cubicBezTo>
                <a:cubicBezTo>
                  <a:pt x="-6517" y="915483"/>
                  <a:pt x="22698" y="957227"/>
                  <a:pt x="23717" y="975815"/>
                </a:cubicBezTo>
                <a:lnTo>
                  <a:pt x="9832" y="1012279"/>
                </a:lnTo>
                <a:lnTo>
                  <a:pt x="71958" y="1044053"/>
                </a:lnTo>
                <a:lnTo>
                  <a:pt x="85606" y="1112292"/>
                </a:lnTo>
                <a:lnTo>
                  <a:pt x="78782" y="1132764"/>
                </a:lnTo>
                <a:lnTo>
                  <a:pt x="112902" y="1132764"/>
                </a:lnTo>
                <a:lnTo>
                  <a:pt x="112902" y="1132764"/>
                </a:lnTo>
                <a:lnTo>
                  <a:pt x="167493" y="1139588"/>
                </a:lnTo>
                <a:lnTo>
                  <a:pt x="167493" y="1139588"/>
                </a:lnTo>
                <a:lnTo>
                  <a:pt x="246685" y="1105144"/>
                </a:lnTo>
                <a:lnTo>
                  <a:pt x="307718" y="1161597"/>
                </a:lnTo>
                <a:lnTo>
                  <a:pt x="324442" y="1201003"/>
                </a:lnTo>
                <a:lnTo>
                  <a:pt x="324442" y="1201003"/>
                </a:lnTo>
                <a:cubicBezTo>
                  <a:pt x="325310" y="1200326"/>
                  <a:pt x="329675" y="1193890"/>
                  <a:pt x="329649" y="1196940"/>
                </a:cubicBezTo>
                <a:cubicBezTo>
                  <a:pt x="337012" y="1232414"/>
                  <a:pt x="343506" y="1289722"/>
                  <a:pt x="351737" y="1303361"/>
                </a:cubicBezTo>
                <a:cubicBezTo>
                  <a:pt x="359968" y="1317000"/>
                  <a:pt x="369934" y="1290146"/>
                  <a:pt x="379033" y="1278773"/>
                </a:cubicBezTo>
                <a:lnTo>
                  <a:pt x="440448" y="1303361"/>
                </a:lnTo>
                <a:lnTo>
                  <a:pt x="509002" y="1255919"/>
                </a:lnTo>
                <a:cubicBezTo>
                  <a:pt x="509600" y="1260202"/>
                  <a:pt x="511673" y="1263095"/>
                  <a:pt x="510795" y="1268767"/>
                </a:cubicBezTo>
                <a:cubicBezTo>
                  <a:pt x="509917" y="1274439"/>
                  <a:pt x="491376" y="1287008"/>
                  <a:pt x="503733" y="1289950"/>
                </a:cubicBezTo>
                <a:cubicBezTo>
                  <a:pt x="516090" y="1292892"/>
                  <a:pt x="570462" y="1297833"/>
                  <a:pt x="584935" y="1286420"/>
                </a:cubicBezTo>
                <a:cubicBezTo>
                  <a:pt x="599408" y="1275007"/>
                  <a:pt x="588694" y="1243123"/>
                  <a:pt x="590573" y="1221474"/>
                </a:cubicBezTo>
                <a:lnTo>
                  <a:pt x="659756" y="1132113"/>
                </a:lnTo>
                <a:lnTo>
                  <a:pt x="692931" y="1078173"/>
                </a:lnTo>
                <a:lnTo>
                  <a:pt x="713403" y="1037229"/>
                </a:lnTo>
                <a:cubicBezTo>
                  <a:pt x="756621" y="1023581"/>
                  <a:pt x="797459" y="1024232"/>
                  <a:pt x="843057" y="996286"/>
                </a:cubicBezTo>
                <a:lnTo>
                  <a:pt x="948109" y="919167"/>
                </a:lnTo>
                <a:lnTo>
                  <a:pt x="1020478" y="893928"/>
                </a:lnTo>
                <a:lnTo>
                  <a:pt x="1068245" y="893928"/>
                </a:lnTo>
                <a:lnTo>
                  <a:pt x="1138863" y="870517"/>
                </a:lnTo>
                <a:lnTo>
                  <a:pt x="1288390" y="877635"/>
                </a:lnTo>
                <a:lnTo>
                  <a:pt x="1370876" y="814750"/>
                </a:lnTo>
                <a:lnTo>
                  <a:pt x="1354848" y="525438"/>
                </a:lnTo>
                <a:lnTo>
                  <a:pt x="1272961" y="539086"/>
                </a:lnTo>
                <a:lnTo>
                  <a:pt x="1300257" y="477671"/>
                </a:lnTo>
                <a:lnTo>
                  <a:pt x="1211546" y="443552"/>
                </a:lnTo>
                <a:cubicBezTo>
                  <a:pt x="1195624" y="441277"/>
                  <a:pt x="1196863" y="443014"/>
                  <a:pt x="1184962" y="433198"/>
                </a:cubicBezTo>
                <a:cubicBezTo>
                  <a:pt x="1173061" y="423382"/>
                  <a:pt x="1152101" y="392616"/>
                  <a:pt x="1140139" y="384655"/>
                </a:cubicBezTo>
                <a:cubicBezTo>
                  <a:pt x="1128177" y="376694"/>
                  <a:pt x="1125348" y="393115"/>
                  <a:pt x="1113193" y="385431"/>
                </a:cubicBezTo>
                <a:lnTo>
                  <a:pt x="1105183" y="330840"/>
                </a:lnTo>
                <a:lnTo>
                  <a:pt x="622912" y="2645"/>
                </a:lnTo>
                <a:lnTo>
                  <a:pt x="467743"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         Mali</a:t>
            </a:r>
          </a:p>
        </p:txBody>
      </p:sp>
      <p:sp>
        <p:nvSpPr>
          <p:cNvPr id="16" name="Freeform 13">
            <a:extLst>
              <a:ext uri="{FF2B5EF4-FFF2-40B4-BE49-F238E27FC236}">
                <a16:creationId xmlns:a16="http://schemas.microsoft.com/office/drawing/2014/main" id="{94BA5F3D-CB14-229E-67CD-9D61C4C85E36}"/>
              </a:ext>
            </a:extLst>
          </p:cNvPr>
          <p:cNvSpPr/>
          <p:nvPr/>
        </p:nvSpPr>
        <p:spPr>
          <a:xfrm>
            <a:off x="6944846" y="1538436"/>
            <a:ext cx="1322387" cy="1027113"/>
          </a:xfrm>
          <a:custGeom>
            <a:avLst/>
            <a:gdLst>
              <a:gd name="connsiteX0" fmla="*/ 341194 w 1344304"/>
              <a:gd name="connsiteY0" fmla="*/ 395785 h 1023582"/>
              <a:gd name="connsiteX1" fmla="*/ 477671 w 1344304"/>
              <a:gd name="connsiteY1" fmla="*/ 348018 h 1023582"/>
              <a:gd name="connsiteX2" fmla="*/ 948519 w 1344304"/>
              <a:gd name="connsiteY2" fmla="*/ 0 h 1023582"/>
              <a:gd name="connsiteX3" fmla="*/ 1187355 w 1344304"/>
              <a:gd name="connsiteY3" fmla="*/ 6824 h 1023582"/>
              <a:gd name="connsiteX4" fmla="*/ 1241946 w 1344304"/>
              <a:gd name="connsiteY4" fmla="*/ 81887 h 1023582"/>
              <a:gd name="connsiteX5" fmla="*/ 1248770 w 1344304"/>
              <a:gd name="connsiteY5" fmla="*/ 191069 h 1023582"/>
              <a:gd name="connsiteX6" fmla="*/ 1289713 w 1344304"/>
              <a:gd name="connsiteY6" fmla="*/ 232012 h 1023582"/>
              <a:gd name="connsiteX7" fmla="*/ 1344304 w 1344304"/>
              <a:gd name="connsiteY7" fmla="*/ 286603 h 1023582"/>
              <a:gd name="connsiteX8" fmla="*/ 1296537 w 1344304"/>
              <a:gd name="connsiteY8" fmla="*/ 402609 h 1023582"/>
              <a:gd name="connsiteX9" fmla="*/ 1303361 w 1344304"/>
              <a:gd name="connsiteY9" fmla="*/ 518615 h 1023582"/>
              <a:gd name="connsiteX10" fmla="*/ 1269242 w 1344304"/>
              <a:gd name="connsiteY10" fmla="*/ 607326 h 1023582"/>
              <a:gd name="connsiteX11" fmla="*/ 1160060 w 1344304"/>
              <a:gd name="connsiteY11" fmla="*/ 743803 h 1023582"/>
              <a:gd name="connsiteX12" fmla="*/ 1125940 w 1344304"/>
              <a:gd name="connsiteY12" fmla="*/ 791570 h 1023582"/>
              <a:gd name="connsiteX13" fmla="*/ 1132764 w 1344304"/>
              <a:gd name="connsiteY13" fmla="*/ 859809 h 1023582"/>
              <a:gd name="connsiteX14" fmla="*/ 1023582 w 1344304"/>
              <a:gd name="connsiteY14" fmla="*/ 907576 h 1023582"/>
              <a:gd name="connsiteX15" fmla="*/ 1023582 w 1344304"/>
              <a:gd name="connsiteY15" fmla="*/ 907576 h 1023582"/>
              <a:gd name="connsiteX16" fmla="*/ 907576 w 1344304"/>
              <a:gd name="connsiteY16" fmla="*/ 893929 h 1023582"/>
              <a:gd name="connsiteX17" fmla="*/ 859809 w 1344304"/>
              <a:gd name="connsiteY17" fmla="*/ 893929 h 1023582"/>
              <a:gd name="connsiteX18" fmla="*/ 805218 w 1344304"/>
              <a:gd name="connsiteY18" fmla="*/ 955343 h 1023582"/>
              <a:gd name="connsiteX19" fmla="*/ 736979 w 1344304"/>
              <a:gd name="connsiteY19" fmla="*/ 941696 h 1023582"/>
              <a:gd name="connsiteX20" fmla="*/ 661916 w 1344304"/>
              <a:gd name="connsiteY20" fmla="*/ 907576 h 1023582"/>
              <a:gd name="connsiteX21" fmla="*/ 586854 w 1344304"/>
              <a:gd name="connsiteY21" fmla="*/ 928048 h 1023582"/>
              <a:gd name="connsiteX22" fmla="*/ 464024 w 1344304"/>
              <a:gd name="connsiteY22" fmla="*/ 852985 h 1023582"/>
              <a:gd name="connsiteX23" fmla="*/ 354842 w 1344304"/>
              <a:gd name="connsiteY23" fmla="*/ 880281 h 1023582"/>
              <a:gd name="connsiteX24" fmla="*/ 313898 w 1344304"/>
              <a:gd name="connsiteY24" fmla="*/ 962167 h 1023582"/>
              <a:gd name="connsiteX25" fmla="*/ 293427 w 1344304"/>
              <a:gd name="connsiteY25" fmla="*/ 1023582 h 1023582"/>
              <a:gd name="connsiteX26" fmla="*/ 252483 w 1344304"/>
              <a:gd name="connsiteY26" fmla="*/ 982639 h 1023582"/>
              <a:gd name="connsiteX27" fmla="*/ 211540 w 1344304"/>
              <a:gd name="connsiteY27" fmla="*/ 1016758 h 1023582"/>
              <a:gd name="connsiteX28" fmla="*/ 211540 w 1344304"/>
              <a:gd name="connsiteY28" fmla="*/ 1016758 h 1023582"/>
              <a:gd name="connsiteX29" fmla="*/ 191068 w 1344304"/>
              <a:gd name="connsiteY29" fmla="*/ 948520 h 1023582"/>
              <a:gd name="connsiteX30" fmla="*/ 122830 w 1344304"/>
              <a:gd name="connsiteY30" fmla="*/ 955343 h 1023582"/>
              <a:gd name="connsiteX31" fmla="*/ 81886 w 1344304"/>
              <a:gd name="connsiteY31" fmla="*/ 914400 h 1023582"/>
              <a:gd name="connsiteX32" fmla="*/ 47767 w 1344304"/>
              <a:gd name="connsiteY32" fmla="*/ 866633 h 1023582"/>
              <a:gd name="connsiteX33" fmla="*/ 47767 w 1344304"/>
              <a:gd name="connsiteY33" fmla="*/ 866633 h 1023582"/>
              <a:gd name="connsiteX34" fmla="*/ 0 w 1344304"/>
              <a:gd name="connsiteY34" fmla="*/ 784746 h 1023582"/>
              <a:gd name="connsiteX35" fmla="*/ 20471 w 1344304"/>
              <a:gd name="connsiteY35" fmla="*/ 771099 h 1023582"/>
              <a:gd name="connsiteX36" fmla="*/ 136477 w 1344304"/>
              <a:gd name="connsiteY36" fmla="*/ 730155 h 1023582"/>
              <a:gd name="connsiteX37" fmla="*/ 279779 w 1344304"/>
              <a:gd name="connsiteY37" fmla="*/ 736979 h 1023582"/>
              <a:gd name="connsiteX38" fmla="*/ 354842 w 1344304"/>
              <a:gd name="connsiteY38" fmla="*/ 675564 h 1023582"/>
              <a:gd name="connsiteX39" fmla="*/ 341194 w 1344304"/>
              <a:gd name="connsiteY39" fmla="*/ 395785 h 102358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41946 w 1344304"/>
              <a:gd name="connsiteY4" fmla="*/ 85697 h 1027392"/>
              <a:gd name="connsiteX5" fmla="*/ 1248770 w 1344304"/>
              <a:gd name="connsiteY5" fmla="*/ 19487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48770 w 1344304"/>
              <a:gd name="connsiteY5" fmla="*/ 19487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37890 w 1344304"/>
              <a:gd name="connsiteY33" fmla="*/ 864100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3383 w 1331150"/>
              <a:gd name="connsiteY8" fmla="*/ 406419 h 1027392"/>
              <a:gd name="connsiteX9" fmla="*/ 1290207 w 1331150"/>
              <a:gd name="connsiteY9" fmla="*/ 522425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3383 w 1331150"/>
              <a:gd name="connsiteY8" fmla="*/ 406419 h 1027392"/>
              <a:gd name="connsiteX9" fmla="*/ 1289911 w 1331150"/>
              <a:gd name="connsiteY9" fmla="*/ 553531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7851 w 1331150"/>
              <a:gd name="connsiteY8" fmla="*/ 408911 h 1027392"/>
              <a:gd name="connsiteX9" fmla="*/ 1289911 w 1331150"/>
              <a:gd name="connsiteY9" fmla="*/ 553531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21322"/>
              <a:gd name="connsiteY0" fmla="*/ 399595 h 1027392"/>
              <a:gd name="connsiteX1" fmla="*/ 464517 w 1321322"/>
              <a:gd name="connsiteY1" fmla="*/ 351828 h 1027392"/>
              <a:gd name="connsiteX2" fmla="*/ 954415 w 1321322"/>
              <a:gd name="connsiteY2" fmla="*/ 0 h 1027392"/>
              <a:gd name="connsiteX3" fmla="*/ 1174201 w 1321322"/>
              <a:gd name="connsiteY3" fmla="*/ 10634 h 1027392"/>
              <a:gd name="connsiteX4" fmla="*/ 1251652 w 1321322"/>
              <a:gd name="connsiteY4" fmla="*/ 85697 h 1027392"/>
              <a:gd name="connsiteX5" fmla="*/ 1254666 w 1321322"/>
              <a:gd name="connsiteY5" fmla="*/ 198689 h 1027392"/>
              <a:gd name="connsiteX6" fmla="*/ 1276559 w 1321322"/>
              <a:gd name="connsiteY6" fmla="*/ 235822 h 1027392"/>
              <a:gd name="connsiteX7" fmla="*/ 1321322 w 1321322"/>
              <a:gd name="connsiteY7" fmla="*/ 288110 h 1027392"/>
              <a:gd name="connsiteX8" fmla="*/ 1287851 w 1321322"/>
              <a:gd name="connsiteY8" fmla="*/ 408911 h 1027392"/>
              <a:gd name="connsiteX9" fmla="*/ 1289911 w 1321322"/>
              <a:gd name="connsiteY9" fmla="*/ 553531 h 1027392"/>
              <a:gd name="connsiteX10" fmla="*/ 1256088 w 1321322"/>
              <a:gd name="connsiteY10" fmla="*/ 611136 h 1027392"/>
              <a:gd name="connsiteX11" fmla="*/ 1146906 w 1321322"/>
              <a:gd name="connsiteY11" fmla="*/ 747613 h 1027392"/>
              <a:gd name="connsiteX12" fmla="*/ 1112786 w 1321322"/>
              <a:gd name="connsiteY12" fmla="*/ 795380 h 1027392"/>
              <a:gd name="connsiteX13" fmla="*/ 1125380 w 1321322"/>
              <a:gd name="connsiteY13" fmla="*/ 875157 h 1027392"/>
              <a:gd name="connsiteX14" fmla="*/ 1010428 w 1321322"/>
              <a:gd name="connsiteY14" fmla="*/ 911386 h 1027392"/>
              <a:gd name="connsiteX15" fmla="*/ 1047927 w 1321322"/>
              <a:gd name="connsiteY15" fmla="*/ 905616 h 1027392"/>
              <a:gd name="connsiteX16" fmla="*/ 894422 w 1321322"/>
              <a:gd name="connsiteY16" fmla="*/ 897739 h 1027392"/>
              <a:gd name="connsiteX17" fmla="*/ 846655 w 1321322"/>
              <a:gd name="connsiteY17" fmla="*/ 897739 h 1027392"/>
              <a:gd name="connsiteX18" fmla="*/ 792064 w 1321322"/>
              <a:gd name="connsiteY18" fmla="*/ 959153 h 1027392"/>
              <a:gd name="connsiteX19" fmla="*/ 723825 w 1321322"/>
              <a:gd name="connsiteY19" fmla="*/ 945506 h 1027392"/>
              <a:gd name="connsiteX20" fmla="*/ 648762 w 1321322"/>
              <a:gd name="connsiteY20" fmla="*/ 911386 h 1027392"/>
              <a:gd name="connsiteX21" fmla="*/ 573700 w 1321322"/>
              <a:gd name="connsiteY21" fmla="*/ 931858 h 1027392"/>
              <a:gd name="connsiteX22" fmla="*/ 450870 w 1321322"/>
              <a:gd name="connsiteY22" fmla="*/ 856795 h 1027392"/>
              <a:gd name="connsiteX23" fmla="*/ 341688 w 1321322"/>
              <a:gd name="connsiteY23" fmla="*/ 884091 h 1027392"/>
              <a:gd name="connsiteX24" fmla="*/ 300744 w 1321322"/>
              <a:gd name="connsiteY24" fmla="*/ 965977 h 1027392"/>
              <a:gd name="connsiteX25" fmla="*/ 280273 w 1321322"/>
              <a:gd name="connsiteY25" fmla="*/ 1027392 h 1027392"/>
              <a:gd name="connsiteX26" fmla="*/ 239329 w 1321322"/>
              <a:gd name="connsiteY26" fmla="*/ 986449 h 1027392"/>
              <a:gd name="connsiteX27" fmla="*/ 198386 w 1321322"/>
              <a:gd name="connsiteY27" fmla="*/ 1020568 h 1027392"/>
              <a:gd name="connsiteX28" fmla="*/ 198386 w 1321322"/>
              <a:gd name="connsiteY28" fmla="*/ 1020568 h 1027392"/>
              <a:gd name="connsiteX29" fmla="*/ 177914 w 1321322"/>
              <a:gd name="connsiteY29" fmla="*/ 952330 h 1027392"/>
              <a:gd name="connsiteX30" fmla="*/ 109676 w 1321322"/>
              <a:gd name="connsiteY30" fmla="*/ 959153 h 1027392"/>
              <a:gd name="connsiteX31" fmla="*/ 68732 w 1321322"/>
              <a:gd name="connsiteY31" fmla="*/ 918210 h 1027392"/>
              <a:gd name="connsiteX32" fmla="*/ 34613 w 1321322"/>
              <a:gd name="connsiteY32" fmla="*/ 870443 h 1027392"/>
              <a:gd name="connsiteX33" fmla="*/ 24736 w 1321322"/>
              <a:gd name="connsiteY33" fmla="*/ 864100 h 1027392"/>
              <a:gd name="connsiteX34" fmla="*/ 0 w 1321322"/>
              <a:gd name="connsiteY34" fmla="*/ 795351 h 1027392"/>
              <a:gd name="connsiteX35" fmla="*/ 7317 w 1321322"/>
              <a:gd name="connsiteY35" fmla="*/ 774909 h 1027392"/>
              <a:gd name="connsiteX36" fmla="*/ 123323 w 1321322"/>
              <a:gd name="connsiteY36" fmla="*/ 733965 h 1027392"/>
              <a:gd name="connsiteX37" fmla="*/ 266625 w 1321322"/>
              <a:gd name="connsiteY37" fmla="*/ 740789 h 1027392"/>
              <a:gd name="connsiteX38" fmla="*/ 341688 w 1321322"/>
              <a:gd name="connsiteY38" fmla="*/ 679374 h 1027392"/>
              <a:gd name="connsiteX39" fmla="*/ 328040 w 1321322"/>
              <a:gd name="connsiteY39" fmla="*/ 399595 h 1027392"/>
              <a:gd name="connsiteX0" fmla="*/ 328040 w 1321322"/>
              <a:gd name="connsiteY0" fmla="*/ 399595 h 1027392"/>
              <a:gd name="connsiteX1" fmla="*/ 464517 w 1321322"/>
              <a:gd name="connsiteY1" fmla="*/ 351828 h 1027392"/>
              <a:gd name="connsiteX2" fmla="*/ 954415 w 1321322"/>
              <a:gd name="connsiteY2" fmla="*/ 0 h 1027392"/>
              <a:gd name="connsiteX3" fmla="*/ 1174201 w 1321322"/>
              <a:gd name="connsiteY3" fmla="*/ 10634 h 1027392"/>
              <a:gd name="connsiteX4" fmla="*/ 1251365 w 1321322"/>
              <a:gd name="connsiteY4" fmla="*/ 78574 h 1027392"/>
              <a:gd name="connsiteX5" fmla="*/ 1254666 w 1321322"/>
              <a:gd name="connsiteY5" fmla="*/ 198689 h 1027392"/>
              <a:gd name="connsiteX6" fmla="*/ 1276559 w 1321322"/>
              <a:gd name="connsiteY6" fmla="*/ 235822 h 1027392"/>
              <a:gd name="connsiteX7" fmla="*/ 1321322 w 1321322"/>
              <a:gd name="connsiteY7" fmla="*/ 288110 h 1027392"/>
              <a:gd name="connsiteX8" fmla="*/ 1287851 w 1321322"/>
              <a:gd name="connsiteY8" fmla="*/ 408911 h 1027392"/>
              <a:gd name="connsiteX9" fmla="*/ 1289911 w 1321322"/>
              <a:gd name="connsiteY9" fmla="*/ 553531 h 1027392"/>
              <a:gd name="connsiteX10" fmla="*/ 1256088 w 1321322"/>
              <a:gd name="connsiteY10" fmla="*/ 611136 h 1027392"/>
              <a:gd name="connsiteX11" fmla="*/ 1146906 w 1321322"/>
              <a:gd name="connsiteY11" fmla="*/ 747613 h 1027392"/>
              <a:gd name="connsiteX12" fmla="*/ 1112786 w 1321322"/>
              <a:gd name="connsiteY12" fmla="*/ 795380 h 1027392"/>
              <a:gd name="connsiteX13" fmla="*/ 1125380 w 1321322"/>
              <a:gd name="connsiteY13" fmla="*/ 875157 h 1027392"/>
              <a:gd name="connsiteX14" fmla="*/ 1010428 w 1321322"/>
              <a:gd name="connsiteY14" fmla="*/ 911386 h 1027392"/>
              <a:gd name="connsiteX15" fmla="*/ 1047927 w 1321322"/>
              <a:gd name="connsiteY15" fmla="*/ 905616 h 1027392"/>
              <a:gd name="connsiteX16" fmla="*/ 894422 w 1321322"/>
              <a:gd name="connsiteY16" fmla="*/ 897739 h 1027392"/>
              <a:gd name="connsiteX17" fmla="*/ 846655 w 1321322"/>
              <a:gd name="connsiteY17" fmla="*/ 897739 h 1027392"/>
              <a:gd name="connsiteX18" fmla="*/ 792064 w 1321322"/>
              <a:gd name="connsiteY18" fmla="*/ 959153 h 1027392"/>
              <a:gd name="connsiteX19" fmla="*/ 723825 w 1321322"/>
              <a:gd name="connsiteY19" fmla="*/ 945506 h 1027392"/>
              <a:gd name="connsiteX20" fmla="*/ 648762 w 1321322"/>
              <a:gd name="connsiteY20" fmla="*/ 911386 h 1027392"/>
              <a:gd name="connsiteX21" fmla="*/ 573700 w 1321322"/>
              <a:gd name="connsiteY21" fmla="*/ 931858 h 1027392"/>
              <a:gd name="connsiteX22" fmla="*/ 450870 w 1321322"/>
              <a:gd name="connsiteY22" fmla="*/ 856795 h 1027392"/>
              <a:gd name="connsiteX23" fmla="*/ 341688 w 1321322"/>
              <a:gd name="connsiteY23" fmla="*/ 884091 h 1027392"/>
              <a:gd name="connsiteX24" fmla="*/ 300744 w 1321322"/>
              <a:gd name="connsiteY24" fmla="*/ 965977 h 1027392"/>
              <a:gd name="connsiteX25" fmla="*/ 280273 w 1321322"/>
              <a:gd name="connsiteY25" fmla="*/ 1027392 h 1027392"/>
              <a:gd name="connsiteX26" fmla="*/ 239329 w 1321322"/>
              <a:gd name="connsiteY26" fmla="*/ 986449 h 1027392"/>
              <a:gd name="connsiteX27" fmla="*/ 198386 w 1321322"/>
              <a:gd name="connsiteY27" fmla="*/ 1020568 h 1027392"/>
              <a:gd name="connsiteX28" fmla="*/ 198386 w 1321322"/>
              <a:gd name="connsiteY28" fmla="*/ 1020568 h 1027392"/>
              <a:gd name="connsiteX29" fmla="*/ 177914 w 1321322"/>
              <a:gd name="connsiteY29" fmla="*/ 952330 h 1027392"/>
              <a:gd name="connsiteX30" fmla="*/ 109676 w 1321322"/>
              <a:gd name="connsiteY30" fmla="*/ 959153 h 1027392"/>
              <a:gd name="connsiteX31" fmla="*/ 68732 w 1321322"/>
              <a:gd name="connsiteY31" fmla="*/ 918210 h 1027392"/>
              <a:gd name="connsiteX32" fmla="*/ 34613 w 1321322"/>
              <a:gd name="connsiteY32" fmla="*/ 870443 h 1027392"/>
              <a:gd name="connsiteX33" fmla="*/ 24736 w 1321322"/>
              <a:gd name="connsiteY33" fmla="*/ 864100 h 1027392"/>
              <a:gd name="connsiteX34" fmla="*/ 0 w 1321322"/>
              <a:gd name="connsiteY34" fmla="*/ 795351 h 1027392"/>
              <a:gd name="connsiteX35" fmla="*/ 7317 w 1321322"/>
              <a:gd name="connsiteY35" fmla="*/ 774909 h 1027392"/>
              <a:gd name="connsiteX36" fmla="*/ 123323 w 1321322"/>
              <a:gd name="connsiteY36" fmla="*/ 733965 h 1027392"/>
              <a:gd name="connsiteX37" fmla="*/ 266625 w 1321322"/>
              <a:gd name="connsiteY37" fmla="*/ 740789 h 1027392"/>
              <a:gd name="connsiteX38" fmla="*/ 341688 w 1321322"/>
              <a:gd name="connsiteY38" fmla="*/ 679374 h 1027392"/>
              <a:gd name="connsiteX39" fmla="*/ 328040 w 1321322"/>
              <a:gd name="connsiteY39" fmla="*/ 399595 h 102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21322" h="1027392">
                <a:moveTo>
                  <a:pt x="328040" y="399595"/>
                </a:moveTo>
                <a:lnTo>
                  <a:pt x="464517" y="351828"/>
                </a:lnTo>
                <a:lnTo>
                  <a:pt x="954415" y="0"/>
                </a:lnTo>
                <a:lnTo>
                  <a:pt x="1174201" y="10634"/>
                </a:lnTo>
                <a:lnTo>
                  <a:pt x="1251365" y="78574"/>
                </a:lnTo>
                <a:cubicBezTo>
                  <a:pt x="1252370" y="116238"/>
                  <a:pt x="1253661" y="161025"/>
                  <a:pt x="1254666" y="198689"/>
                </a:cubicBezTo>
                <a:cubicBezTo>
                  <a:pt x="1261964" y="211067"/>
                  <a:pt x="1265450" y="220919"/>
                  <a:pt x="1276559" y="235822"/>
                </a:cubicBezTo>
                <a:cubicBezTo>
                  <a:pt x="1287668" y="250725"/>
                  <a:pt x="1303125" y="269913"/>
                  <a:pt x="1321322" y="288110"/>
                </a:cubicBezTo>
                <a:lnTo>
                  <a:pt x="1287851" y="408911"/>
                </a:lnTo>
                <a:cubicBezTo>
                  <a:pt x="1288538" y="457118"/>
                  <a:pt x="1289224" y="505324"/>
                  <a:pt x="1289911" y="553531"/>
                </a:cubicBezTo>
                <a:lnTo>
                  <a:pt x="1256088" y="611136"/>
                </a:lnTo>
                <a:lnTo>
                  <a:pt x="1146906" y="747613"/>
                </a:lnTo>
                <a:lnTo>
                  <a:pt x="1112786" y="795380"/>
                </a:lnTo>
                <a:lnTo>
                  <a:pt x="1125380" y="875157"/>
                </a:lnTo>
                <a:lnTo>
                  <a:pt x="1010428" y="911386"/>
                </a:lnTo>
                <a:cubicBezTo>
                  <a:pt x="997519" y="916462"/>
                  <a:pt x="1060276" y="908346"/>
                  <a:pt x="1047927" y="905616"/>
                </a:cubicBezTo>
                <a:cubicBezTo>
                  <a:pt x="970798" y="888568"/>
                  <a:pt x="945590" y="900365"/>
                  <a:pt x="894422" y="897739"/>
                </a:cubicBezTo>
                <a:lnTo>
                  <a:pt x="846655" y="897739"/>
                </a:lnTo>
                <a:lnTo>
                  <a:pt x="792064" y="959153"/>
                </a:lnTo>
                <a:lnTo>
                  <a:pt x="723825" y="945506"/>
                </a:lnTo>
                <a:lnTo>
                  <a:pt x="648762" y="911386"/>
                </a:lnTo>
                <a:lnTo>
                  <a:pt x="573700" y="931858"/>
                </a:lnTo>
                <a:lnTo>
                  <a:pt x="450870" y="856795"/>
                </a:lnTo>
                <a:lnTo>
                  <a:pt x="341688" y="884091"/>
                </a:lnTo>
                <a:lnTo>
                  <a:pt x="300744" y="965977"/>
                </a:lnTo>
                <a:lnTo>
                  <a:pt x="280273" y="1027392"/>
                </a:lnTo>
                <a:lnTo>
                  <a:pt x="239329" y="986449"/>
                </a:lnTo>
                <a:lnTo>
                  <a:pt x="198386" y="1020568"/>
                </a:lnTo>
                <a:lnTo>
                  <a:pt x="198386" y="1020568"/>
                </a:lnTo>
                <a:lnTo>
                  <a:pt x="177914" y="952330"/>
                </a:lnTo>
                <a:lnTo>
                  <a:pt x="109676" y="959153"/>
                </a:lnTo>
                <a:lnTo>
                  <a:pt x="68732" y="918210"/>
                </a:lnTo>
                <a:lnTo>
                  <a:pt x="34613" y="870443"/>
                </a:lnTo>
                <a:lnTo>
                  <a:pt x="24736" y="864100"/>
                </a:lnTo>
                <a:lnTo>
                  <a:pt x="0" y="795351"/>
                </a:lnTo>
                <a:lnTo>
                  <a:pt x="7317" y="774909"/>
                </a:lnTo>
                <a:lnTo>
                  <a:pt x="123323" y="733965"/>
                </a:lnTo>
                <a:lnTo>
                  <a:pt x="266625" y="740789"/>
                </a:lnTo>
                <a:lnTo>
                  <a:pt x="341688" y="679374"/>
                </a:lnTo>
                <a:lnTo>
                  <a:pt x="328040" y="399595"/>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Niger</a:t>
            </a:r>
          </a:p>
        </p:txBody>
      </p:sp>
      <p:sp>
        <p:nvSpPr>
          <p:cNvPr id="17" name="Freeform 14">
            <a:extLst>
              <a:ext uri="{FF2B5EF4-FFF2-40B4-BE49-F238E27FC236}">
                <a16:creationId xmlns:a16="http://schemas.microsoft.com/office/drawing/2014/main" id="{6D8ED11B-5F50-8B0C-6511-0DF9DC5FCC35}"/>
              </a:ext>
            </a:extLst>
          </p:cNvPr>
          <p:cNvSpPr/>
          <p:nvPr/>
        </p:nvSpPr>
        <p:spPr>
          <a:xfrm>
            <a:off x="8052917" y="1551132"/>
            <a:ext cx="895350" cy="1397000"/>
          </a:xfrm>
          <a:custGeom>
            <a:avLst/>
            <a:gdLst>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723331 w 887104"/>
              <a:gd name="connsiteY37" fmla="*/ 880281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1570 w 887104"/>
              <a:gd name="connsiteY42" fmla="*/ 730155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688026 w 887104"/>
              <a:gd name="connsiteY37" fmla="*/ 968544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1570 w 887104"/>
              <a:gd name="connsiteY42" fmla="*/ 730155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688026 w 887104"/>
              <a:gd name="connsiteY37" fmla="*/ 968544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5100 w 887104"/>
              <a:gd name="connsiteY42" fmla="*/ 698381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0281"/>
              <a:gd name="connsiteY0" fmla="*/ 0 h 1405720"/>
              <a:gd name="connsiteX1" fmla="*/ 136478 w 880281"/>
              <a:gd name="connsiteY1" fmla="*/ 54591 h 1405720"/>
              <a:gd name="connsiteX2" fmla="*/ 109182 w 880281"/>
              <a:gd name="connsiteY2" fmla="*/ 109182 h 1405720"/>
              <a:gd name="connsiteX3" fmla="*/ 170597 w 880281"/>
              <a:gd name="connsiteY3" fmla="*/ 245660 h 1405720"/>
              <a:gd name="connsiteX4" fmla="*/ 204716 w 880281"/>
              <a:gd name="connsiteY4" fmla="*/ 286603 h 1405720"/>
              <a:gd name="connsiteX5" fmla="*/ 177421 w 880281"/>
              <a:gd name="connsiteY5" fmla="*/ 341194 h 1405720"/>
              <a:gd name="connsiteX6" fmla="*/ 170597 w 880281"/>
              <a:gd name="connsiteY6" fmla="*/ 423081 h 1405720"/>
              <a:gd name="connsiteX7" fmla="*/ 170597 w 880281"/>
              <a:gd name="connsiteY7" fmla="*/ 539087 h 1405720"/>
              <a:gd name="connsiteX8" fmla="*/ 129654 w 880281"/>
              <a:gd name="connsiteY8" fmla="*/ 614149 h 1405720"/>
              <a:gd name="connsiteX9" fmla="*/ 13648 w 880281"/>
              <a:gd name="connsiteY9" fmla="*/ 771099 h 1405720"/>
              <a:gd name="connsiteX10" fmla="*/ 0 w 880281"/>
              <a:gd name="connsiteY10" fmla="*/ 818866 h 1405720"/>
              <a:gd name="connsiteX11" fmla="*/ 20472 w 880281"/>
              <a:gd name="connsiteY11" fmla="*/ 887105 h 1405720"/>
              <a:gd name="connsiteX12" fmla="*/ 47767 w 880281"/>
              <a:gd name="connsiteY12" fmla="*/ 907576 h 1405720"/>
              <a:gd name="connsiteX13" fmla="*/ 95534 w 880281"/>
              <a:gd name="connsiteY13" fmla="*/ 955343 h 1405720"/>
              <a:gd name="connsiteX14" fmla="*/ 109182 w 880281"/>
              <a:gd name="connsiteY14" fmla="*/ 1023582 h 1405720"/>
              <a:gd name="connsiteX15" fmla="*/ 109182 w 880281"/>
              <a:gd name="connsiteY15" fmla="*/ 1091821 h 1405720"/>
              <a:gd name="connsiteX16" fmla="*/ 143301 w 880281"/>
              <a:gd name="connsiteY16" fmla="*/ 1132764 h 1405720"/>
              <a:gd name="connsiteX17" fmla="*/ 143301 w 880281"/>
              <a:gd name="connsiteY17" fmla="*/ 1132764 h 1405720"/>
              <a:gd name="connsiteX18" fmla="*/ 68239 w 880281"/>
              <a:gd name="connsiteY18" fmla="*/ 1194179 h 1405720"/>
              <a:gd name="connsiteX19" fmla="*/ 68239 w 880281"/>
              <a:gd name="connsiteY19" fmla="*/ 1228299 h 1405720"/>
              <a:gd name="connsiteX20" fmla="*/ 122830 w 880281"/>
              <a:gd name="connsiteY20" fmla="*/ 1276066 h 1405720"/>
              <a:gd name="connsiteX21" fmla="*/ 136478 w 880281"/>
              <a:gd name="connsiteY21" fmla="*/ 1351129 h 1405720"/>
              <a:gd name="connsiteX22" fmla="*/ 163773 w 880281"/>
              <a:gd name="connsiteY22" fmla="*/ 1405720 h 1405720"/>
              <a:gd name="connsiteX23" fmla="*/ 245660 w 880281"/>
              <a:gd name="connsiteY23" fmla="*/ 1371600 h 1405720"/>
              <a:gd name="connsiteX24" fmla="*/ 293427 w 880281"/>
              <a:gd name="connsiteY24" fmla="*/ 1385248 h 1405720"/>
              <a:gd name="connsiteX25" fmla="*/ 368490 w 880281"/>
              <a:gd name="connsiteY25" fmla="*/ 1337481 h 1405720"/>
              <a:gd name="connsiteX26" fmla="*/ 436728 w 880281"/>
              <a:gd name="connsiteY26" fmla="*/ 1351129 h 1405720"/>
              <a:gd name="connsiteX27" fmla="*/ 464024 w 880281"/>
              <a:gd name="connsiteY27" fmla="*/ 1296538 h 1405720"/>
              <a:gd name="connsiteX28" fmla="*/ 464024 w 880281"/>
              <a:gd name="connsiteY28" fmla="*/ 1262418 h 1405720"/>
              <a:gd name="connsiteX29" fmla="*/ 525439 w 880281"/>
              <a:gd name="connsiteY29" fmla="*/ 1262418 h 1405720"/>
              <a:gd name="connsiteX30" fmla="*/ 607325 w 880281"/>
              <a:gd name="connsiteY30" fmla="*/ 1228299 h 1405720"/>
              <a:gd name="connsiteX31" fmla="*/ 696036 w 880281"/>
              <a:gd name="connsiteY31" fmla="*/ 1153236 h 1405720"/>
              <a:gd name="connsiteX32" fmla="*/ 696036 w 880281"/>
              <a:gd name="connsiteY32" fmla="*/ 1153236 h 1405720"/>
              <a:gd name="connsiteX33" fmla="*/ 777922 w 880281"/>
              <a:gd name="connsiteY33" fmla="*/ 1084997 h 1405720"/>
              <a:gd name="connsiteX34" fmla="*/ 750627 w 880281"/>
              <a:gd name="connsiteY34" fmla="*/ 1003111 h 1405720"/>
              <a:gd name="connsiteX35" fmla="*/ 736979 w 880281"/>
              <a:gd name="connsiteY35" fmla="*/ 955343 h 1405720"/>
              <a:gd name="connsiteX36" fmla="*/ 736979 w 880281"/>
              <a:gd name="connsiteY36" fmla="*/ 955343 h 1405720"/>
              <a:gd name="connsiteX37" fmla="*/ 688026 w 880281"/>
              <a:gd name="connsiteY37" fmla="*/ 968544 h 1405720"/>
              <a:gd name="connsiteX38" fmla="*/ 716507 w 880281"/>
              <a:gd name="connsiteY38" fmla="*/ 846161 h 1405720"/>
              <a:gd name="connsiteX39" fmla="*/ 716507 w 880281"/>
              <a:gd name="connsiteY39" fmla="*/ 846161 h 1405720"/>
              <a:gd name="connsiteX40" fmla="*/ 730155 w 880281"/>
              <a:gd name="connsiteY40" fmla="*/ 798394 h 1405720"/>
              <a:gd name="connsiteX41" fmla="*/ 791570 w 880281"/>
              <a:gd name="connsiteY41" fmla="*/ 730155 h 1405720"/>
              <a:gd name="connsiteX42" fmla="*/ 795100 w 880281"/>
              <a:gd name="connsiteY42" fmla="*/ 698381 h 1405720"/>
              <a:gd name="connsiteX43" fmla="*/ 880281 w 880281"/>
              <a:gd name="connsiteY43" fmla="*/ 675564 h 1405720"/>
              <a:gd name="connsiteX44" fmla="*/ 876513 w 880281"/>
              <a:gd name="connsiteY44" fmla="*/ 372495 h 1405720"/>
              <a:gd name="connsiteX45" fmla="*/ 211540 w 880281"/>
              <a:gd name="connsiteY45" fmla="*/ 0 h 1405720"/>
              <a:gd name="connsiteX0" fmla="*/ 218601 w 880281"/>
              <a:gd name="connsiteY0" fmla="*/ 0 h 1381006"/>
              <a:gd name="connsiteX1" fmla="*/ 136478 w 880281"/>
              <a:gd name="connsiteY1" fmla="*/ 29877 h 1381006"/>
              <a:gd name="connsiteX2" fmla="*/ 109182 w 880281"/>
              <a:gd name="connsiteY2" fmla="*/ 84468 h 1381006"/>
              <a:gd name="connsiteX3" fmla="*/ 170597 w 880281"/>
              <a:gd name="connsiteY3" fmla="*/ 220946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09182 w 880281"/>
              <a:gd name="connsiteY2" fmla="*/ 84468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6831 w 880281"/>
              <a:gd name="connsiteY17" fmla="*/ 1153947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6831 w 880281"/>
              <a:gd name="connsiteY17" fmla="*/ 1153947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710158 w 880281"/>
              <a:gd name="connsiteY32" fmla="*/ 1079095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22411 w 880281"/>
              <a:gd name="connsiteY0" fmla="*/ 0 h 1400056"/>
              <a:gd name="connsiteX1" fmla="*/ 136478 w 880281"/>
              <a:gd name="connsiteY1" fmla="*/ 48927 h 1400056"/>
              <a:gd name="connsiteX2" fmla="*/ 123304 w 880281"/>
              <a:gd name="connsiteY2" fmla="*/ 107049 h 1400056"/>
              <a:gd name="connsiteX3" fmla="*/ 131761 w 880281"/>
              <a:gd name="connsiteY3" fmla="*/ 204691 h 1400056"/>
              <a:gd name="connsiteX4" fmla="*/ 204716 w 880281"/>
              <a:gd name="connsiteY4" fmla="*/ 280939 h 1400056"/>
              <a:gd name="connsiteX5" fmla="*/ 177421 w 880281"/>
              <a:gd name="connsiteY5" fmla="*/ 335530 h 1400056"/>
              <a:gd name="connsiteX6" fmla="*/ 170597 w 880281"/>
              <a:gd name="connsiteY6" fmla="*/ 417417 h 1400056"/>
              <a:gd name="connsiteX7" fmla="*/ 170597 w 880281"/>
              <a:gd name="connsiteY7" fmla="*/ 533423 h 1400056"/>
              <a:gd name="connsiteX8" fmla="*/ 129654 w 880281"/>
              <a:gd name="connsiteY8" fmla="*/ 608485 h 1400056"/>
              <a:gd name="connsiteX9" fmla="*/ 13648 w 880281"/>
              <a:gd name="connsiteY9" fmla="*/ 765435 h 1400056"/>
              <a:gd name="connsiteX10" fmla="*/ 0 w 880281"/>
              <a:gd name="connsiteY10" fmla="*/ 813202 h 1400056"/>
              <a:gd name="connsiteX11" fmla="*/ 20472 w 880281"/>
              <a:gd name="connsiteY11" fmla="*/ 881441 h 1400056"/>
              <a:gd name="connsiteX12" fmla="*/ 47767 w 880281"/>
              <a:gd name="connsiteY12" fmla="*/ 901912 h 1400056"/>
              <a:gd name="connsiteX13" fmla="*/ 95534 w 880281"/>
              <a:gd name="connsiteY13" fmla="*/ 949679 h 1400056"/>
              <a:gd name="connsiteX14" fmla="*/ 109182 w 880281"/>
              <a:gd name="connsiteY14" fmla="*/ 1017918 h 1400056"/>
              <a:gd name="connsiteX15" fmla="*/ 109182 w 880281"/>
              <a:gd name="connsiteY15" fmla="*/ 1086157 h 1400056"/>
              <a:gd name="connsiteX16" fmla="*/ 143301 w 880281"/>
              <a:gd name="connsiteY16" fmla="*/ 1127100 h 1400056"/>
              <a:gd name="connsiteX17" fmla="*/ 146831 w 880281"/>
              <a:gd name="connsiteY17" fmla="*/ 1172997 h 1400056"/>
              <a:gd name="connsiteX18" fmla="*/ 50586 w 880281"/>
              <a:gd name="connsiteY18" fmla="*/ 1192045 h 1400056"/>
              <a:gd name="connsiteX19" fmla="*/ 54117 w 880281"/>
              <a:gd name="connsiteY19" fmla="*/ 1254410 h 1400056"/>
              <a:gd name="connsiteX20" fmla="*/ 122830 w 880281"/>
              <a:gd name="connsiteY20" fmla="*/ 1270402 h 1400056"/>
              <a:gd name="connsiteX21" fmla="*/ 136478 w 880281"/>
              <a:gd name="connsiteY21" fmla="*/ 1345465 h 1400056"/>
              <a:gd name="connsiteX22" fmla="*/ 163773 w 880281"/>
              <a:gd name="connsiteY22" fmla="*/ 1400056 h 1400056"/>
              <a:gd name="connsiteX23" fmla="*/ 245660 w 880281"/>
              <a:gd name="connsiteY23" fmla="*/ 1365936 h 1400056"/>
              <a:gd name="connsiteX24" fmla="*/ 293427 w 880281"/>
              <a:gd name="connsiteY24" fmla="*/ 1379584 h 1400056"/>
              <a:gd name="connsiteX25" fmla="*/ 368490 w 880281"/>
              <a:gd name="connsiteY25" fmla="*/ 1331817 h 1400056"/>
              <a:gd name="connsiteX26" fmla="*/ 436728 w 880281"/>
              <a:gd name="connsiteY26" fmla="*/ 1345465 h 1400056"/>
              <a:gd name="connsiteX27" fmla="*/ 464024 w 880281"/>
              <a:gd name="connsiteY27" fmla="*/ 1290874 h 1400056"/>
              <a:gd name="connsiteX28" fmla="*/ 464024 w 880281"/>
              <a:gd name="connsiteY28" fmla="*/ 1256754 h 1400056"/>
              <a:gd name="connsiteX29" fmla="*/ 525439 w 880281"/>
              <a:gd name="connsiteY29" fmla="*/ 1256754 h 1400056"/>
              <a:gd name="connsiteX30" fmla="*/ 607325 w 880281"/>
              <a:gd name="connsiteY30" fmla="*/ 1222635 h 1400056"/>
              <a:gd name="connsiteX31" fmla="*/ 696036 w 880281"/>
              <a:gd name="connsiteY31" fmla="*/ 1147572 h 1400056"/>
              <a:gd name="connsiteX32" fmla="*/ 710158 w 880281"/>
              <a:gd name="connsiteY32" fmla="*/ 1098145 h 1400056"/>
              <a:gd name="connsiteX33" fmla="*/ 777922 w 880281"/>
              <a:gd name="connsiteY33" fmla="*/ 1079333 h 1400056"/>
              <a:gd name="connsiteX34" fmla="*/ 750627 w 880281"/>
              <a:gd name="connsiteY34" fmla="*/ 997447 h 1400056"/>
              <a:gd name="connsiteX35" fmla="*/ 736979 w 880281"/>
              <a:gd name="connsiteY35" fmla="*/ 949679 h 1400056"/>
              <a:gd name="connsiteX36" fmla="*/ 736979 w 880281"/>
              <a:gd name="connsiteY36" fmla="*/ 949679 h 1400056"/>
              <a:gd name="connsiteX37" fmla="*/ 688026 w 880281"/>
              <a:gd name="connsiteY37" fmla="*/ 962880 h 1400056"/>
              <a:gd name="connsiteX38" fmla="*/ 716507 w 880281"/>
              <a:gd name="connsiteY38" fmla="*/ 840497 h 1400056"/>
              <a:gd name="connsiteX39" fmla="*/ 716507 w 880281"/>
              <a:gd name="connsiteY39" fmla="*/ 840497 h 1400056"/>
              <a:gd name="connsiteX40" fmla="*/ 730155 w 880281"/>
              <a:gd name="connsiteY40" fmla="*/ 792730 h 1400056"/>
              <a:gd name="connsiteX41" fmla="*/ 791570 w 880281"/>
              <a:gd name="connsiteY41" fmla="*/ 724491 h 1400056"/>
              <a:gd name="connsiteX42" fmla="*/ 795100 w 880281"/>
              <a:gd name="connsiteY42" fmla="*/ 692717 h 1400056"/>
              <a:gd name="connsiteX43" fmla="*/ 880281 w 880281"/>
              <a:gd name="connsiteY43" fmla="*/ 669900 h 1400056"/>
              <a:gd name="connsiteX44" fmla="*/ 876513 w 880281"/>
              <a:gd name="connsiteY44" fmla="*/ 366831 h 1400056"/>
              <a:gd name="connsiteX45" fmla="*/ 222411 w 880281"/>
              <a:gd name="connsiteY45" fmla="*/ 0 h 1400056"/>
              <a:gd name="connsiteX0" fmla="*/ 222411 w 880281"/>
              <a:gd name="connsiteY0" fmla="*/ 0 h 1400056"/>
              <a:gd name="connsiteX1" fmla="*/ 136478 w 880281"/>
              <a:gd name="connsiteY1" fmla="*/ 48927 h 1400056"/>
              <a:gd name="connsiteX2" fmla="*/ 123304 w 880281"/>
              <a:gd name="connsiteY2" fmla="*/ 107049 h 1400056"/>
              <a:gd name="connsiteX3" fmla="*/ 131761 w 880281"/>
              <a:gd name="connsiteY3" fmla="*/ 204691 h 1400056"/>
              <a:gd name="connsiteX4" fmla="*/ 204716 w 880281"/>
              <a:gd name="connsiteY4" fmla="*/ 280939 h 1400056"/>
              <a:gd name="connsiteX5" fmla="*/ 177421 w 880281"/>
              <a:gd name="connsiteY5" fmla="*/ 335530 h 1400056"/>
              <a:gd name="connsiteX6" fmla="*/ 170597 w 880281"/>
              <a:gd name="connsiteY6" fmla="*/ 417417 h 1400056"/>
              <a:gd name="connsiteX7" fmla="*/ 170597 w 880281"/>
              <a:gd name="connsiteY7" fmla="*/ 533423 h 1400056"/>
              <a:gd name="connsiteX8" fmla="*/ 129654 w 880281"/>
              <a:gd name="connsiteY8" fmla="*/ 608485 h 1400056"/>
              <a:gd name="connsiteX9" fmla="*/ 13648 w 880281"/>
              <a:gd name="connsiteY9" fmla="*/ 765435 h 1400056"/>
              <a:gd name="connsiteX10" fmla="*/ 0 w 880281"/>
              <a:gd name="connsiteY10" fmla="*/ 813202 h 1400056"/>
              <a:gd name="connsiteX11" fmla="*/ 20472 w 880281"/>
              <a:gd name="connsiteY11" fmla="*/ 881441 h 1400056"/>
              <a:gd name="connsiteX12" fmla="*/ 47767 w 880281"/>
              <a:gd name="connsiteY12" fmla="*/ 901912 h 1400056"/>
              <a:gd name="connsiteX13" fmla="*/ 95534 w 880281"/>
              <a:gd name="connsiteY13" fmla="*/ 949679 h 1400056"/>
              <a:gd name="connsiteX14" fmla="*/ 109182 w 880281"/>
              <a:gd name="connsiteY14" fmla="*/ 1017918 h 1400056"/>
              <a:gd name="connsiteX15" fmla="*/ 109182 w 880281"/>
              <a:gd name="connsiteY15" fmla="*/ 1086157 h 1400056"/>
              <a:gd name="connsiteX16" fmla="*/ 143301 w 880281"/>
              <a:gd name="connsiteY16" fmla="*/ 1127100 h 1400056"/>
              <a:gd name="connsiteX17" fmla="*/ 146831 w 880281"/>
              <a:gd name="connsiteY17" fmla="*/ 1172997 h 1400056"/>
              <a:gd name="connsiteX18" fmla="*/ 50586 w 880281"/>
              <a:gd name="connsiteY18" fmla="*/ 1192045 h 1400056"/>
              <a:gd name="connsiteX19" fmla="*/ 54117 w 880281"/>
              <a:gd name="connsiteY19" fmla="*/ 1254410 h 1400056"/>
              <a:gd name="connsiteX20" fmla="*/ 122830 w 880281"/>
              <a:gd name="connsiteY20" fmla="*/ 1270402 h 1400056"/>
              <a:gd name="connsiteX21" fmla="*/ 136478 w 880281"/>
              <a:gd name="connsiteY21" fmla="*/ 1345465 h 1400056"/>
              <a:gd name="connsiteX22" fmla="*/ 163773 w 880281"/>
              <a:gd name="connsiteY22" fmla="*/ 1400056 h 1400056"/>
              <a:gd name="connsiteX23" fmla="*/ 245660 w 880281"/>
              <a:gd name="connsiteY23" fmla="*/ 1365936 h 1400056"/>
              <a:gd name="connsiteX24" fmla="*/ 293427 w 880281"/>
              <a:gd name="connsiteY24" fmla="*/ 1379584 h 1400056"/>
              <a:gd name="connsiteX25" fmla="*/ 368490 w 880281"/>
              <a:gd name="connsiteY25" fmla="*/ 1331817 h 1400056"/>
              <a:gd name="connsiteX26" fmla="*/ 436728 w 880281"/>
              <a:gd name="connsiteY26" fmla="*/ 1345465 h 1400056"/>
              <a:gd name="connsiteX27" fmla="*/ 464024 w 880281"/>
              <a:gd name="connsiteY27" fmla="*/ 1290874 h 1400056"/>
              <a:gd name="connsiteX28" fmla="*/ 464024 w 880281"/>
              <a:gd name="connsiteY28" fmla="*/ 1256754 h 1400056"/>
              <a:gd name="connsiteX29" fmla="*/ 525439 w 880281"/>
              <a:gd name="connsiteY29" fmla="*/ 1256754 h 1400056"/>
              <a:gd name="connsiteX30" fmla="*/ 607325 w 880281"/>
              <a:gd name="connsiteY30" fmla="*/ 1222635 h 1400056"/>
              <a:gd name="connsiteX31" fmla="*/ 696036 w 880281"/>
              <a:gd name="connsiteY31" fmla="*/ 1147572 h 1400056"/>
              <a:gd name="connsiteX32" fmla="*/ 710158 w 880281"/>
              <a:gd name="connsiteY32" fmla="*/ 1098145 h 1400056"/>
              <a:gd name="connsiteX33" fmla="*/ 777922 w 880281"/>
              <a:gd name="connsiteY33" fmla="*/ 1079333 h 1400056"/>
              <a:gd name="connsiteX34" fmla="*/ 750627 w 880281"/>
              <a:gd name="connsiteY34" fmla="*/ 997447 h 1400056"/>
              <a:gd name="connsiteX35" fmla="*/ 736979 w 880281"/>
              <a:gd name="connsiteY35" fmla="*/ 949679 h 1400056"/>
              <a:gd name="connsiteX36" fmla="*/ 736979 w 880281"/>
              <a:gd name="connsiteY36" fmla="*/ 949679 h 1400056"/>
              <a:gd name="connsiteX37" fmla="*/ 688026 w 880281"/>
              <a:gd name="connsiteY37" fmla="*/ 962880 h 1400056"/>
              <a:gd name="connsiteX38" fmla="*/ 716507 w 880281"/>
              <a:gd name="connsiteY38" fmla="*/ 840497 h 1400056"/>
              <a:gd name="connsiteX39" fmla="*/ 716507 w 880281"/>
              <a:gd name="connsiteY39" fmla="*/ 840497 h 1400056"/>
              <a:gd name="connsiteX40" fmla="*/ 730155 w 880281"/>
              <a:gd name="connsiteY40" fmla="*/ 792730 h 1400056"/>
              <a:gd name="connsiteX41" fmla="*/ 783950 w 880281"/>
              <a:gd name="connsiteY41" fmla="*/ 720681 h 1400056"/>
              <a:gd name="connsiteX42" fmla="*/ 795100 w 880281"/>
              <a:gd name="connsiteY42" fmla="*/ 692717 h 1400056"/>
              <a:gd name="connsiteX43" fmla="*/ 880281 w 880281"/>
              <a:gd name="connsiteY43" fmla="*/ 669900 h 1400056"/>
              <a:gd name="connsiteX44" fmla="*/ 876513 w 880281"/>
              <a:gd name="connsiteY44" fmla="*/ 366831 h 1400056"/>
              <a:gd name="connsiteX45" fmla="*/ 222411 w 880281"/>
              <a:gd name="connsiteY45" fmla="*/ 0 h 1400056"/>
              <a:gd name="connsiteX0" fmla="*/ 214791 w 880281"/>
              <a:gd name="connsiteY0" fmla="*/ 0 h 1388626"/>
              <a:gd name="connsiteX1" fmla="*/ 136478 w 880281"/>
              <a:gd name="connsiteY1" fmla="*/ 37497 h 1388626"/>
              <a:gd name="connsiteX2" fmla="*/ 123304 w 880281"/>
              <a:gd name="connsiteY2" fmla="*/ 95619 h 1388626"/>
              <a:gd name="connsiteX3" fmla="*/ 131761 w 880281"/>
              <a:gd name="connsiteY3" fmla="*/ 193261 h 1388626"/>
              <a:gd name="connsiteX4" fmla="*/ 204716 w 880281"/>
              <a:gd name="connsiteY4" fmla="*/ 269509 h 1388626"/>
              <a:gd name="connsiteX5" fmla="*/ 177421 w 880281"/>
              <a:gd name="connsiteY5" fmla="*/ 324100 h 1388626"/>
              <a:gd name="connsiteX6" fmla="*/ 170597 w 880281"/>
              <a:gd name="connsiteY6" fmla="*/ 405987 h 1388626"/>
              <a:gd name="connsiteX7" fmla="*/ 170597 w 880281"/>
              <a:gd name="connsiteY7" fmla="*/ 521993 h 1388626"/>
              <a:gd name="connsiteX8" fmla="*/ 129654 w 880281"/>
              <a:gd name="connsiteY8" fmla="*/ 597055 h 1388626"/>
              <a:gd name="connsiteX9" fmla="*/ 13648 w 880281"/>
              <a:gd name="connsiteY9" fmla="*/ 754005 h 1388626"/>
              <a:gd name="connsiteX10" fmla="*/ 0 w 880281"/>
              <a:gd name="connsiteY10" fmla="*/ 801772 h 1388626"/>
              <a:gd name="connsiteX11" fmla="*/ 20472 w 880281"/>
              <a:gd name="connsiteY11" fmla="*/ 870011 h 1388626"/>
              <a:gd name="connsiteX12" fmla="*/ 47767 w 880281"/>
              <a:gd name="connsiteY12" fmla="*/ 890482 h 1388626"/>
              <a:gd name="connsiteX13" fmla="*/ 95534 w 880281"/>
              <a:gd name="connsiteY13" fmla="*/ 938249 h 1388626"/>
              <a:gd name="connsiteX14" fmla="*/ 109182 w 880281"/>
              <a:gd name="connsiteY14" fmla="*/ 1006488 h 1388626"/>
              <a:gd name="connsiteX15" fmla="*/ 109182 w 880281"/>
              <a:gd name="connsiteY15" fmla="*/ 1074727 h 1388626"/>
              <a:gd name="connsiteX16" fmla="*/ 143301 w 880281"/>
              <a:gd name="connsiteY16" fmla="*/ 1115670 h 1388626"/>
              <a:gd name="connsiteX17" fmla="*/ 146831 w 880281"/>
              <a:gd name="connsiteY17" fmla="*/ 1161567 h 1388626"/>
              <a:gd name="connsiteX18" fmla="*/ 50586 w 880281"/>
              <a:gd name="connsiteY18" fmla="*/ 1180615 h 1388626"/>
              <a:gd name="connsiteX19" fmla="*/ 54117 w 880281"/>
              <a:gd name="connsiteY19" fmla="*/ 1242980 h 1388626"/>
              <a:gd name="connsiteX20" fmla="*/ 122830 w 880281"/>
              <a:gd name="connsiteY20" fmla="*/ 1258972 h 1388626"/>
              <a:gd name="connsiteX21" fmla="*/ 136478 w 880281"/>
              <a:gd name="connsiteY21" fmla="*/ 1334035 h 1388626"/>
              <a:gd name="connsiteX22" fmla="*/ 163773 w 880281"/>
              <a:gd name="connsiteY22" fmla="*/ 1388626 h 1388626"/>
              <a:gd name="connsiteX23" fmla="*/ 245660 w 880281"/>
              <a:gd name="connsiteY23" fmla="*/ 1354506 h 1388626"/>
              <a:gd name="connsiteX24" fmla="*/ 293427 w 880281"/>
              <a:gd name="connsiteY24" fmla="*/ 1368154 h 1388626"/>
              <a:gd name="connsiteX25" fmla="*/ 368490 w 880281"/>
              <a:gd name="connsiteY25" fmla="*/ 1320387 h 1388626"/>
              <a:gd name="connsiteX26" fmla="*/ 436728 w 880281"/>
              <a:gd name="connsiteY26" fmla="*/ 1334035 h 1388626"/>
              <a:gd name="connsiteX27" fmla="*/ 464024 w 880281"/>
              <a:gd name="connsiteY27" fmla="*/ 1279444 h 1388626"/>
              <a:gd name="connsiteX28" fmla="*/ 464024 w 880281"/>
              <a:gd name="connsiteY28" fmla="*/ 1245324 h 1388626"/>
              <a:gd name="connsiteX29" fmla="*/ 525439 w 880281"/>
              <a:gd name="connsiteY29" fmla="*/ 1245324 h 1388626"/>
              <a:gd name="connsiteX30" fmla="*/ 607325 w 880281"/>
              <a:gd name="connsiteY30" fmla="*/ 1211205 h 1388626"/>
              <a:gd name="connsiteX31" fmla="*/ 696036 w 880281"/>
              <a:gd name="connsiteY31" fmla="*/ 1136142 h 1388626"/>
              <a:gd name="connsiteX32" fmla="*/ 710158 w 880281"/>
              <a:gd name="connsiteY32" fmla="*/ 1086715 h 1388626"/>
              <a:gd name="connsiteX33" fmla="*/ 777922 w 880281"/>
              <a:gd name="connsiteY33" fmla="*/ 1067903 h 1388626"/>
              <a:gd name="connsiteX34" fmla="*/ 750627 w 880281"/>
              <a:gd name="connsiteY34" fmla="*/ 986017 h 1388626"/>
              <a:gd name="connsiteX35" fmla="*/ 736979 w 880281"/>
              <a:gd name="connsiteY35" fmla="*/ 938249 h 1388626"/>
              <a:gd name="connsiteX36" fmla="*/ 736979 w 880281"/>
              <a:gd name="connsiteY36" fmla="*/ 938249 h 1388626"/>
              <a:gd name="connsiteX37" fmla="*/ 688026 w 880281"/>
              <a:gd name="connsiteY37" fmla="*/ 951450 h 1388626"/>
              <a:gd name="connsiteX38" fmla="*/ 716507 w 880281"/>
              <a:gd name="connsiteY38" fmla="*/ 829067 h 1388626"/>
              <a:gd name="connsiteX39" fmla="*/ 716507 w 880281"/>
              <a:gd name="connsiteY39" fmla="*/ 829067 h 1388626"/>
              <a:gd name="connsiteX40" fmla="*/ 730155 w 880281"/>
              <a:gd name="connsiteY40" fmla="*/ 781300 h 1388626"/>
              <a:gd name="connsiteX41" fmla="*/ 783950 w 880281"/>
              <a:gd name="connsiteY41" fmla="*/ 709251 h 1388626"/>
              <a:gd name="connsiteX42" fmla="*/ 795100 w 880281"/>
              <a:gd name="connsiteY42" fmla="*/ 681287 h 1388626"/>
              <a:gd name="connsiteX43" fmla="*/ 880281 w 880281"/>
              <a:gd name="connsiteY43" fmla="*/ 658470 h 1388626"/>
              <a:gd name="connsiteX44" fmla="*/ 876513 w 880281"/>
              <a:gd name="connsiteY44" fmla="*/ 355401 h 1388626"/>
              <a:gd name="connsiteX45" fmla="*/ 214791 w 880281"/>
              <a:gd name="connsiteY45" fmla="*/ 0 h 1388626"/>
              <a:gd name="connsiteX0" fmla="*/ 230031 w 880281"/>
              <a:gd name="connsiteY0" fmla="*/ 0 h 1396246"/>
              <a:gd name="connsiteX1" fmla="*/ 136478 w 880281"/>
              <a:gd name="connsiteY1" fmla="*/ 45117 h 1396246"/>
              <a:gd name="connsiteX2" fmla="*/ 123304 w 880281"/>
              <a:gd name="connsiteY2" fmla="*/ 103239 h 1396246"/>
              <a:gd name="connsiteX3" fmla="*/ 131761 w 880281"/>
              <a:gd name="connsiteY3" fmla="*/ 200881 h 1396246"/>
              <a:gd name="connsiteX4" fmla="*/ 204716 w 880281"/>
              <a:gd name="connsiteY4" fmla="*/ 277129 h 1396246"/>
              <a:gd name="connsiteX5" fmla="*/ 177421 w 880281"/>
              <a:gd name="connsiteY5" fmla="*/ 331720 h 1396246"/>
              <a:gd name="connsiteX6" fmla="*/ 170597 w 880281"/>
              <a:gd name="connsiteY6" fmla="*/ 413607 h 1396246"/>
              <a:gd name="connsiteX7" fmla="*/ 170597 w 880281"/>
              <a:gd name="connsiteY7" fmla="*/ 529613 h 1396246"/>
              <a:gd name="connsiteX8" fmla="*/ 129654 w 880281"/>
              <a:gd name="connsiteY8" fmla="*/ 604675 h 1396246"/>
              <a:gd name="connsiteX9" fmla="*/ 13648 w 880281"/>
              <a:gd name="connsiteY9" fmla="*/ 761625 h 1396246"/>
              <a:gd name="connsiteX10" fmla="*/ 0 w 880281"/>
              <a:gd name="connsiteY10" fmla="*/ 809392 h 1396246"/>
              <a:gd name="connsiteX11" fmla="*/ 20472 w 880281"/>
              <a:gd name="connsiteY11" fmla="*/ 877631 h 1396246"/>
              <a:gd name="connsiteX12" fmla="*/ 47767 w 880281"/>
              <a:gd name="connsiteY12" fmla="*/ 898102 h 1396246"/>
              <a:gd name="connsiteX13" fmla="*/ 95534 w 880281"/>
              <a:gd name="connsiteY13" fmla="*/ 945869 h 1396246"/>
              <a:gd name="connsiteX14" fmla="*/ 109182 w 880281"/>
              <a:gd name="connsiteY14" fmla="*/ 1014108 h 1396246"/>
              <a:gd name="connsiteX15" fmla="*/ 109182 w 880281"/>
              <a:gd name="connsiteY15" fmla="*/ 1082347 h 1396246"/>
              <a:gd name="connsiteX16" fmla="*/ 143301 w 880281"/>
              <a:gd name="connsiteY16" fmla="*/ 1123290 h 1396246"/>
              <a:gd name="connsiteX17" fmla="*/ 146831 w 880281"/>
              <a:gd name="connsiteY17" fmla="*/ 1169187 h 1396246"/>
              <a:gd name="connsiteX18" fmla="*/ 50586 w 880281"/>
              <a:gd name="connsiteY18" fmla="*/ 1188235 h 1396246"/>
              <a:gd name="connsiteX19" fmla="*/ 54117 w 880281"/>
              <a:gd name="connsiteY19" fmla="*/ 1250600 h 1396246"/>
              <a:gd name="connsiteX20" fmla="*/ 122830 w 880281"/>
              <a:gd name="connsiteY20" fmla="*/ 1266592 h 1396246"/>
              <a:gd name="connsiteX21" fmla="*/ 136478 w 880281"/>
              <a:gd name="connsiteY21" fmla="*/ 1341655 h 1396246"/>
              <a:gd name="connsiteX22" fmla="*/ 163773 w 880281"/>
              <a:gd name="connsiteY22" fmla="*/ 1396246 h 1396246"/>
              <a:gd name="connsiteX23" fmla="*/ 245660 w 880281"/>
              <a:gd name="connsiteY23" fmla="*/ 1362126 h 1396246"/>
              <a:gd name="connsiteX24" fmla="*/ 293427 w 880281"/>
              <a:gd name="connsiteY24" fmla="*/ 1375774 h 1396246"/>
              <a:gd name="connsiteX25" fmla="*/ 368490 w 880281"/>
              <a:gd name="connsiteY25" fmla="*/ 1328007 h 1396246"/>
              <a:gd name="connsiteX26" fmla="*/ 436728 w 880281"/>
              <a:gd name="connsiteY26" fmla="*/ 1341655 h 1396246"/>
              <a:gd name="connsiteX27" fmla="*/ 464024 w 880281"/>
              <a:gd name="connsiteY27" fmla="*/ 1287064 h 1396246"/>
              <a:gd name="connsiteX28" fmla="*/ 464024 w 880281"/>
              <a:gd name="connsiteY28" fmla="*/ 1252944 h 1396246"/>
              <a:gd name="connsiteX29" fmla="*/ 525439 w 880281"/>
              <a:gd name="connsiteY29" fmla="*/ 1252944 h 1396246"/>
              <a:gd name="connsiteX30" fmla="*/ 607325 w 880281"/>
              <a:gd name="connsiteY30" fmla="*/ 1218825 h 1396246"/>
              <a:gd name="connsiteX31" fmla="*/ 696036 w 880281"/>
              <a:gd name="connsiteY31" fmla="*/ 1143762 h 1396246"/>
              <a:gd name="connsiteX32" fmla="*/ 710158 w 880281"/>
              <a:gd name="connsiteY32" fmla="*/ 1094335 h 1396246"/>
              <a:gd name="connsiteX33" fmla="*/ 777922 w 880281"/>
              <a:gd name="connsiteY33" fmla="*/ 1075523 h 1396246"/>
              <a:gd name="connsiteX34" fmla="*/ 750627 w 880281"/>
              <a:gd name="connsiteY34" fmla="*/ 993637 h 1396246"/>
              <a:gd name="connsiteX35" fmla="*/ 736979 w 880281"/>
              <a:gd name="connsiteY35" fmla="*/ 945869 h 1396246"/>
              <a:gd name="connsiteX36" fmla="*/ 736979 w 880281"/>
              <a:gd name="connsiteY36" fmla="*/ 945869 h 1396246"/>
              <a:gd name="connsiteX37" fmla="*/ 688026 w 880281"/>
              <a:gd name="connsiteY37" fmla="*/ 959070 h 1396246"/>
              <a:gd name="connsiteX38" fmla="*/ 716507 w 880281"/>
              <a:gd name="connsiteY38" fmla="*/ 836687 h 1396246"/>
              <a:gd name="connsiteX39" fmla="*/ 716507 w 880281"/>
              <a:gd name="connsiteY39" fmla="*/ 836687 h 1396246"/>
              <a:gd name="connsiteX40" fmla="*/ 730155 w 880281"/>
              <a:gd name="connsiteY40" fmla="*/ 788920 h 1396246"/>
              <a:gd name="connsiteX41" fmla="*/ 783950 w 880281"/>
              <a:gd name="connsiteY41" fmla="*/ 716871 h 1396246"/>
              <a:gd name="connsiteX42" fmla="*/ 795100 w 880281"/>
              <a:gd name="connsiteY42" fmla="*/ 688907 h 1396246"/>
              <a:gd name="connsiteX43" fmla="*/ 880281 w 880281"/>
              <a:gd name="connsiteY43" fmla="*/ 666090 h 1396246"/>
              <a:gd name="connsiteX44" fmla="*/ 876513 w 880281"/>
              <a:gd name="connsiteY44" fmla="*/ 363021 h 1396246"/>
              <a:gd name="connsiteX45" fmla="*/ 230031 w 880281"/>
              <a:gd name="connsiteY45" fmla="*/ 0 h 1396246"/>
              <a:gd name="connsiteX0" fmla="*/ 230031 w 884133"/>
              <a:gd name="connsiteY0" fmla="*/ 0 h 1396246"/>
              <a:gd name="connsiteX1" fmla="*/ 136478 w 884133"/>
              <a:gd name="connsiteY1" fmla="*/ 45117 h 1396246"/>
              <a:gd name="connsiteX2" fmla="*/ 123304 w 884133"/>
              <a:gd name="connsiteY2" fmla="*/ 103239 h 1396246"/>
              <a:gd name="connsiteX3" fmla="*/ 131761 w 884133"/>
              <a:gd name="connsiteY3" fmla="*/ 200881 h 1396246"/>
              <a:gd name="connsiteX4" fmla="*/ 204716 w 884133"/>
              <a:gd name="connsiteY4" fmla="*/ 277129 h 1396246"/>
              <a:gd name="connsiteX5" fmla="*/ 177421 w 884133"/>
              <a:gd name="connsiteY5" fmla="*/ 331720 h 1396246"/>
              <a:gd name="connsiteX6" fmla="*/ 170597 w 884133"/>
              <a:gd name="connsiteY6" fmla="*/ 413607 h 1396246"/>
              <a:gd name="connsiteX7" fmla="*/ 170597 w 884133"/>
              <a:gd name="connsiteY7" fmla="*/ 529613 h 1396246"/>
              <a:gd name="connsiteX8" fmla="*/ 129654 w 884133"/>
              <a:gd name="connsiteY8" fmla="*/ 604675 h 1396246"/>
              <a:gd name="connsiteX9" fmla="*/ 13648 w 884133"/>
              <a:gd name="connsiteY9" fmla="*/ 761625 h 1396246"/>
              <a:gd name="connsiteX10" fmla="*/ 0 w 884133"/>
              <a:gd name="connsiteY10" fmla="*/ 809392 h 1396246"/>
              <a:gd name="connsiteX11" fmla="*/ 20472 w 884133"/>
              <a:gd name="connsiteY11" fmla="*/ 877631 h 1396246"/>
              <a:gd name="connsiteX12" fmla="*/ 47767 w 884133"/>
              <a:gd name="connsiteY12" fmla="*/ 898102 h 1396246"/>
              <a:gd name="connsiteX13" fmla="*/ 95534 w 884133"/>
              <a:gd name="connsiteY13" fmla="*/ 945869 h 1396246"/>
              <a:gd name="connsiteX14" fmla="*/ 109182 w 884133"/>
              <a:gd name="connsiteY14" fmla="*/ 1014108 h 1396246"/>
              <a:gd name="connsiteX15" fmla="*/ 109182 w 884133"/>
              <a:gd name="connsiteY15" fmla="*/ 1082347 h 1396246"/>
              <a:gd name="connsiteX16" fmla="*/ 143301 w 884133"/>
              <a:gd name="connsiteY16" fmla="*/ 1123290 h 1396246"/>
              <a:gd name="connsiteX17" fmla="*/ 146831 w 884133"/>
              <a:gd name="connsiteY17" fmla="*/ 1169187 h 1396246"/>
              <a:gd name="connsiteX18" fmla="*/ 50586 w 884133"/>
              <a:gd name="connsiteY18" fmla="*/ 1188235 h 1396246"/>
              <a:gd name="connsiteX19" fmla="*/ 54117 w 884133"/>
              <a:gd name="connsiteY19" fmla="*/ 1250600 h 1396246"/>
              <a:gd name="connsiteX20" fmla="*/ 122830 w 884133"/>
              <a:gd name="connsiteY20" fmla="*/ 1266592 h 1396246"/>
              <a:gd name="connsiteX21" fmla="*/ 136478 w 884133"/>
              <a:gd name="connsiteY21" fmla="*/ 1341655 h 1396246"/>
              <a:gd name="connsiteX22" fmla="*/ 163773 w 884133"/>
              <a:gd name="connsiteY22" fmla="*/ 1396246 h 1396246"/>
              <a:gd name="connsiteX23" fmla="*/ 245660 w 884133"/>
              <a:gd name="connsiteY23" fmla="*/ 1362126 h 1396246"/>
              <a:gd name="connsiteX24" fmla="*/ 293427 w 884133"/>
              <a:gd name="connsiteY24" fmla="*/ 1375774 h 1396246"/>
              <a:gd name="connsiteX25" fmla="*/ 368490 w 884133"/>
              <a:gd name="connsiteY25" fmla="*/ 1328007 h 1396246"/>
              <a:gd name="connsiteX26" fmla="*/ 436728 w 884133"/>
              <a:gd name="connsiteY26" fmla="*/ 1341655 h 1396246"/>
              <a:gd name="connsiteX27" fmla="*/ 464024 w 884133"/>
              <a:gd name="connsiteY27" fmla="*/ 1287064 h 1396246"/>
              <a:gd name="connsiteX28" fmla="*/ 464024 w 884133"/>
              <a:gd name="connsiteY28" fmla="*/ 1252944 h 1396246"/>
              <a:gd name="connsiteX29" fmla="*/ 525439 w 884133"/>
              <a:gd name="connsiteY29" fmla="*/ 1252944 h 1396246"/>
              <a:gd name="connsiteX30" fmla="*/ 607325 w 884133"/>
              <a:gd name="connsiteY30" fmla="*/ 1218825 h 1396246"/>
              <a:gd name="connsiteX31" fmla="*/ 696036 w 884133"/>
              <a:gd name="connsiteY31" fmla="*/ 1143762 h 1396246"/>
              <a:gd name="connsiteX32" fmla="*/ 710158 w 884133"/>
              <a:gd name="connsiteY32" fmla="*/ 1094335 h 1396246"/>
              <a:gd name="connsiteX33" fmla="*/ 777922 w 884133"/>
              <a:gd name="connsiteY33" fmla="*/ 1075523 h 1396246"/>
              <a:gd name="connsiteX34" fmla="*/ 750627 w 884133"/>
              <a:gd name="connsiteY34" fmla="*/ 993637 h 1396246"/>
              <a:gd name="connsiteX35" fmla="*/ 736979 w 884133"/>
              <a:gd name="connsiteY35" fmla="*/ 945869 h 1396246"/>
              <a:gd name="connsiteX36" fmla="*/ 736979 w 884133"/>
              <a:gd name="connsiteY36" fmla="*/ 945869 h 1396246"/>
              <a:gd name="connsiteX37" fmla="*/ 688026 w 884133"/>
              <a:gd name="connsiteY37" fmla="*/ 959070 h 1396246"/>
              <a:gd name="connsiteX38" fmla="*/ 716507 w 884133"/>
              <a:gd name="connsiteY38" fmla="*/ 836687 h 1396246"/>
              <a:gd name="connsiteX39" fmla="*/ 716507 w 884133"/>
              <a:gd name="connsiteY39" fmla="*/ 836687 h 1396246"/>
              <a:gd name="connsiteX40" fmla="*/ 730155 w 884133"/>
              <a:gd name="connsiteY40" fmla="*/ 788920 h 1396246"/>
              <a:gd name="connsiteX41" fmla="*/ 783950 w 884133"/>
              <a:gd name="connsiteY41" fmla="*/ 716871 h 1396246"/>
              <a:gd name="connsiteX42" fmla="*/ 795100 w 884133"/>
              <a:gd name="connsiteY42" fmla="*/ 688907 h 1396246"/>
              <a:gd name="connsiteX43" fmla="*/ 880281 w 884133"/>
              <a:gd name="connsiteY43" fmla="*/ 666090 h 1396246"/>
              <a:gd name="connsiteX44" fmla="*/ 884133 w 884133"/>
              <a:gd name="connsiteY44" fmla="*/ 359211 h 1396246"/>
              <a:gd name="connsiteX45" fmla="*/ 230031 w 884133"/>
              <a:gd name="connsiteY45" fmla="*/ 0 h 1396246"/>
              <a:gd name="connsiteX0" fmla="*/ 230031 w 884133"/>
              <a:gd name="connsiteY0" fmla="*/ 0 h 1396246"/>
              <a:gd name="connsiteX1" fmla="*/ 136478 w 884133"/>
              <a:gd name="connsiteY1" fmla="*/ 45117 h 1396246"/>
              <a:gd name="connsiteX2" fmla="*/ 123304 w 884133"/>
              <a:gd name="connsiteY2" fmla="*/ 103239 h 1396246"/>
              <a:gd name="connsiteX3" fmla="*/ 131761 w 884133"/>
              <a:gd name="connsiteY3" fmla="*/ 200881 h 1396246"/>
              <a:gd name="connsiteX4" fmla="*/ 204716 w 884133"/>
              <a:gd name="connsiteY4" fmla="*/ 277129 h 1396246"/>
              <a:gd name="connsiteX5" fmla="*/ 177421 w 884133"/>
              <a:gd name="connsiteY5" fmla="*/ 331720 h 1396246"/>
              <a:gd name="connsiteX6" fmla="*/ 170597 w 884133"/>
              <a:gd name="connsiteY6" fmla="*/ 413607 h 1396246"/>
              <a:gd name="connsiteX7" fmla="*/ 170597 w 884133"/>
              <a:gd name="connsiteY7" fmla="*/ 529613 h 1396246"/>
              <a:gd name="connsiteX8" fmla="*/ 129654 w 884133"/>
              <a:gd name="connsiteY8" fmla="*/ 604675 h 1396246"/>
              <a:gd name="connsiteX9" fmla="*/ 13648 w 884133"/>
              <a:gd name="connsiteY9" fmla="*/ 761625 h 1396246"/>
              <a:gd name="connsiteX10" fmla="*/ 0 w 884133"/>
              <a:gd name="connsiteY10" fmla="*/ 809392 h 1396246"/>
              <a:gd name="connsiteX11" fmla="*/ 6049 w 884133"/>
              <a:gd name="connsiteY11" fmla="*/ 868978 h 1396246"/>
              <a:gd name="connsiteX12" fmla="*/ 47767 w 884133"/>
              <a:gd name="connsiteY12" fmla="*/ 898102 h 1396246"/>
              <a:gd name="connsiteX13" fmla="*/ 95534 w 884133"/>
              <a:gd name="connsiteY13" fmla="*/ 945869 h 1396246"/>
              <a:gd name="connsiteX14" fmla="*/ 109182 w 884133"/>
              <a:gd name="connsiteY14" fmla="*/ 1014108 h 1396246"/>
              <a:gd name="connsiteX15" fmla="*/ 109182 w 884133"/>
              <a:gd name="connsiteY15" fmla="*/ 1082347 h 1396246"/>
              <a:gd name="connsiteX16" fmla="*/ 143301 w 884133"/>
              <a:gd name="connsiteY16" fmla="*/ 1123290 h 1396246"/>
              <a:gd name="connsiteX17" fmla="*/ 146831 w 884133"/>
              <a:gd name="connsiteY17" fmla="*/ 1169187 h 1396246"/>
              <a:gd name="connsiteX18" fmla="*/ 50586 w 884133"/>
              <a:gd name="connsiteY18" fmla="*/ 1188235 h 1396246"/>
              <a:gd name="connsiteX19" fmla="*/ 54117 w 884133"/>
              <a:gd name="connsiteY19" fmla="*/ 1250600 h 1396246"/>
              <a:gd name="connsiteX20" fmla="*/ 122830 w 884133"/>
              <a:gd name="connsiteY20" fmla="*/ 1266592 h 1396246"/>
              <a:gd name="connsiteX21" fmla="*/ 136478 w 884133"/>
              <a:gd name="connsiteY21" fmla="*/ 1341655 h 1396246"/>
              <a:gd name="connsiteX22" fmla="*/ 163773 w 884133"/>
              <a:gd name="connsiteY22" fmla="*/ 1396246 h 1396246"/>
              <a:gd name="connsiteX23" fmla="*/ 245660 w 884133"/>
              <a:gd name="connsiteY23" fmla="*/ 1362126 h 1396246"/>
              <a:gd name="connsiteX24" fmla="*/ 293427 w 884133"/>
              <a:gd name="connsiteY24" fmla="*/ 1375774 h 1396246"/>
              <a:gd name="connsiteX25" fmla="*/ 368490 w 884133"/>
              <a:gd name="connsiteY25" fmla="*/ 1328007 h 1396246"/>
              <a:gd name="connsiteX26" fmla="*/ 436728 w 884133"/>
              <a:gd name="connsiteY26" fmla="*/ 1341655 h 1396246"/>
              <a:gd name="connsiteX27" fmla="*/ 464024 w 884133"/>
              <a:gd name="connsiteY27" fmla="*/ 1287064 h 1396246"/>
              <a:gd name="connsiteX28" fmla="*/ 464024 w 884133"/>
              <a:gd name="connsiteY28" fmla="*/ 1252944 h 1396246"/>
              <a:gd name="connsiteX29" fmla="*/ 525439 w 884133"/>
              <a:gd name="connsiteY29" fmla="*/ 1252944 h 1396246"/>
              <a:gd name="connsiteX30" fmla="*/ 607325 w 884133"/>
              <a:gd name="connsiteY30" fmla="*/ 1218825 h 1396246"/>
              <a:gd name="connsiteX31" fmla="*/ 696036 w 884133"/>
              <a:gd name="connsiteY31" fmla="*/ 1143762 h 1396246"/>
              <a:gd name="connsiteX32" fmla="*/ 710158 w 884133"/>
              <a:gd name="connsiteY32" fmla="*/ 1094335 h 1396246"/>
              <a:gd name="connsiteX33" fmla="*/ 777922 w 884133"/>
              <a:gd name="connsiteY33" fmla="*/ 1075523 h 1396246"/>
              <a:gd name="connsiteX34" fmla="*/ 750627 w 884133"/>
              <a:gd name="connsiteY34" fmla="*/ 993637 h 1396246"/>
              <a:gd name="connsiteX35" fmla="*/ 736979 w 884133"/>
              <a:gd name="connsiteY35" fmla="*/ 945869 h 1396246"/>
              <a:gd name="connsiteX36" fmla="*/ 736979 w 884133"/>
              <a:gd name="connsiteY36" fmla="*/ 945869 h 1396246"/>
              <a:gd name="connsiteX37" fmla="*/ 688026 w 884133"/>
              <a:gd name="connsiteY37" fmla="*/ 959070 h 1396246"/>
              <a:gd name="connsiteX38" fmla="*/ 716507 w 884133"/>
              <a:gd name="connsiteY38" fmla="*/ 836687 h 1396246"/>
              <a:gd name="connsiteX39" fmla="*/ 716507 w 884133"/>
              <a:gd name="connsiteY39" fmla="*/ 836687 h 1396246"/>
              <a:gd name="connsiteX40" fmla="*/ 730155 w 884133"/>
              <a:gd name="connsiteY40" fmla="*/ 788920 h 1396246"/>
              <a:gd name="connsiteX41" fmla="*/ 783950 w 884133"/>
              <a:gd name="connsiteY41" fmla="*/ 716871 h 1396246"/>
              <a:gd name="connsiteX42" fmla="*/ 795100 w 884133"/>
              <a:gd name="connsiteY42" fmla="*/ 688907 h 1396246"/>
              <a:gd name="connsiteX43" fmla="*/ 880281 w 884133"/>
              <a:gd name="connsiteY43" fmla="*/ 666090 h 1396246"/>
              <a:gd name="connsiteX44" fmla="*/ 884133 w 884133"/>
              <a:gd name="connsiteY44" fmla="*/ 359211 h 1396246"/>
              <a:gd name="connsiteX45" fmla="*/ 230031 w 884133"/>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4368 w 895671"/>
              <a:gd name="connsiteY20" fmla="*/ 1266592 h 1396246"/>
              <a:gd name="connsiteX21" fmla="*/ 148016 w 895671"/>
              <a:gd name="connsiteY21" fmla="*/ 1341655 h 1396246"/>
              <a:gd name="connsiteX22" fmla="*/ 175311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1483 w 895671"/>
              <a:gd name="connsiteY20" fmla="*/ 1275246 h 1396246"/>
              <a:gd name="connsiteX21" fmla="*/ 148016 w 895671"/>
              <a:gd name="connsiteY21" fmla="*/ 1341655 h 1396246"/>
              <a:gd name="connsiteX22" fmla="*/ 175311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77193 w 895671"/>
              <a:gd name="connsiteY19" fmla="*/ 1236178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69907 w 895671"/>
              <a:gd name="connsiteY17" fmla="*/ 1172072 h 1396246"/>
              <a:gd name="connsiteX18" fmla="*/ 62124 w 895671"/>
              <a:gd name="connsiteY18" fmla="*/ 1188235 h 1396246"/>
              <a:gd name="connsiteX19" fmla="*/ 77193 w 895671"/>
              <a:gd name="connsiteY19" fmla="*/ 1236178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54839 w 895671"/>
              <a:gd name="connsiteY17" fmla="*/ 1123290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36977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54839 w 895671"/>
              <a:gd name="connsiteY17" fmla="*/ 1123290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427 w 895671"/>
              <a:gd name="connsiteY27" fmla="*/ 1329030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427 w 895671"/>
              <a:gd name="connsiteY27" fmla="*/ 1329030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693 w 895671"/>
              <a:gd name="connsiteY26" fmla="*/ 131539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4521 w 895671"/>
              <a:gd name="connsiteY44" fmla="*/ 67525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2813 w 895671"/>
              <a:gd name="connsiteY9" fmla="*/ 754074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4521 w 895671"/>
              <a:gd name="connsiteY44" fmla="*/ 675250 h 1396246"/>
              <a:gd name="connsiteX45" fmla="*/ 895671 w 895671"/>
              <a:gd name="connsiteY45" fmla="*/ 359211 h 1396246"/>
              <a:gd name="connsiteX46" fmla="*/ 241569 w 895671"/>
              <a:gd name="connsiteY46" fmla="*/ 0 h 139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95671" h="1396246">
                <a:moveTo>
                  <a:pt x="241569" y="0"/>
                </a:moveTo>
                <a:lnTo>
                  <a:pt x="148016" y="45117"/>
                </a:lnTo>
                <a:lnTo>
                  <a:pt x="134842" y="103239"/>
                </a:lnTo>
                <a:lnTo>
                  <a:pt x="143299" y="200881"/>
                </a:lnTo>
                <a:lnTo>
                  <a:pt x="216254" y="277129"/>
                </a:lnTo>
                <a:lnTo>
                  <a:pt x="188959" y="331720"/>
                </a:lnTo>
                <a:lnTo>
                  <a:pt x="182135" y="413607"/>
                </a:lnTo>
                <a:lnTo>
                  <a:pt x="182135" y="529613"/>
                </a:lnTo>
                <a:lnTo>
                  <a:pt x="141192" y="604675"/>
                </a:lnTo>
                <a:lnTo>
                  <a:pt x="22813" y="754074"/>
                </a:lnTo>
                <a:lnTo>
                  <a:pt x="0" y="794969"/>
                </a:lnTo>
                <a:lnTo>
                  <a:pt x="17587" y="868978"/>
                </a:lnTo>
                <a:lnTo>
                  <a:pt x="59305" y="898102"/>
                </a:lnTo>
                <a:lnTo>
                  <a:pt x="107072" y="945869"/>
                </a:lnTo>
                <a:lnTo>
                  <a:pt x="120720" y="1014108"/>
                </a:lnTo>
                <a:lnTo>
                  <a:pt x="120720" y="1082347"/>
                </a:lnTo>
                <a:cubicBezTo>
                  <a:pt x="124225" y="1099253"/>
                  <a:pt x="150585" y="1104347"/>
                  <a:pt x="159060" y="1112656"/>
                </a:cubicBezTo>
                <a:cubicBezTo>
                  <a:pt x="167535" y="1120965"/>
                  <a:pt x="171339" y="1123597"/>
                  <a:pt x="171569" y="1132204"/>
                </a:cubicBezTo>
                <a:cubicBezTo>
                  <a:pt x="171799" y="1140811"/>
                  <a:pt x="159262" y="1149000"/>
                  <a:pt x="160439" y="1164299"/>
                </a:cubicBezTo>
                <a:lnTo>
                  <a:pt x="62124" y="1188235"/>
                </a:lnTo>
                <a:lnTo>
                  <a:pt x="77193" y="1236178"/>
                </a:lnTo>
                <a:lnTo>
                  <a:pt x="131483" y="1275246"/>
                </a:lnTo>
                <a:lnTo>
                  <a:pt x="148016" y="1341655"/>
                </a:lnTo>
                <a:lnTo>
                  <a:pt x="166658" y="1396246"/>
                </a:lnTo>
                <a:lnTo>
                  <a:pt x="257198" y="1362126"/>
                </a:lnTo>
                <a:lnTo>
                  <a:pt x="304965" y="1375774"/>
                </a:lnTo>
                <a:lnTo>
                  <a:pt x="389833" y="1317061"/>
                </a:lnTo>
                <a:lnTo>
                  <a:pt x="424766" y="1340213"/>
                </a:lnTo>
                <a:lnTo>
                  <a:pt x="475732" y="1295889"/>
                </a:lnTo>
                <a:cubicBezTo>
                  <a:pt x="475675" y="1281574"/>
                  <a:pt x="475619" y="1267259"/>
                  <a:pt x="475562" y="1252944"/>
                </a:cubicBezTo>
                <a:lnTo>
                  <a:pt x="580245" y="1252944"/>
                </a:lnTo>
                <a:lnTo>
                  <a:pt x="618863" y="1218825"/>
                </a:lnTo>
                <a:cubicBezTo>
                  <a:pt x="648433" y="1193804"/>
                  <a:pt x="690435" y="1164510"/>
                  <a:pt x="707574" y="1143762"/>
                </a:cubicBezTo>
                <a:cubicBezTo>
                  <a:pt x="724713" y="1123014"/>
                  <a:pt x="716989" y="1110811"/>
                  <a:pt x="721696" y="1094335"/>
                </a:cubicBezTo>
                <a:lnTo>
                  <a:pt x="789460" y="1075523"/>
                </a:lnTo>
                <a:lnTo>
                  <a:pt x="769585" y="993101"/>
                </a:lnTo>
                <a:lnTo>
                  <a:pt x="748517" y="945869"/>
                </a:lnTo>
                <a:lnTo>
                  <a:pt x="748517" y="945869"/>
                </a:lnTo>
                <a:lnTo>
                  <a:pt x="699564" y="959070"/>
                </a:lnTo>
                <a:lnTo>
                  <a:pt x="728045" y="836687"/>
                </a:lnTo>
                <a:lnTo>
                  <a:pt x="728045" y="836687"/>
                </a:lnTo>
                <a:lnTo>
                  <a:pt x="741693" y="788920"/>
                </a:lnTo>
                <a:cubicBezTo>
                  <a:pt x="762165" y="766174"/>
                  <a:pt x="784664" y="733540"/>
                  <a:pt x="795488" y="716871"/>
                </a:cubicBezTo>
                <a:cubicBezTo>
                  <a:pt x="806312" y="700202"/>
                  <a:pt x="790133" y="695844"/>
                  <a:pt x="806638" y="688907"/>
                </a:cubicBezTo>
                <a:cubicBezTo>
                  <a:pt x="823144" y="681970"/>
                  <a:pt x="866127" y="682856"/>
                  <a:pt x="894521" y="675250"/>
                </a:cubicBezTo>
                <a:cubicBezTo>
                  <a:pt x="894904" y="569904"/>
                  <a:pt x="895288" y="464557"/>
                  <a:pt x="895671" y="359211"/>
                </a:cubicBezTo>
                <a:lnTo>
                  <a:pt x="241569"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Chad</a:t>
            </a:r>
          </a:p>
        </p:txBody>
      </p:sp>
      <p:sp>
        <p:nvSpPr>
          <p:cNvPr id="18" name="Freeform 15">
            <a:extLst>
              <a:ext uri="{FF2B5EF4-FFF2-40B4-BE49-F238E27FC236}">
                <a16:creationId xmlns:a16="http://schemas.microsoft.com/office/drawing/2014/main" id="{511221FC-185C-B7A6-4941-A508A0465514}"/>
              </a:ext>
            </a:extLst>
          </p:cNvPr>
          <p:cNvSpPr/>
          <p:nvPr/>
        </p:nvSpPr>
        <p:spPr>
          <a:xfrm>
            <a:off x="8754592" y="1597170"/>
            <a:ext cx="1403350" cy="1217612"/>
          </a:xfrm>
          <a:custGeom>
            <a:avLst/>
            <a:gdLst>
              <a:gd name="connsiteX0" fmla="*/ 232012 w 1344305"/>
              <a:gd name="connsiteY0" fmla="*/ 81887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77923 w 1344305"/>
              <a:gd name="connsiteY59" fmla="*/ 68239 h 1207827"/>
              <a:gd name="connsiteX60" fmla="*/ 232012 w 1344305"/>
              <a:gd name="connsiteY60" fmla="*/ 81887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77923 w 1344305"/>
              <a:gd name="connsiteY59" fmla="*/ 68239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56990 w 1344305"/>
              <a:gd name="connsiteY53" fmla="*/ 1035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68768 w 1344305"/>
              <a:gd name="connsiteY49" fmla="*/ 372021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56990 w 1344305"/>
              <a:gd name="connsiteY53" fmla="*/ 1035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30406 w 1369256"/>
              <a:gd name="connsiteY35" fmla="*/ 1098645 h 1207827"/>
              <a:gd name="connsiteX36" fmla="*/ 1091821 w 1369256"/>
              <a:gd name="connsiteY36" fmla="*/ 1030406 h 1207827"/>
              <a:gd name="connsiteX37" fmla="*/ 1091821 w 1369256"/>
              <a:gd name="connsiteY37" fmla="*/ 975815 h 1207827"/>
              <a:gd name="connsiteX38" fmla="*/ 1173708 w 1369256"/>
              <a:gd name="connsiteY38" fmla="*/ 893929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30406 w 1369256"/>
              <a:gd name="connsiteY35" fmla="*/ 1098645 h 1207827"/>
              <a:gd name="connsiteX36" fmla="*/ 1091821 w 1369256"/>
              <a:gd name="connsiteY36" fmla="*/ 1030406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91821 w 1369256"/>
              <a:gd name="connsiteY36" fmla="*/ 1030406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981691 w 1369256"/>
              <a:gd name="connsiteY34" fmla="*/ 1169941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68950 w 1369256"/>
              <a:gd name="connsiteY5" fmla="*/ 650614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60006 w 1369256"/>
              <a:gd name="connsiteY3" fmla="*/ 303544 h 1207827"/>
              <a:gd name="connsiteX4" fmla="*/ 156950 w 1369256"/>
              <a:gd name="connsiteY4" fmla="*/ 627797 h 1207827"/>
              <a:gd name="connsiteX5" fmla="*/ 68950 w 1369256"/>
              <a:gd name="connsiteY5" fmla="*/ 650614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8111 w 1374763"/>
              <a:gd name="connsiteY0" fmla="*/ 92479 h 1207827"/>
              <a:gd name="connsiteX1" fmla="*/ 244343 w 1374763"/>
              <a:gd name="connsiteY1" fmla="*/ 252484 h 1207827"/>
              <a:gd name="connsiteX2" fmla="*/ 162457 w 1374763"/>
              <a:gd name="connsiteY2" fmla="*/ 252484 h 1207827"/>
              <a:gd name="connsiteX3" fmla="*/ 165513 w 1374763"/>
              <a:gd name="connsiteY3" fmla="*/ 303544 h 1207827"/>
              <a:gd name="connsiteX4" fmla="*/ 162457 w 1374763"/>
              <a:gd name="connsiteY4" fmla="*/ 627797 h 1207827"/>
              <a:gd name="connsiteX5" fmla="*/ 74457 w 1374763"/>
              <a:gd name="connsiteY5" fmla="*/ 650614 h 1207827"/>
              <a:gd name="connsiteX6" fmla="*/ 5507 w 1374763"/>
              <a:gd name="connsiteY6" fmla="*/ 757451 h 1207827"/>
              <a:gd name="connsiteX7" fmla="*/ 5507 w 1374763"/>
              <a:gd name="connsiteY7" fmla="*/ 757451 h 1207827"/>
              <a:gd name="connsiteX8" fmla="*/ 5507 w 1374763"/>
              <a:gd name="connsiteY8" fmla="*/ 757451 h 1207827"/>
              <a:gd name="connsiteX9" fmla="*/ 0 w 1374763"/>
              <a:gd name="connsiteY9" fmla="*/ 759216 h 1207827"/>
              <a:gd name="connsiteX10" fmla="*/ 39627 w 1374763"/>
              <a:gd name="connsiteY10" fmla="*/ 955344 h 1207827"/>
              <a:gd name="connsiteX11" fmla="*/ 80570 w 1374763"/>
              <a:gd name="connsiteY11" fmla="*/ 1078173 h 1207827"/>
              <a:gd name="connsiteX12" fmla="*/ 135161 w 1374763"/>
              <a:gd name="connsiteY12" fmla="*/ 1119117 h 1207827"/>
              <a:gd name="connsiteX13" fmla="*/ 135161 w 1374763"/>
              <a:gd name="connsiteY13" fmla="*/ 1119117 h 1207827"/>
              <a:gd name="connsiteX14" fmla="*/ 217048 w 1374763"/>
              <a:gd name="connsiteY14" fmla="*/ 1112293 h 1207827"/>
              <a:gd name="connsiteX15" fmla="*/ 271639 w 1374763"/>
              <a:gd name="connsiteY15" fmla="*/ 1180532 h 1207827"/>
              <a:gd name="connsiteX16" fmla="*/ 346701 w 1374763"/>
              <a:gd name="connsiteY16" fmla="*/ 1173708 h 1207827"/>
              <a:gd name="connsiteX17" fmla="*/ 435412 w 1374763"/>
              <a:gd name="connsiteY17" fmla="*/ 1180532 h 1207827"/>
              <a:gd name="connsiteX18" fmla="*/ 476355 w 1374763"/>
              <a:gd name="connsiteY18" fmla="*/ 1207827 h 1207827"/>
              <a:gd name="connsiteX19" fmla="*/ 540827 w 1374763"/>
              <a:gd name="connsiteY19" fmla="*/ 1169941 h 1207827"/>
              <a:gd name="connsiteX20" fmla="*/ 585537 w 1374763"/>
              <a:gd name="connsiteY20" fmla="*/ 1132764 h 1207827"/>
              <a:gd name="connsiteX21" fmla="*/ 619657 w 1374763"/>
              <a:gd name="connsiteY21" fmla="*/ 1125941 h 1207827"/>
              <a:gd name="connsiteX22" fmla="*/ 694719 w 1374763"/>
              <a:gd name="connsiteY22" fmla="*/ 1180532 h 1207827"/>
              <a:gd name="connsiteX23" fmla="*/ 762958 w 1374763"/>
              <a:gd name="connsiteY23" fmla="*/ 1153236 h 1207827"/>
              <a:gd name="connsiteX24" fmla="*/ 817549 w 1374763"/>
              <a:gd name="connsiteY24" fmla="*/ 1078173 h 1207827"/>
              <a:gd name="connsiteX25" fmla="*/ 844845 w 1374763"/>
              <a:gd name="connsiteY25" fmla="*/ 1057702 h 1207827"/>
              <a:gd name="connsiteX26" fmla="*/ 817549 w 1374763"/>
              <a:gd name="connsiteY26" fmla="*/ 989463 h 1207827"/>
              <a:gd name="connsiteX27" fmla="*/ 851669 w 1374763"/>
              <a:gd name="connsiteY27" fmla="*/ 975815 h 1207827"/>
              <a:gd name="connsiteX28" fmla="*/ 872140 w 1374763"/>
              <a:gd name="connsiteY28" fmla="*/ 948520 h 1207827"/>
              <a:gd name="connsiteX29" fmla="*/ 910976 w 1374763"/>
              <a:gd name="connsiteY29" fmla="*/ 959111 h 1207827"/>
              <a:gd name="connsiteX30" fmla="*/ 906260 w 1374763"/>
              <a:gd name="connsiteY30" fmla="*/ 1078173 h 1207827"/>
              <a:gd name="connsiteX31" fmla="*/ 906260 w 1374763"/>
              <a:gd name="connsiteY31" fmla="*/ 1078173 h 1207827"/>
              <a:gd name="connsiteX32" fmla="*/ 967674 w 1374763"/>
              <a:gd name="connsiteY32" fmla="*/ 1125941 h 1207827"/>
              <a:gd name="connsiteX33" fmla="*/ 967674 w 1374763"/>
              <a:gd name="connsiteY33" fmla="*/ 1125941 h 1207827"/>
              <a:gd name="connsiteX34" fmla="*/ 978265 w 1374763"/>
              <a:gd name="connsiteY34" fmla="*/ 1136533 h 1207827"/>
              <a:gd name="connsiteX35" fmla="*/ 1015442 w 1374763"/>
              <a:gd name="connsiteY35" fmla="*/ 1180533 h 1207827"/>
              <a:gd name="connsiteX36" fmla="*/ 1014730 w 1374763"/>
              <a:gd name="connsiteY36" fmla="*/ 1063340 h 1207827"/>
              <a:gd name="connsiteX37" fmla="*/ 1083206 w 1374763"/>
              <a:gd name="connsiteY37" fmla="*/ 1033937 h 1207827"/>
              <a:gd name="connsiteX38" fmla="*/ 1097328 w 1374763"/>
              <a:gd name="connsiteY38" fmla="*/ 975815 h 1207827"/>
              <a:gd name="connsiteX39" fmla="*/ 1168624 w 1374763"/>
              <a:gd name="connsiteY39" fmla="*/ 879807 h 1207827"/>
              <a:gd name="connsiteX40" fmla="*/ 1213334 w 1374763"/>
              <a:gd name="connsiteY40" fmla="*/ 784747 h 1207827"/>
              <a:gd name="connsiteX41" fmla="*/ 1199686 w 1374763"/>
              <a:gd name="connsiteY41" fmla="*/ 709684 h 1207827"/>
              <a:gd name="connsiteX42" fmla="*/ 1233806 w 1374763"/>
              <a:gd name="connsiteY42" fmla="*/ 586854 h 1207827"/>
              <a:gd name="connsiteX43" fmla="*/ 1274749 w 1374763"/>
              <a:gd name="connsiteY43" fmla="*/ 511791 h 1207827"/>
              <a:gd name="connsiteX44" fmla="*/ 1349812 w 1374763"/>
              <a:gd name="connsiteY44" fmla="*/ 470848 h 1207827"/>
              <a:gd name="connsiteX45" fmla="*/ 1349812 w 1374763"/>
              <a:gd name="connsiteY45" fmla="*/ 470848 h 1207827"/>
              <a:gd name="connsiteX46" fmla="*/ 1349812 w 1374763"/>
              <a:gd name="connsiteY46" fmla="*/ 470848 h 1207827"/>
              <a:gd name="connsiteX47" fmla="*/ 1349812 w 1374763"/>
              <a:gd name="connsiteY47" fmla="*/ 470848 h 1207827"/>
              <a:gd name="connsiteX48" fmla="*/ 1374763 w 1374763"/>
              <a:gd name="connsiteY48" fmla="*/ 434384 h 1207827"/>
              <a:gd name="connsiteX49" fmla="*/ 1288397 w 1374763"/>
              <a:gd name="connsiteY49" fmla="*/ 368490 h 1207827"/>
              <a:gd name="connsiteX50" fmla="*/ 1274275 w 1374763"/>
              <a:gd name="connsiteY50" fmla="*/ 372021 h 1207827"/>
              <a:gd name="connsiteX51" fmla="*/ 1254277 w 1374763"/>
              <a:gd name="connsiteY51" fmla="*/ 170597 h 1207827"/>
              <a:gd name="connsiteX52" fmla="*/ 1226982 w 1374763"/>
              <a:gd name="connsiteY52" fmla="*/ 88711 h 1207827"/>
              <a:gd name="connsiteX53" fmla="*/ 1138272 w 1374763"/>
              <a:gd name="connsiteY53" fmla="*/ 0 h 1207827"/>
              <a:gd name="connsiteX54" fmla="*/ 1062497 w 1374763"/>
              <a:gd name="connsiteY54" fmla="*/ 10354 h 1207827"/>
              <a:gd name="connsiteX55" fmla="*/ 1042737 w 1374763"/>
              <a:gd name="connsiteY55" fmla="*/ 75063 h 1207827"/>
              <a:gd name="connsiteX56" fmla="*/ 975657 w 1374763"/>
              <a:gd name="connsiteY56" fmla="*/ 106838 h 1207827"/>
              <a:gd name="connsiteX57" fmla="*/ 844845 w 1374763"/>
              <a:gd name="connsiteY57" fmla="*/ 88711 h 1207827"/>
              <a:gd name="connsiteX58" fmla="*/ 841315 w 1374763"/>
              <a:gd name="connsiteY58" fmla="*/ 99303 h 1207827"/>
              <a:gd name="connsiteX59" fmla="*/ 772839 w 1374763"/>
              <a:gd name="connsiteY59" fmla="*/ 75300 h 1207827"/>
              <a:gd name="connsiteX60" fmla="*/ 734003 w 1374763"/>
              <a:gd name="connsiteY60" fmla="*/ 89422 h 1207827"/>
              <a:gd name="connsiteX61" fmla="*/ 248111 w 1374763"/>
              <a:gd name="connsiteY61" fmla="*/ 92479 h 1207827"/>
              <a:gd name="connsiteX0" fmla="*/ 262233 w 1388885"/>
              <a:gd name="connsiteY0" fmla="*/ 92479 h 1207827"/>
              <a:gd name="connsiteX1" fmla="*/ 258465 w 1388885"/>
              <a:gd name="connsiteY1" fmla="*/ 252484 h 1207827"/>
              <a:gd name="connsiteX2" fmla="*/ 176579 w 1388885"/>
              <a:gd name="connsiteY2" fmla="*/ 252484 h 1207827"/>
              <a:gd name="connsiteX3" fmla="*/ 179635 w 1388885"/>
              <a:gd name="connsiteY3" fmla="*/ 303544 h 1207827"/>
              <a:gd name="connsiteX4" fmla="*/ 176579 w 1388885"/>
              <a:gd name="connsiteY4" fmla="*/ 627797 h 1207827"/>
              <a:gd name="connsiteX5" fmla="*/ 88579 w 1388885"/>
              <a:gd name="connsiteY5" fmla="*/ 650614 h 1207827"/>
              <a:gd name="connsiteX6" fmla="*/ 19629 w 1388885"/>
              <a:gd name="connsiteY6" fmla="*/ 757451 h 1207827"/>
              <a:gd name="connsiteX7" fmla="*/ 19629 w 1388885"/>
              <a:gd name="connsiteY7" fmla="*/ 757451 h 1207827"/>
              <a:gd name="connsiteX8" fmla="*/ 19629 w 1388885"/>
              <a:gd name="connsiteY8" fmla="*/ 757451 h 1207827"/>
              <a:gd name="connsiteX9" fmla="*/ 0 w 1388885"/>
              <a:gd name="connsiteY9" fmla="*/ 914558 h 1207827"/>
              <a:gd name="connsiteX10" fmla="*/ 53749 w 1388885"/>
              <a:gd name="connsiteY10" fmla="*/ 955344 h 1207827"/>
              <a:gd name="connsiteX11" fmla="*/ 94692 w 1388885"/>
              <a:gd name="connsiteY11" fmla="*/ 1078173 h 1207827"/>
              <a:gd name="connsiteX12" fmla="*/ 149283 w 1388885"/>
              <a:gd name="connsiteY12" fmla="*/ 1119117 h 1207827"/>
              <a:gd name="connsiteX13" fmla="*/ 149283 w 1388885"/>
              <a:gd name="connsiteY13" fmla="*/ 1119117 h 1207827"/>
              <a:gd name="connsiteX14" fmla="*/ 231170 w 1388885"/>
              <a:gd name="connsiteY14" fmla="*/ 1112293 h 1207827"/>
              <a:gd name="connsiteX15" fmla="*/ 285761 w 1388885"/>
              <a:gd name="connsiteY15" fmla="*/ 1180532 h 1207827"/>
              <a:gd name="connsiteX16" fmla="*/ 360823 w 1388885"/>
              <a:gd name="connsiteY16" fmla="*/ 1173708 h 1207827"/>
              <a:gd name="connsiteX17" fmla="*/ 449534 w 1388885"/>
              <a:gd name="connsiteY17" fmla="*/ 1180532 h 1207827"/>
              <a:gd name="connsiteX18" fmla="*/ 490477 w 1388885"/>
              <a:gd name="connsiteY18" fmla="*/ 1207827 h 1207827"/>
              <a:gd name="connsiteX19" fmla="*/ 554949 w 1388885"/>
              <a:gd name="connsiteY19" fmla="*/ 1169941 h 1207827"/>
              <a:gd name="connsiteX20" fmla="*/ 599659 w 1388885"/>
              <a:gd name="connsiteY20" fmla="*/ 1132764 h 1207827"/>
              <a:gd name="connsiteX21" fmla="*/ 633779 w 1388885"/>
              <a:gd name="connsiteY21" fmla="*/ 1125941 h 1207827"/>
              <a:gd name="connsiteX22" fmla="*/ 708841 w 1388885"/>
              <a:gd name="connsiteY22" fmla="*/ 1180532 h 1207827"/>
              <a:gd name="connsiteX23" fmla="*/ 777080 w 1388885"/>
              <a:gd name="connsiteY23" fmla="*/ 1153236 h 1207827"/>
              <a:gd name="connsiteX24" fmla="*/ 831671 w 1388885"/>
              <a:gd name="connsiteY24" fmla="*/ 1078173 h 1207827"/>
              <a:gd name="connsiteX25" fmla="*/ 858967 w 1388885"/>
              <a:gd name="connsiteY25" fmla="*/ 1057702 h 1207827"/>
              <a:gd name="connsiteX26" fmla="*/ 831671 w 1388885"/>
              <a:gd name="connsiteY26" fmla="*/ 989463 h 1207827"/>
              <a:gd name="connsiteX27" fmla="*/ 865791 w 1388885"/>
              <a:gd name="connsiteY27" fmla="*/ 975815 h 1207827"/>
              <a:gd name="connsiteX28" fmla="*/ 886262 w 1388885"/>
              <a:gd name="connsiteY28" fmla="*/ 948520 h 1207827"/>
              <a:gd name="connsiteX29" fmla="*/ 925098 w 1388885"/>
              <a:gd name="connsiteY29" fmla="*/ 959111 h 1207827"/>
              <a:gd name="connsiteX30" fmla="*/ 920382 w 1388885"/>
              <a:gd name="connsiteY30" fmla="*/ 1078173 h 1207827"/>
              <a:gd name="connsiteX31" fmla="*/ 920382 w 1388885"/>
              <a:gd name="connsiteY31" fmla="*/ 1078173 h 1207827"/>
              <a:gd name="connsiteX32" fmla="*/ 981796 w 1388885"/>
              <a:gd name="connsiteY32" fmla="*/ 1125941 h 1207827"/>
              <a:gd name="connsiteX33" fmla="*/ 981796 w 1388885"/>
              <a:gd name="connsiteY33" fmla="*/ 1125941 h 1207827"/>
              <a:gd name="connsiteX34" fmla="*/ 992387 w 1388885"/>
              <a:gd name="connsiteY34" fmla="*/ 1136533 h 1207827"/>
              <a:gd name="connsiteX35" fmla="*/ 1029564 w 1388885"/>
              <a:gd name="connsiteY35" fmla="*/ 1180533 h 1207827"/>
              <a:gd name="connsiteX36" fmla="*/ 1028852 w 1388885"/>
              <a:gd name="connsiteY36" fmla="*/ 1063340 h 1207827"/>
              <a:gd name="connsiteX37" fmla="*/ 1097328 w 1388885"/>
              <a:gd name="connsiteY37" fmla="*/ 1033937 h 1207827"/>
              <a:gd name="connsiteX38" fmla="*/ 1111450 w 1388885"/>
              <a:gd name="connsiteY38" fmla="*/ 975815 h 1207827"/>
              <a:gd name="connsiteX39" fmla="*/ 1182746 w 1388885"/>
              <a:gd name="connsiteY39" fmla="*/ 879807 h 1207827"/>
              <a:gd name="connsiteX40" fmla="*/ 1227456 w 1388885"/>
              <a:gd name="connsiteY40" fmla="*/ 784747 h 1207827"/>
              <a:gd name="connsiteX41" fmla="*/ 1213808 w 1388885"/>
              <a:gd name="connsiteY41" fmla="*/ 709684 h 1207827"/>
              <a:gd name="connsiteX42" fmla="*/ 1247928 w 1388885"/>
              <a:gd name="connsiteY42" fmla="*/ 586854 h 1207827"/>
              <a:gd name="connsiteX43" fmla="*/ 1288871 w 1388885"/>
              <a:gd name="connsiteY43" fmla="*/ 511791 h 1207827"/>
              <a:gd name="connsiteX44" fmla="*/ 1363934 w 1388885"/>
              <a:gd name="connsiteY44" fmla="*/ 470848 h 1207827"/>
              <a:gd name="connsiteX45" fmla="*/ 1363934 w 1388885"/>
              <a:gd name="connsiteY45" fmla="*/ 470848 h 1207827"/>
              <a:gd name="connsiteX46" fmla="*/ 1363934 w 1388885"/>
              <a:gd name="connsiteY46" fmla="*/ 470848 h 1207827"/>
              <a:gd name="connsiteX47" fmla="*/ 1363934 w 1388885"/>
              <a:gd name="connsiteY47" fmla="*/ 470848 h 1207827"/>
              <a:gd name="connsiteX48" fmla="*/ 1388885 w 1388885"/>
              <a:gd name="connsiteY48" fmla="*/ 434384 h 1207827"/>
              <a:gd name="connsiteX49" fmla="*/ 1302519 w 1388885"/>
              <a:gd name="connsiteY49" fmla="*/ 368490 h 1207827"/>
              <a:gd name="connsiteX50" fmla="*/ 1288397 w 1388885"/>
              <a:gd name="connsiteY50" fmla="*/ 372021 h 1207827"/>
              <a:gd name="connsiteX51" fmla="*/ 1268399 w 1388885"/>
              <a:gd name="connsiteY51" fmla="*/ 170597 h 1207827"/>
              <a:gd name="connsiteX52" fmla="*/ 1241104 w 1388885"/>
              <a:gd name="connsiteY52" fmla="*/ 88711 h 1207827"/>
              <a:gd name="connsiteX53" fmla="*/ 1152394 w 1388885"/>
              <a:gd name="connsiteY53" fmla="*/ 0 h 1207827"/>
              <a:gd name="connsiteX54" fmla="*/ 1076619 w 1388885"/>
              <a:gd name="connsiteY54" fmla="*/ 10354 h 1207827"/>
              <a:gd name="connsiteX55" fmla="*/ 1056859 w 1388885"/>
              <a:gd name="connsiteY55" fmla="*/ 75063 h 1207827"/>
              <a:gd name="connsiteX56" fmla="*/ 989779 w 1388885"/>
              <a:gd name="connsiteY56" fmla="*/ 106838 h 1207827"/>
              <a:gd name="connsiteX57" fmla="*/ 858967 w 1388885"/>
              <a:gd name="connsiteY57" fmla="*/ 88711 h 1207827"/>
              <a:gd name="connsiteX58" fmla="*/ 855437 w 1388885"/>
              <a:gd name="connsiteY58" fmla="*/ 99303 h 1207827"/>
              <a:gd name="connsiteX59" fmla="*/ 786961 w 1388885"/>
              <a:gd name="connsiteY59" fmla="*/ 75300 h 1207827"/>
              <a:gd name="connsiteX60" fmla="*/ 748125 w 1388885"/>
              <a:gd name="connsiteY60" fmla="*/ 89422 h 1207827"/>
              <a:gd name="connsiteX61" fmla="*/ 262233 w 1388885"/>
              <a:gd name="connsiteY61" fmla="*/ 92479 h 1207827"/>
              <a:gd name="connsiteX0" fmla="*/ 272824 w 1399476"/>
              <a:gd name="connsiteY0" fmla="*/ 92479 h 1207827"/>
              <a:gd name="connsiteX1" fmla="*/ 269056 w 1399476"/>
              <a:gd name="connsiteY1" fmla="*/ 252484 h 1207827"/>
              <a:gd name="connsiteX2" fmla="*/ 187170 w 1399476"/>
              <a:gd name="connsiteY2" fmla="*/ 252484 h 1207827"/>
              <a:gd name="connsiteX3" fmla="*/ 190226 w 1399476"/>
              <a:gd name="connsiteY3" fmla="*/ 303544 h 1207827"/>
              <a:gd name="connsiteX4" fmla="*/ 187170 w 1399476"/>
              <a:gd name="connsiteY4" fmla="*/ 627797 h 1207827"/>
              <a:gd name="connsiteX5" fmla="*/ 99170 w 1399476"/>
              <a:gd name="connsiteY5" fmla="*/ 650614 h 1207827"/>
              <a:gd name="connsiteX6" fmla="*/ 30220 w 1399476"/>
              <a:gd name="connsiteY6" fmla="*/ 757451 h 1207827"/>
              <a:gd name="connsiteX7" fmla="*/ 30220 w 1399476"/>
              <a:gd name="connsiteY7" fmla="*/ 757451 h 1207827"/>
              <a:gd name="connsiteX8" fmla="*/ 30220 w 1399476"/>
              <a:gd name="connsiteY8" fmla="*/ 757451 h 1207827"/>
              <a:gd name="connsiteX9" fmla="*/ 10591 w 1399476"/>
              <a:gd name="connsiteY9" fmla="*/ 914558 h 1207827"/>
              <a:gd name="connsiteX10" fmla="*/ 0 w 1399476"/>
              <a:gd name="connsiteY10" fmla="*/ 907497 h 1207827"/>
              <a:gd name="connsiteX11" fmla="*/ 64340 w 1399476"/>
              <a:gd name="connsiteY11" fmla="*/ 955344 h 1207827"/>
              <a:gd name="connsiteX12" fmla="*/ 105283 w 1399476"/>
              <a:gd name="connsiteY12" fmla="*/ 1078173 h 1207827"/>
              <a:gd name="connsiteX13" fmla="*/ 159874 w 1399476"/>
              <a:gd name="connsiteY13" fmla="*/ 1119117 h 1207827"/>
              <a:gd name="connsiteX14" fmla="*/ 159874 w 1399476"/>
              <a:gd name="connsiteY14" fmla="*/ 1119117 h 1207827"/>
              <a:gd name="connsiteX15" fmla="*/ 241761 w 1399476"/>
              <a:gd name="connsiteY15" fmla="*/ 1112293 h 1207827"/>
              <a:gd name="connsiteX16" fmla="*/ 296352 w 1399476"/>
              <a:gd name="connsiteY16" fmla="*/ 1180532 h 1207827"/>
              <a:gd name="connsiteX17" fmla="*/ 371414 w 1399476"/>
              <a:gd name="connsiteY17" fmla="*/ 1173708 h 1207827"/>
              <a:gd name="connsiteX18" fmla="*/ 460125 w 1399476"/>
              <a:gd name="connsiteY18" fmla="*/ 1180532 h 1207827"/>
              <a:gd name="connsiteX19" fmla="*/ 501068 w 1399476"/>
              <a:gd name="connsiteY19" fmla="*/ 1207827 h 1207827"/>
              <a:gd name="connsiteX20" fmla="*/ 565540 w 1399476"/>
              <a:gd name="connsiteY20" fmla="*/ 1169941 h 1207827"/>
              <a:gd name="connsiteX21" fmla="*/ 610250 w 1399476"/>
              <a:gd name="connsiteY21" fmla="*/ 1132764 h 1207827"/>
              <a:gd name="connsiteX22" fmla="*/ 644370 w 1399476"/>
              <a:gd name="connsiteY22" fmla="*/ 1125941 h 1207827"/>
              <a:gd name="connsiteX23" fmla="*/ 719432 w 1399476"/>
              <a:gd name="connsiteY23" fmla="*/ 1180532 h 1207827"/>
              <a:gd name="connsiteX24" fmla="*/ 787671 w 1399476"/>
              <a:gd name="connsiteY24" fmla="*/ 1153236 h 1207827"/>
              <a:gd name="connsiteX25" fmla="*/ 842262 w 1399476"/>
              <a:gd name="connsiteY25" fmla="*/ 1078173 h 1207827"/>
              <a:gd name="connsiteX26" fmla="*/ 869558 w 1399476"/>
              <a:gd name="connsiteY26" fmla="*/ 1057702 h 1207827"/>
              <a:gd name="connsiteX27" fmla="*/ 842262 w 1399476"/>
              <a:gd name="connsiteY27" fmla="*/ 989463 h 1207827"/>
              <a:gd name="connsiteX28" fmla="*/ 876382 w 1399476"/>
              <a:gd name="connsiteY28" fmla="*/ 975815 h 1207827"/>
              <a:gd name="connsiteX29" fmla="*/ 896853 w 1399476"/>
              <a:gd name="connsiteY29" fmla="*/ 948520 h 1207827"/>
              <a:gd name="connsiteX30" fmla="*/ 935689 w 1399476"/>
              <a:gd name="connsiteY30" fmla="*/ 959111 h 1207827"/>
              <a:gd name="connsiteX31" fmla="*/ 930973 w 1399476"/>
              <a:gd name="connsiteY31" fmla="*/ 1078173 h 1207827"/>
              <a:gd name="connsiteX32" fmla="*/ 930973 w 1399476"/>
              <a:gd name="connsiteY32" fmla="*/ 1078173 h 1207827"/>
              <a:gd name="connsiteX33" fmla="*/ 992387 w 1399476"/>
              <a:gd name="connsiteY33" fmla="*/ 1125941 h 1207827"/>
              <a:gd name="connsiteX34" fmla="*/ 992387 w 1399476"/>
              <a:gd name="connsiteY34" fmla="*/ 1125941 h 1207827"/>
              <a:gd name="connsiteX35" fmla="*/ 1002978 w 1399476"/>
              <a:gd name="connsiteY35" fmla="*/ 1136533 h 1207827"/>
              <a:gd name="connsiteX36" fmla="*/ 1040155 w 1399476"/>
              <a:gd name="connsiteY36" fmla="*/ 1180533 h 1207827"/>
              <a:gd name="connsiteX37" fmla="*/ 1039443 w 1399476"/>
              <a:gd name="connsiteY37" fmla="*/ 1063340 h 1207827"/>
              <a:gd name="connsiteX38" fmla="*/ 1107919 w 1399476"/>
              <a:gd name="connsiteY38" fmla="*/ 1033937 h 1207827"/>
              <a:gd name="connsiteX39" fmla="*/ 1122041 w 1399476"/>
              <a:gd name="connsiteY39" fmla="*/ 975815 h 1207827"/>
              <a:gd name="connsiteX40" fmla="*/ 1193337 w 1399476"/>
              <a:gd name="connsiteY40" fmla="*/ 879807 h 1207827"/>
              <a:gd name="connsiteX41" fmla="*/ 1238047 w 1399476"/>
              <a:gd name="connsiteY41" fmla="*/ 784747 h 1207827"/>
              <a:gd name="connsiteX42" fmla="*/ 1224399 w 1399476"/>
              <a:gd name="connsiteY42" fmla="*/ 709684 h 1207827"/>
              <a:gd name="connsiteX43" fmla="*/ 1258519 w 1399476"/>
              <a:gd name="connsiteY43" fmla="*/ 586854 h 1207827"/>
              <a:gd name="connsiteX44" fmla="*/ 1299462 w 1399476"/>
              <a:gd name="connsiteY44" fmla="*/ 511791 h 1207827"/>
              <a:gd name="connsiteX45" fmla="*/ 1374525 w 1399476"/>
              <a:gd name="connsiteY45" fmla="*/ 470848 h 1207827"/>
              <a:gd name="connsiteX46" fmla="*/ 1374525 w 1399476"/>
              <a:gd name="connsiteY46" fmla="*/ 470848 h 1207827"/>
              <a:gd name="connsiteX47" fmla="*/ 1374525 w 1399476"/>
              <a:gd name="connsiteY47" fmla="*/ 470848 h 1207827"/>
              <a:gd name="connsiteX48" fmla="*/ 1374525 w 1399476"/>
              <a:gd name="connsiteY48" fmla="*/ 470848 h 1207827"/>
              <a:gd name="connsiteX49" fmla="*/ 1399476 w 1399476"/>
              <a:gd name="connsiteY49" fmla="*/ 434384 h 1207827"/>
              <a:gd name="connsiteX50" fmla="*/ 1313110 w 1399476"/>
              <a:gd name="connsiteY50" fmla="*/ 368490 h 1207827"/>
              <a:gd name="connsiteX51" fmla="*/ 1298988 w 1399476"/>
              <a:gd name="connsiteY51" fmla="*/ 372021 h 1207827"/>
              <a:gd name="connsiteX52" fmla="*/ 1278990 w 1399476"/>
              <a:gd name="connsiteY52" fmla="*/ 170597 h 1207827"/>
              <a:gd name="connsiteX53" fmla="*/ 1251695 w 1399476"/>
              <a:gd name="connsiteY53" fmla="*/ 88711 h 1207827"/>
              <a:gd name="connsiteX54" fmla="*/ 1162985 w 1399476"/>
              <a:gd name="connsiteY54" fmla="*/ 0 h 1207827"/>
              <a:gd name="connsiteX55" fmla="*/ 1087210 w 1399476"/>
              <a:gd name="connsiteY55" fmla="*/ 10354 h 1207827"/>
              <a:gd name="connsiteX56" fmla="*/ 1067450 w 1399476"/>
              <a:gd name="connsiteY56" fmla="*/ 75063 h 1207827"/>
              <a:gd name="connsiteX57" fmla="*/ 1000370 w 1399476"/>
              <a:gd name="connsiteY57" fmla="*/ 106838 h 1207827"/>
              <a:gd name="connsiteX58" fmla="*/ 869558 w 1399476"/>
              <a:gd name="connsiteY58" fmla="*/ 88711 h 1207827"/>
              <a:gd name="connsiteX59" fmla="*/ 866028 w 1399476"/>
              <a:gd name="connsiteY59" fmla="*/ 99303 h 1207827"/>
              <a:gd name="connsiteX60" fmla="*/ 797552 w 1399476"/>
              <a:gd name="connsiteY60" fmla="*/ 75300 h 1207827"/>
              <a:gd name="connsiteX61" fmla="*/ 758716 w 1399476"/>
              <a:gd name="connsiteY61" fmla="*/ 89422 h 1207827"/>
              <a:gd name="connsiteX62" fmla="*/ 272824 w 1399476"/>
              <a:gd name="connsiteY62" fmla="*/ 92479 h 1207827"/>
              <a:gd name="connsiteX0" fmla="*/ 272824 w 1399476"/>
              <a:gd name="connsiteY0" fmla="*/ 92479 h 1207827"/>
              <a:gd name="connsiteX1" fmla="*/ 269056 w 1399476"/>
              <a:gd name="connsiteY1" fmla="*/ 252484 h 1207827"/>
              <a:gd name="connsiteX2" fmla="*/ 187170 w 1399476"/>
              <a:gd name="connsiteY2" fmla="*/ 252484 h 1207827"/>
              <a:gd name="connsiteX3" fmla="*/ 190226 w 1399476"/>
              <a:gd name="connsiteY3" fmla="*/ 303544 h 1207827"/>
              <a:gd name="connsiteX4" fmla="*/ 187170 w 1399476"/>
              <a:gd name="connsiteY4" fmla="*/ 627797 h 1207827"/>
              <a:gd name="connsiteX5" fmla="*/ 99170 w 1399476"/>
              <a:gd name="connsiteY5" fmla="*/ 650614 h 1207827"/>
              <a:gd name="connsiteX6" fmla="*/ 30220 w 1399476"/>
              <a:gd name="connsiteY6" fmla="*/ 757451 h 1207827"/>
              <a:gd name="connsiteX7" fmla="*/ 30220 w 1399476"/>
              <a:gd name="connsiteY7" fmla="*/ 757451 h 1207827"/>
              <a:gd name="connsiteX8" fmla="*/ 30220 w 1399476"/>
              <a:gd name="connsiteY8" fmla="*/ 757451 h 1207827"/>
              <a:gd name="connsiteX9" fmla="*/ 45896 w 1399476"/>
              <a:gd name="connsiteY9" fmla="*/ 914558 h 1207827"/>
              <a:gd name="connsiteX10" fmla="*/ 0 w 1399476"/>
              <a:gd name="connsiteY10" fmla="*/ 907497 h 1207827"/>
              <a:gd name="connsiteX11" fmla="*/ 64340 w 1399476"/>
              <a:gd name="connsiteY11" fmla="*/ 955344 h 1207827"/>
              <a:gd name="connsiteX12" fmla="*/ 105283 w 1399476"/>
              <a:gd name="connsiteY12" fmla="*/ 1078173 h 1207827"/>
              <a:gd name="connsiteX13" fmla="*/ 159874 w 1399476"/>
              <a:gd name="connsiteY13" fmla="*/ 1119117 h 1207827"/>
              <a:gd name="connsiteX14" fmla="*/ 159874 w 1399476"/>
              <a:gd name="connsiteY14" fmla="*/ 1119117 h 1207827"/>
              <a:gd name="connsiteX15" fmla="*/ 241761 w 1399476"/>
              <a:gd name="connsiteY15" fmla="*/ 1112293 h 1207827"/>
              <a:gd name="connsiteX16" fmla="*/ 296352 w 1399476"/>
              <a:gd name="connsiteY16" fmla="*/ 1180532 h 1207827"/>
              <a:gd name="connsiteX17" fmla="*/ 371414 w 1399476"/>
              <a:gd name="connsiteY17" fmla="*/ 1173708 h 1207827"/>
              <a:gd name="connsiteX18" fmla="*/ 460125 w 1399476"/>
              <a:gd name="connsiteY18" fmla="*/ 1180532 h 1207827"/>
              <a:gd name="connsiteX19" fmla="*/ 501068 w 1399476"/>
              <a:gd name="connsiteY19" fmla="*/ 1207827 h 1207827"/>
              <a:gd name="connsiteX20" fmla="*/ 565540 w 1399476"/>
              <a:gd name="connsiteY20" fmla="*/ 1169941 h 1207827"/>
              <a:gd name="connsiteX21" fmla="*/ 610250 w 1399476"/>
              <a:gd name="connsiteY21" fmla="*/ 1132764 h 1207827"/>
              <a:gd name="connsiteX22" fmla="*/ 644370 w 1399476"/>
              <a:gd name="connsiteY22" fmla="*/ 1125941 h 1207827"/>
              <a:gd name="connsiteX23" fmla="*/ 719432 w 1399476"/>
              <a:gd name="connsiteY23" fmla="*/ 1180532 h 1207827"/>
              <a:gd name="connsiteX24" fmla="*/ 787671 w 1399476"/>
              <a:gd name="connsiteY24" fmla="*/ 1153236 h 1207827"/>
              <a:gd name="connsiteX25" fmla="*/ 842262 w 1399476"/>
              <a:gd name="connsiteY25" fmla="*/ 1078173 h 1207827"/>
              <a:gd name="connsiteX26" fmla="*/ 869558 w 1399476"/>
              <a:gd name="connsiteY26" fmla="*/ 1057702 h 1207827"/>
              <a:gd name="connsiteX27" fmla="*/ 842262 w 1399476"/>
              <a:gd name="connsiteY27" fmla="*/ 989463 h 1207827"/>
              <a:gd name="connsiteX28" fmla="*/ 876382 w 1399476"/>
              <a:gd name="connsiteY28" fmla="*/ 975815 h 1207827"/>
              <a:gd name="connsiteX29" fmla="*/ 896853 w 1399476"/>
              <a:gd name="connsiteY29" fmla="*/ 948520 h 1207827"/>
              <a:gd name="connsiteX30" fmla="*/ 935689 w 1399476"/>
              <a:gd name="connsiteY30" fmla="*/ 959111 h 1207827"/>
              <a:gd name="connsiteX31" fmla="*/ 930973 w 1399476"/>
              <a:gd name="connsiteY31" fmla="*/ 1078173 h 1207827"/>
              <a:gd name="connsiteX32" fmla="*/ 930973 w 1399476"/>
              <a:gd name="connsiteY32" fmla="*/ 1078173 h 1207827"/>
              <a:gd name="connsiteX33" fmla="*/ 992387 w 1399476"/>
              <a:gd name="connsiteY33" fmla="*/ 1125941 h 1207827"/>
              <a:gd name="connsiteX34" fmla="*/ 992387 w 1399476"/>
              <a:gd name="connsiteY34" fmla="*/ 1125941 h 1207827"/>
              <a:gd name="connsiteX35" fmla="*/ 1002978 w 1399476"/>
              <a:gd name="connsiteY35" fmla="*/ 1136533 h 1207827"/>
              <a:gd name="connsiteX36" fmla="*/ 1040155 w 1399476"/>
              <a:gd name="connsiteY36" fmla="*/ 1180533 h 1207827"/>
              <a:gd name="connsiteX37" fmla="*/ 1039443 w 1399476"/>
              <a:gd name="connsiteY37" fmla="*/ 1063340 h 1207827"/>
              <a:gd name="connsiteX38" fmla="*/ 1107919 w 1399476"/>
              <a:gd name="connsiteY38" fmla="*/ 1033937 h 1207827"/>
              <a:gd name="connsiteX39" fmla="*/ 1122041 w 1399476"/>
              <a:gd name="connsiteY39" fmla="*/ 975815 h 1207827"/>
              <a:gd name="connsiteX40" fmla="*/ 1193337 w 1399476"/>
              <a:gd name="connsiteY40" fmla="*/ 879807 h 1207827"/>
              <a:gd name="connsiteX41" fmla="*/ 1238047 w 1399476"/>
              <a:gd name="connsiteY41" fmla="*/ 784747 h 1207827"/>
              <a:gd name="connsiteX42" fmla="*/ 1224399 w 1399476"/>
              <a:gd name="connsiteY42" fmla="*/ 709684 h 1207827"/>
              <a:gd name="connsiteX43" fmla="*/ 1258519 w 1399476"/>
              <a:gd name="connsiteY43" fmla="*/ 586854 h 1207827"/>
              <a:gd name="connsiteX44" fmla="*/ 1299462 w 1399476"/>
              <a:gd name="connsiteY44" fmla="*/ 511791 h 1207827"/>
              <a:gd name="connsiteX45" fmla="*/ 1374525 w 1399476"/>
              <a:gd name="connsiteY45" fmla="*/ 470848 h 1207827"/>
              <a:gd name="connsiteX46" fmla="*/ 1374525 w 1399476"/>
              <a:gd name="connsiteY46" fmla="*/ 470848 h 1207827"/>
              <a:gd name="connsiteX47" fmla="*/ 1374525 w 1399476"/>
              <a:gd name="connsiteY47" fmla="*/ 470848 h 1207827"/>
              <a:gd name="connsiteX48" fmla="*/ 1374525 w 1399476"/>
              <a:gd name="connsiteY48" fmla="*/ 470848 h 1207827"/>
              <a:gd name="connsiteX49" fmla="*/ 1399476 w 1399476"/>
              <a:gd name="connsiteY49" fmla="*/ 434384 h 1207827"/>
              <a:gd name="connsiteX50" fmla="*/ 1313110 w 1399476"/>
              <a:gd name="connsiteY50" fmla="*/ 368490 h 1207827"/>
              <a:gd name="connsiteX51" fmla="*/ 1298988 w 1399476"/>
              <a:gd name="connsiteY51" fmla="*/ 372021 h 1207827"/>
              <a:gd name="connsiteX52" fmla="*/ 1278990 w 1399476"/>
              <a:gd name="connsiteY52" fmla="*/ 170597 h 1207827"/>
              <a:gd name="connsiteX53" fmla="*/ 1251695 w 1399476"/>
              <a:gd name="connsiteY53" fmla="*/ 88711 h 1207827"/>
              <a:gd name="connsiteX54" fmla="*/ 1162985 w 1399476"/>
              <a:gd name="connsiteY54" fmla="*/ 0 h 1207827"/>
              <a:gd name="connsiteX55" fmla="*/ 1087210 w 1399476"/>
              <a:gd name="connsiteY55" fmla="*/ 10354 h 1207827"/>
              <a:gd name="connsiteX56" fmla="*/ 1067450 w 1399476"/>
              <a:gd name="connsiteY56" fmla="*/ 75063 h 1207827"/>
              <a:gd name="connsiteX57" fmla="*/ 1000370 w 1399476"/>
              <a:gd name="connsiteY57" fmla="*/ 106838 h 1207827"/>
              <a:gd name="connsiteX58" fmla="*/ 869558 w 1399476"/>
              <a:gd name="connsiteY58" fmla="*/ 88711 h 1207827"/>
              <a:gd name="connsiteX59" fmla="*/ 866028 w 1399476"/>
              <a:gd name="connsiteY59" fmla="*/ 99303 h 1207827"/>
              <a:gd name="connsiteX60" fmla="*/ 797552 w 1399476"/>
              <a:gd name="connsiteY60" fmla="*/ 75300 h 1207827"/>
              <a:gd name="connsiteX61" fmla="*/ 758716 w 1399476"/>
              <a:gd name="connsiteY61" fmla="*/ 89422 h 1207827"/>
              <a:gd name="connsiteX62" fmla="*/ 272824 w 1399476"/>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889845 h 1207827"/>
              <a:gd name="connsiteX10" fmla="*/ 3531 w 1403007"/>
              <a:gd name="connsiteY10" fmla="*/ 907497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889845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947229 w 1403007"/>
              <a:gd name="connsiteY58" fmla="*/ 9224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146923 w 1403007"/>
              <a:gd name="connsiteY14" fmla="*/ 1125453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2974 w 1403007"/>
              <a:gd name="connsiteY36" fmla="*/ 1063340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2974 w 1403007"/>
              <a:gd name="connsiteY36" fmla="*/ 1063340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6007 w 1403007"/>
              <a:gd name="connsiteY36" fmla="*/ 1069689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6007 w 1403007"/>
              <a:gd name="connsiteY36" fmla="*/ 1069689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4563 w 1403007"/>
              <a:gd name="connsiteY40" fmla="*/ 791156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22963 w 1403007"/>
              <a:gd name="connsiteY22" fmla="*/ 1180532 h 1217433"/>
              <a:gd name="connsiteX23" fmla="*/ 791202 w 1403007"/>
              <a:gd name="connsiteY23" fmla="*/ 1153236 h 1217433"/>
              <a:gd name="connsiteX24" fmla="*/ 845793 w 1403007"/>
              <a:gd name="connsiteY24" fmla="*/ 1078173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45793 w 1403007"/>
              <a:gd name="connsiteY24" fmla="*/ 1078173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41418 w 1403007"/>
              <a:gd name="connsiteY31" fmla="*/ 1080322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26904 w 1403007"/>
              <a:gd name="connsiteY31" fmla="*/ 1082471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03007" h="1217433">
                <a:moveTo>
                  <a:pt x="276355" y="92479"/>
                </a:moveTo>
                <a:lnTo>
                  <a:pt x="272587" y="252484"/>
                </a:lnTo>
                <a:lnTo>
                  <a:pt x="190701" y="252484"/>
                </a:lnTo>
                <a:lnTo>
                  <a:pt x="193757" y="303544"/>
                </a:lnTo>
                <a:cubicBezTo>
                  <a:pt x="192738" y="411628"/>
                  <a:pt x="191720" y="519713"/>
                  <a:pt x="190701" y="627797"/>
                </a:cubicBezTo>
                <a:lnTo>
                  <a:pt x="105964" y="640608"/>
                </a:lnTo>
                <a:lnTo>
                  <a:pt x="33751" y="757451"/>
                </a:lnTo>
                <a:lnTo>
                  <a:pt x="33751" y="757451"/>
                </a:lnTo>
                <a:lnTo>
                  <a:pt x="33751" y="757451"/>
                </a:lnTo>
                <a:lnTo>
                  <a:pt x="0" y="916927"/>
                </a:lnTo>
                <a:lnTo>
                  <a:pt x="42839" y="902807"/>
                </a:lnTo>
                <a:lnTo>
                  <a:pt x="67871" y="955344"/>
                </a:lnTo>
                <a:lnTo>
                  <a:pt x="92345" y="1038479"/>
                </a:lnTo>
                <a:lnTo>
                  <a:pt x="150211" y="1125453"/>
                </a:lnTo>
                <a:lnTo>
                  <a:pt x="245292" y="1112293"/>
                </a:lnTo>
                <a:lnTo>
                  <a:pt x="299883" y="1180532"/>
                </a:lnTo>
                <a:lnTo>
                  <a:pt x="374945" y="1173708"/>
                </a:lnTo>
                <a:lnTo>
                  <a:pt x="463656" y="1180532"/>
                </a:lnTo>
                <a:lnTo>
                  <a:pt x="517629" y="1217433"/>
                </a:lnTo>
                <a:lnTo>
                  <a:pt x="569071" y="1169941"/>
                </a:lnTo>
                <a:lnTo>
                  <a:pt x="613781" y="1132764"/>
                </a:lnTo>
                <a:lnTo>
                  <a:pt x="647901" y="1125941"/>
                </a:lnTo>
                <a:lnTo>
                  <a:pt x="739228" y="1170413"/>
                </a:lnTo>
                <a:lnTo>
                  <a:pt x="791202" y="1153236"/>
                </a:lnTo>
                <a:lnTo>
                  <a:pt x="832433" y="1107538"/>
                </a:lnTo>
                <a:lnTo>
                  <a:pt x="876164" y="1041032"/>
                </a:lnTo>
                <a:lnTo>
                  <a:pt x="845793" y="989463"/>
                </a:lnTo>
                <a:lnTo>
                  <a:pt x="879913" y="975815"/>
                </a:lnTo>
                <a:cubicBezTo>
                  <a:pt x="886737" y="966717"/>
                  <a:pt x="890280" y="958241"/>
                  <a:pt x="900164" y="955457"/>
                </a:cubicBezTo>
                <a:lnTo>
                  <a:pt x="939220" y="959111"/>
                </a:lnTo>
                <a:lnTo>
                  <a:pt x="934504" y="1078173"/>
                </a:lnTo>
                <a:lnTo>
                  <a:pt x="926904" y="1082471"/>
                </a:lnTo>
                <a:lnTo>
                  <a:pt x="995918" y="1125941"/>
                </a:lnTo>
                <a:lnTo>
                  <a:pt x="995918" y="1125941"/>
                </a:lnTo>
                <a:cubicBezTo>
                  <a:pt x="999448" y="1129472"/>
                  <a:pt x="1005311" y="1131686"/>
                  <a:pt x="1006509" y="1136533"/>
                </a:cubicBezTo>
                <a:cubicBezTo>
                  <a:pt x="1015370" y="1172383"/>
                  <a:pt x="1031294" y="1165866"/>
                  <a:pt x="1043686" y="1180533"/>
                </a:cubicBezTo>
                <a:cubicBezTo>
                  <a:pt x="1043449" y="1141469"/>
                  <a:pt x="1046244" y="1108753"/>
                  <a:pt x="1046007" y="1069689"/>
                </a:cubicBezTo>
                <a:lnTo>
                  <a:pt x="1111450" y="1033937"/>
                </a:lnTo>
                <a:lnTo>
                  <a:pt x="1125572" y="975815"/>
                </a:lnTo>
                <a:lnTo>
                  <a:pt x="1196868" y="879807"/>
                </a:lnTo>
                <a:lnTo>
                  <a:pt x="1244563" y="791156"/>
                </a:lnTo>
                <a:lnTo>
                  <a:pt x="1227930" y="709684"/>
                </a:lnTo>
                <a:lnTo>
                  <a:pt x="1262050" y="586854"/>
                </a:lnTo>
                <a:lnTo>
                  <a:pt x="1302993" y="511791"/>
                </a:lnTo>
                <a:lnTo>
                  <a:pt x="1378056" y="470848"/>
                </a:lnTo>
                <a:lnTo>
                  <a:pt x="1378056" y="470848"/>
                </a:lnTo>
                <a:lnTo>
                  <a:pt x="1378056" y="470848"/>
                </a:lnTo>
                <a:lnTo>
                  <a:pt x="1378056" y="470848"/>
                </a:lnTo>
                <a:lnTo>
                  <a:pt x="1403007" y="434384"/>
                </a:lnTo>
                <a:cubicBezTo>
                  <a:pt x="1384810" y="423011"/>
                  <a:pt x="1333389" y="378884"/>
                  <a:pt x="1316641" y="368490"/>
                </a:cubicBezTo>
                <a:cubicBezTo>
                  <a:pt x="1299893" y="358096"/>
                  <a:pt x="1307226" y="370844"/>
                  <a:pt x="1302519" y="372021"/>
                </a:cubicBezTo>
                <a:lnTo>
                  <a:pt x="1282521" y="170597"/>
                </a:lnTo>
                <a:lnTo>
                  <a:pt x="1255226" y="88711"/>
                </a:lnTo>
                <a:lnTo>
                  <a:pt x="1166516" y="0"/>
                </a:lnTo>
                <a:lnTo>
                  <a:pt x="1090741" y="10354"/>
                </a:lnTo>
                <a:cubicBezTo>
                  <a:pt x="1077093" y="33100"/>
                  <a:pt x="1071332" y="48390"/>
                  <a:pt x="1056859" y="64471"/>
                </a:cubicBezTo>
                <a:cubicBezTo>
                  <a:pt x="1042386" y="80552"/>
                  <a:pt x="1022173" y="102210"/>
                  <a:pt x="1003901" y="106838"/>
                </a:cubicBezTo>
                <a:cubicBezTo>
                  <a:pt x="985629" y="111466"/>
                  <a:pt x="967266" y="97027"/>
                  <a:pt x="947229" y="92241"/>
                </a:cubicBezTo>
                <a:cubicBezTo>
                  <a:pt x="927192" y="87455"/>
                  <a:pt x="908039" y="80944"/>
                  <a:pt x="883681" y="78120"/>
                </a:cubicBezTo>
                <a:cubicBezTo>
                  <a:pt x="859323" y="75297"/>
                  <a:pt x="823908" y="83301"/>
                  <a:pt x="801083" y="75300"/>
                </a:cubicBezTo>
                <a:lnTo>
                  <a:pt x="762247" y="89422"/>
                </a:lnTo>
                <a:lnTo>
                  <a:pt x="276355" y="92479"/>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Sudan</a:t>
            </a:r>
          </a:p>
        </p:txBody>
      </p:sp>
      <p:sp>
        <p:nvSpPr>
          <p:cNvPr id="19" name="Freeform 16">
            <a:extLst>
              <a:ext uri="{FF2B5EF4-FFF2-40B4-BE49-F238E27FC236}">
                <a16:creationId xmlns:a16="http://schemas.microsoft.com/office/drawing/2014/main" id="{03DE937E-57D1-007F-249D-66FA4692B16B}"/>
              </a:ext>
            </a:extLst>
          </p:cNvPr>
          <p:cNvSpPr/>
          <p:nvPr/>
        </p:nvSpPr>
        <p:spPr>
          <a:xfrm>
            <a:off x="9979352" y="2048024"/>
            <a:ext cx="548481" cy="489577"/>
          </a:xfrm>
          <a:custGeom>
            <a:avLst/>
            <a:gdLst>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40944 w 539087"/>
              <a:gd name="connsiteY22" fmla="*/ 150125 h 477671"/>
              <a:gd name="connsiteX23" fmla="*/ 75063 w 539087"/>
              <a:gd name="connsiteY23" fmla="*/ 75062 h 477671"/>
              <a:gd name="connsiteX24" fmla="*/ 163773 w 539087"/>
              <a:gd name="connsiteY24" fmla="*/ 0 h 477671"/>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19761 w 539087"/>
              <a:gd name="connsiteY22" fmla="*/ 150125 h 477671"/>
              <a:gd name="connsiteX23" fmla="*/ 75063 w 539087"/>
              <a:gd name="connsiteY23" fmla="*/ 75062 h 477671"/>
              <a:gd name="connsiteX24" fmla="*/ 163773 w 539087"/>
              <a:gd name="connsiteY24" fmla="*/ 0 h 477671"/>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19761 w 539087"/>
              <a:gd name="connsiteY22" fmla="*/ 150125 h 477671"/>
              <a:gd name="connsiteX23" fmla="*/ 57411 w 539087"/>
              <a:gd name="connsiteY23" fmla="*/ 82123 h 477671"/>
              <a:gd name="connsiteX24" fmla="*/ 163773 w 539087"/>
              <a:gd name="connsiteY24" fmla="*/ 0 h 477671"/>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504967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504967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483784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48018 w 539087"/>
              <a:gd name="connsiteY11" fmla="*/ 36119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20472 w 539087"/>
              <a:gd name="connsiteY20" fmla="*/ 320248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20472 w 539087"/>
              <a:gd name="connsiteY20" fmla="*/ 320248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81413 w 539087"/>
              <a:gd name="connsiteY17" fmla="*/ 337900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81413 w 539087"/>
              <a:gd name="connsiteY17" fmla="*/ 337900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29286 w 539087"/>
              <a:gd name="connsiteY22" fmla="*/ 140766 h 477671"/>
              <a:gd name="connsiteX23" fmla="*/ 57411 w 539087"/>
              <a:gd name="connsiteY23" fmla="*/ 68001 h 477671"/>
              <a:gd name="connsiteX24" fmla="*/ 167303 w 539087"/>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39110 w 541468"/>
              <a:gd name="connsiteY6" fmla="*/ 327072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48041 w 541468"/>
              <a:gd name="connsiteY13" fmla="*/ 299776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39110 w 541468"/>
              <a:gd name="connsiteY6" fmla="*/ 327072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5565 w 541468"/>
              <a:gd name="connsiteY12" fmla="*/ 325217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5565 w 541468"/>
              <a:gd name="connsiteY12" fmla="*/ 325217 h 477671"/>
              <a:gd name="connsiteX13" fmla="*/ 224229 w 541468"/>
              <a:gd name="connsiteY13" fmla="*/ 304539 h 477671"/>
              <a:gd name="connsiteX14" fmla="*/ 202385 w 541468"/>
              <a:gd name="connsiteY14" fmla="*/ 283968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89407"/>
              <a:gd name="connsiteX1" fmla="*/ 207098 w 541468"/>
              <a:gd name="connsiteY1" fmla="*/ 95060 h 489407"/>
              <a:gd name="connsiteX2" fmla="*/ 241217 w 541468"/>
              <a:gd name="connsiteY2" fmla="*/ 211066 h 489407"/>
              <a:gd name="connsiteX3" fmla="*/ 302632 w 541468"/>
              <a:gd name="connsiteY3" fmla="*/ 224713 h 489407"/>
              <a:gd name="connsiteX4" fmla="*/ 323104 w 541468"/>
              <a:gd name="connsiteY4" fmla="*/ 258833 h 489407"/>
              <a:gd name="connsiteX5" fmla="*/ 323104 w 541468"/>
              <a:gd name="connsiteY5" fmla="*/ 258833 h 489407"/>
              <a:gd name="connsiteX6" fmla="*/ 401010 w 541468"/>
              <a:gd name="connsiteY6" fmla="*/ 291354 h 489407"/>
              <a:gd name="connsiteX7" fmla="*/ 486165 w 541468"/>
              <a:gd name="connsiteY7" fmla="*/ 388487 h 489407"/>
              <a:gd name="connsiteX8" fmla="*/ 541468 w 541468"/>
              <a:gd name="connsiteY8" fmla="*/ 443078 h 489407"/>
              <a:gd name="connsiteX9" fmla="*/ 477029 w 541468"/>
              <a:gd name="connsiteY9" fmla="*/ 489407 h 489407"/>
              <a:gd name="connsiteX10" fmla="*/ 432286 w 541468"/>
              <a:gd name="connsiteY10" fmla="*/ 408958 h 489407"/>
              <a:gd name="connsiteX11" fmla="*/ 368052 w 541468"/>
              <a:gd name="connsiteY11" fmla="*/ 357661 h 489407"/>
              <a:gd name="connsiteX12" fmla="*/ 325565 w 541468"/>
              <a:gd name="connsiteY12" fmla="*/ 325217 h 489407"/>
              <a:gd name="connsiteX13" fmla="*/ 224229 w 541468"/>
              <a:gd name="connsiteY13" fmla="*/ 304539 h 489407"/>
              <a:gd name="connsiteX14" fmla="*/ 202385 w 541468"/>
              <a:gd name="connsiteY14" fmla="*/ 283968 h 489407"/>
              <a:gd name="connsiteX15" fmla="*/ 179802 w 541468"/>
              <a:gd name="connsiteY15" fmla="*/ 313424 h 489407"/>
              <a:gd name="connsiteX16" fmla="*/ 118387 w 541468"/>
              <a:gd name="connsiteY16" fmla="*/ 272481 h 489407"/>
              <a:gd name="connsiteX17" fmla="*/ 83794 w 541468"/>
              <a:gd name="connsiteY17" fmla="*/ 337900 h 489407"/>
              <a:gd name="connsiteX18" fmla="*/ 56972 w 541468"/>
              <a:gd name="connsiteY18" fmla="*/ 292952 h 489407"/>
              <a:gd name="connsiteX19" fmla="*/ 22853 w 541468"/>
              <a:gd name="connsiteY19" fmla="*/ 320248 h 489407"/>
              <a:gd name="connsiteX20" fmla="*/ 8731 w 541468"/>
              <a:gd name="connsiteY20" fmla="*/ 330840 h 489407"/>
              <a:gd name="connsiteX21" fmla="*/ 0 w 541468"/>
              <a:gd name="connsiteY21" fmla="*/ 250587 h 489407"/>
              <a:gd name="connsiteX22" fmla="*/ 31667 w 541468"/>
              <a:gd name="connsiteY22" fmla="*/ 140766 h 489407"/>
              <a:gd name="connsiteX23" fmla="*/ 59792 w 541468"/>
              <a:gd name="connsiteY23" fmla="*/ 68001 h 489407"/>
              <a:gd name="connsiteX24" fmla="*/ 169684 w 541468"/>
              <a:gd name="connsiteY24" fmla="*/ 0 h 489407"/>
              <a:gd name="connsiteX0" fmla="*/ 169684 w 541468"/>
              <a:gd name="connsiteY0" fmla="*/ 0 h 489407"/>
              <a:gd name="connsiteX1" fmla="*/ 207098 w 541468"/>
              <a:gd name="connsiteY1" fmla="*/ 95060 h 489407"/>
              <a:gd name="connsiteX2" fmla="*/ 241217 w 541468"/>
              <a:gd name="connsiteY2" fmla="*/ 211066 h 489407"/>
              <a:gd name="connsiteX3" fmla="*/ 302632 w 541468"/>
              <a:gd name="connsiteY3" fmla="*/ 224713 h 489407"/>
              <a:gd name="connsiteX4" fmla="*/ 323104 w 541468"/>
              <a:gd name="connsiteY4" fmla="*/ 258833 h 489407"/>
              <a:gd name="connsiteX5" fmla="*/ 323104 w 541468"/>
              <a:gd name="connsiteY5" fmla="*/ 258833 h 489407"/>
              <a:gd name="connsiteX6" fmla="*/ 401010 w 541468"/>
              <a:gd name="connsiteY6" fmla="*/ 291354 h 489407"/>
              <a:gd name="connsiteX7" fmla="*/ 486165 w 541468"/>
              <a:gd name="connsiteY7" fmla="*/ 388487 h 489407"/>
              <a:gd name="connsiteX8" fmla="*/ 541468 w 541468"/>
              <a:gd name="connsiteY8" fmla="*/ 443078 h 489407"/>
              <a:gd name="connsiteX9" fmla="*/ 477029 w 541468"/>
              <a:gd name="connsiteY9" fmla="*/ 489407 h 489407"/>
              <a:gd name="connsiteX10" fmla="*/ 432286 w 541468"/>
              <a:gd name="connsiteY10" fmla="*/ 408958 h 489407"/>
              <a:gd name="connsiteX11" fmla="*/ 368052 w 541468"/>
              <a:gd name="connsiteY11" fmla="*/ 357661 h 489407"/>
              <a:gd name="connsiteX12" fmla="*/ 325565 w 541468"/>
              <a:gd name="connsiteY12" fmla="*/ 325217 h 489407"/>
              <a:gd name="connsiteX13" fmla="*/ 224229 w 541468"/>
              <a:gd name="connsiteY13" fmla="*/ 304539 h 489407"/>
              <a:gd name="connsiteX14" fmla="*/ 202385 w 541468"/>
              <a:gd name="connsiteY14" fmla="*/ 283968 h 489407"/>
              <a:gd name="connsiteX15" fmla="*/ 179802 w 541468"/>
              <a:gd name="connsiteY15" fmla="*/ 313424 h 489407"/>
              <a:gd name="connsiteX16" fmla="*/ 118387 w 541468"/>
              <a:gd name="connsiteY16" fmla="*/ 272481 h 489407"/>
              <a:gd name="connsiteX17" fmla="*/ 83794 w 541468"/>
              <a:gd name="connsiteY17" fmla="*/ 337900 h 489407"/>
              <a:gd name="connsiteX18" fmla="*/ 56972 w 541468"/>
              <a:gd name="connsiteY18" fmla="*/ 292952 h 489407"/>
              <a:gd name="connsiteX19" fmla="*/ 18094 w 541468"/>
              <a:gd name="connsiteY19" fmla="*/ 334420 h 489407"/>
              <a:gd name="connsiteX20" fmla="*/ 8731 w 541468"/>
              <a:gd name="connsiteY20" fmla="*/ 330840 h 489407"/>
              <a:gd name="connsiteX21" fmla="*/ 0 w 541468"/>
              <a:gd name="connsiteY21" fmla="*/ 250587 h 489407"/>
              <a:gd name="connsiteX22" fmla="*/ 31667 w 541468"/>
              <a:gd name="connsiteY22" fmla="*/ 140766 h 489407"/>
              <a:gd name="connsiteX23" fmla="*/ 59792 w 541468"/>
              <a:gd name="connsiteY23" fmla="*/ 68001 h 489407"/>
              <a:gd name="connsiteX24" fmla="*/ 169684 w 541468"/>
              <a:gd name="connsiteY24" fmla="*/ 0 h 489407"/>
              <a:gd name="connsiteX0" fmla="*/ 176830 w 548614"/>
              <a:gd name="connsiteY0" fmla="*/ 0 h 489407"/>
              <a:gd name="connsiteX1" fmla="*/ 214244 w 548614"/>
              <a:gd name="connsiteY1" fmla="*/ 95060 h 489407"/>
              <a:gd name="connsiteX2" fmla="*/ 248363 w 548614"/>
              <a:gd name="connsiteY2" fmla="*/ 211066 h 489407"/>
              <a:gd name="connsiteX3" fmla="*/ 309778 w 548614"/>
              <a:gd name="connsiteY3" fmla="*/ 224713 h 489407"/>
              <a:gd name="connsiteX4" fmla="*/ 330250 w 548614"/>
              <a:gd name="connsiteY4" fmla="*/ 258833 h 489407"/>
              <a:gd name="connsiteX5" fmla="*/ 330250 w 548614"/>
              <a:gd name="connsiteY5" fmla="*/ 258833 h 489407"/>
              <a:gd name="connsiteX6" fmla="*/ 408156 w 548614"/>
              <a:gd name="connsiteY6" fmla="*/ 291354 h 489407"/>
              <a:gd name="connsiteX7" fmla="*/ 493311 w 548614"/>
              <a:gd name="connsiteY7" fmla="*/ 388487 h 489407"/>
              <a:gd name="connsiteX8" fmla="*/ 548614 w 548614"/>
              <a:gd name="connsiteY8" fmla="*/ 443078 h 489407"/>
              <a:gd name="connsiteX9" fmla="*/ 484175 w 548614"/>
              <a:gd name="connsiteY9" fmla="*/ 489407 h 489407"/>
              <a:gd name="connsiteX10" fmla="*/ 439432 w 548614"/>
              <a:gd name="connsiteY10" fmla="*/ 408958 h 489407"/>
              <a:gd name="connsiteX11" fmla="*/ 375198 w 548614"/>
              <a:gd name="connsiteY11" fmla="*/ 357661 h 489407"/>
              <a:gd name="connsiteX12" fmla="*/ 332711 w 548614"/>
              <a:gd name="connsiteY12" fmla="*/ 325217 h 489407"/>
              <a:gd name="connsiteX13" fmla="*/ 231375 w 548614"/>
              <a:gd name="connsiteY13" fmla="*/ 304539 h 489407"/>
              <a:gd name="connsiteX14" fmla="*/ 209531 w 548614"/>
              <a:gd name="connsiteY14" fmla="*/ 283968 h 489407"/>
              <a:gd name="connsiteX15" fmla="*/ 186948 w 548614"/>
              <a:gd name="connsiteY15" fmla="*/ 313424 h 489407"/>
              <a:gd name="connsiteX16" fmla="*/ 125533 w 548614"/>
              <a:gd name="connsiteY16" fmla="*/ 272481 h 489407"/>
              <a:gd name="connsiteX17" fmla="*/ 90940 w 548614"/>
              <a:gd name="connsiteY17" fmla="*/ 337900 h 489407"/>
              <a:gd name="connsiteX18" fmla="*/ 64118 w 548614"/>
              <a:gd name="connsiteY18" fmla="*/ 292952 h 489407"/>
              <a:gd name="connsiteX19" fmla="*/ 25240 w 548614"/>
              <a:gd name="connsiteY19" fmla="*/ 334420 h 489407"/>
              <a:gd name="connsiteX20" fmla="*/ 15877 w 548614"/>
              <a:gd name="connsiteY20" fmla="*/ 330840 h 489407"/>
              <a:gd name="connsiteX21" fmla="*/ 0 w 548614"/>
              <a:gd name="connsiteY21" fmla="*/ 252881 h 489407"/>
              <a:gd name="connsiteX22" fmla="*/ 38813 w 548614"/>
              <a:gd name="connsiteY22" fmla="*/ 140766 h 489407"/>
              <a:gd name="connsiteX23" fmla="*/ 66938 w 548614"/>
              <a:gd name="connsiteY23" fmla="*/ 68001 h 489407"/>
              <a:gd name="connsiteX24" fmla="*/ 176830 w 548614"/>
              <a:gd name="connsiteY24" fmla="*/ 0 h 4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8614" h="489407">
                <a:moveTo>
                  <a:pt x="176830" y="0"/>
                </a:moveTo>
                <a:cubicBezTo>
                  <a:pt x="203423" y="31687"/>
                  <a:pt x="201773" y="63373"/>
                  <a:pt x="214244" y="95060"/>
                </a:cubicBezTo>
                <a:lnTo>
                  <a:pt x="248363" y="211066"/>
                </a:lnTo>
                <a:lnTo>
                  <a:pt x="309778" y="224713"/>
                </a:lnTo>
                <a:lnTo>
                  <a:pt x="330250" y="258833"/>
                </a:lnTo>
                <a:lnTo>
                  <a:pt x="330250" y="258833"/>
                </a:lnTo>
                <a:lnTo>
                  <a:pt x="408156" y="291354"/>
                </a:lnTo>
                <a:cubicBezTo>
                  <a:pt x="427016" y="328495"/>
                  <a:pt x="464926" y="356109"/>
                  <a:pt x="493311" y="388487"/>
                </a:cubicBezTo>
                <a:lnTo>
                  <a:pt x="548614" y="443078"/>
                </a:lnTo>
                <a:lnTo>
                  <a:pt x="484175" y="489407"/>
                </a:lnTo>
                <a:lnTo>
                  <a:pt x="439432" y="408958"/>
                </a:lnTo>
                <a:lnTo>
                  <a:pt x="375198" y="357661"/>
                </a:lnTo>
                <a:lnTo>
                  <a:pt x="332711" y="325217"/>
                </a:lnTo>
                <a:lnTo>
                  <a:pt x="231375" y="304539"/>
                </a:lnTo>
                <a:lnTo>
                  <a:pt x="209531" y="283968"/>
                </a:lnTo>
                <a:lnTo>
                  <a:pt x="186948" y="313424"/>
                </a:lnTo>
                <a:lnTo>
                  <a:pt x="125533" y="272481"/>
                </a:lnTo>
                <a:lnTo>
                  <a:pt x="90940" y="337900"/>
                </a:lnTo>
                <a:lnTo>
                  <a:pt x="64118" y="292952"/>
                </a:lnTo>
                <a:lnTo>
                  <a:pt x="25240" y="334420"/>
                </a:lnTo>
                <a:cubicBezTo>
                  <a:pt x="17200" y="340735"/>
                  <a:pt x="20084" y="344430"/>
                  <a:pt x="15877" y="330840"/>
                </a:cubicBezTo>
                <a:cubicBezTo>
                  <a:pt x="11670" y="317250"/>
                  <a:pt x="2910" y="279632"/>
                  <a:pt x="0" y="252881"/>
                </a:cubicBezTo>
                <a:lnTo>
                  <a:pt x="38813" y="140766"/>
                </a:lnTo>
                <a:lnTo>
                  <a:pt x="66938" y="68001"/>
                </a:lnTo>
                <a:lnTo>
                  <a:pt x="176830" y="0"/>
                </a:lnTo>
                <a:close/>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19799999"/>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Eritrea</a:t>
            </a:r>
          </a:p>
        </p:txBody>
      </p:sp>
      <p:sp>
        <p:nvSpPr>
          <p:cNvPr id="20" name="Freeform 17">
            <a:extLst>
              <a:ext uri="{FF2B5EF4-FFF2-40B4-BE49-F238E27FC236}">
                <a16:creationId xmlns:a16="http://schemas.microsoft.com/office/drawing/2014/main" id="{3C6E21B8-D376-7FAA-32AD-089B945B0222}"/>
              </a:ext>
            </a:extLst>
          </p:cNvPr>
          <p:cNvSpPr/>
          <p:nvPr/>
        </p:nvSpPr>
        <p:spPr>
          <a:xfrm>
            <a:off x="10432583" y="2489349"/>
            <a:ext cx="131763" cy="161925"/>
          </a:xfrm>
          <a:custGeom>
            <a:avLst/>
            <a:gdLst>
              <a:gd name="connsiteX0" fmla="*/ 122829 w 129653"/>
              <a:gd name="connsiteY0" fmla="*/ 27296 h 129654"/>
              <a:gd name="connsiteX1" fmla="*/ 68238 w 129653"/>
              <a:gd name="connsiteY1" fmla="*/ 81887 h 129654"/>
              <a:gd name="connsiteX2" fmla="*/ 129653 w 129653"/>
              <a:gd name="connsiteY2" fmla="*/ 81887 h 129654"/>
              <a:gd name="connsiteX3" fmla="*/ 88710 w 129653"/>
              <a:gd name="connsiteY3" fmla="*/ 122830 h 129654"/>
              <a:gd name="connsiteX4" fmla="*/ 54591 w 129653"/>
              <a:gd name="connsiteY4" fmla="*/ 129654 h 129654"/>
              <a:gd name="connsiteX5" fmla="*/ 0 w 129653"/>
              <a:gd name="connsiteY5" fmla="*/ 116006 h 129654"/>
              <a:gd name="connsiteX6" fmla="*/ 27295 w 129653"/>
              <a:gd name="connsiteY6" fmla="*/ 27296 h 129654"/>
              <a:gd name="connsiteX7" fmla="*/ 40943 w 129653"/>
              <a:gd name="connsiteY7" fmla="*/ 0 h 129654"/>
              <a:gd name="connsiteX8" fmla="*/ 122829 w 129653"/>
              <a:gd name="connsiteY8" fmla="*/ 27296 h 129654"/>
              <a:gd name="connsiteX0" fmla="*/ 122829 w 129653"/>
              <a:gd name="connsiteY0" fmla="*/ 52010 h 154368"/>
              <a:gd name="connsiteX1" fmla="*/ 68238 w 129653"/>
              <a:gd name="connsiteY1" fmla="*/ 106601 h 154368"/>
              <a:gd name="connsiteX2" fmla="*/ 129653 w 129653"/>
              <a:gd name="connsiteY2" fmla="*/ 106601 h 154368"/>
              <a:gd name="connsiteX3" fmla="*/ 88710 w 129653"/>
              <a:gd name="connsiteY3" fmla="*/ 147544 h 154368"/>
              <a:gd name="connsiteX4" fmla="*/ 54591 w 129653"/>
              <a:gd name="connsiteY4" fmla="*/ 154368 h 154368"/>
              <a:gd name="connsiteX5" fmla="*/ 0 w 129653"/>
              <a:gd name="connsiteY5" fmla="*/ 140720 h 154368"/>
              <a:gd name="connsiteX6" fmla="*/ 27295 w 129653"/>
              <a:gd name="connsiteY6" fmla="*/ 52010 h 154368"/>
              <a:gd name="connsiteX7" fmla="*/ 97431 w 129653"/>
              <a:gd name="connsiteY7" fmla="*/ 0 h 154368"/>
              <a:gd name="connsiteX8" fmla="*/ 122829 w 129653"/>
              <a:gd name="connsiteY8" fmla="*/ 52010 h 154368"/>
              <a:gd name="connsiteX0" fmla="*/ 122829 w 129653"/>
              <a:gd name="connsiteY0" fmla="*/ 52010 h 154368"/>
              <a:gd name="connsiteX1" fmla="*/ 68238 w 129653"/>
              <a:gd name="connsiteY1" fmla="*/ 106601 h 154368"/>
              <a:gd name="connsiteX2" fmla="*/ 129653 w 129653"/>
              <a:gd name="connsiteY2" fmla="*/ 106601 h 154368"/>
              <a:gd name="connsiteX3" fmla="*/ 88710 w 129653"/>
              <a:gd name="connsiteY3" fmla="*/ 147544 h 154368"/>
              <a:gd name="connsiteX4" fmla="*/ 54591 w 129653"/>
              <a:gd name="connsiteY4" fmla="*/ 154368 h 154368"/>
              <a:gd name="connsiteX5" fmla="*/ 0 w 129653"/>
              <a:gd name="connsiteY5" fmla="*/ 140720 h 154368"/>
              <a:gd name="connsiteX6" fmla="*/ 27295 w 129653"/>
              <a:gd name="connsiteY6" fmla="*/ 52010 h 154368"/>
              <a:gd name="connsiteX7" fmla="*/ 97431 w 129653"/>
              <a:gd name="connsiteY7" fmla="*/ 0 h 154368"/>
              <a:gd name="connsiteX8" fmla="*/ 122829 w 129653"/>
              <a:gd name="connsiteY8" fmla="*/ 52010 h 154368"/>
              <a:gd name="connsiteX0" fmla="*/ 132354 w 132354"/>
              <a:gd name="connsiteY0" fmla="*/ 47248 h 154368"/>
              <a:gd name="connsiteX1" fmla="*/ 68238 w 132354"/>
              <a:gd name="connsiteY1" fmla="*/ 106601 h 154368"/>
              <a:gd name="connsiteX2" fmla="*/ 129653 w 132354"/>
              <a:gd name="connsiteY2" fmla="*/ 106601 h 154368"/>
              <a:gd name="connsiteX3" fmla="*/ 88710 w 132354"/>
              <a:gd name="connsiteY3" fmla="*/ 147544 h 154368"/>
              <a:gd name="connsiteX4" fmla="*/ 54591 w 132354"/>
              <a:gd name="connsiteY4" fmla="*/ 154368 h 154368"/>
              <a:gd name="connsiteX5" fmla="*/ 0 w 132354"/>
              <a:gd name="connsiteY5" fmla="*/ 140720 h 154368"/>
              <a:gd name="connsiteX6" fmla="*/ 27295 w 132354"/>
              <a:gd name="connsiteY6" fmla="*/ 52010 h 154368"/>
              <a:gd name="connsiteX7" fmla="*/ 97431 w 132354"/>
              <a:gd name="connsiteY7" fmla="*/ 0 h 154368"/>
              <a:gd name="connsiteX8" fmla="*/ 132354 w 132354"/>
              <a:gd name="connsiteY8" fmla="*/ 47248 h 154368"/>
              <a:gd name="connsiteX0" fmla="*/ 132354 w 132354"/>
              <a:gd name="connsiteY0" fmla="*/ 52011 h 159131"/>
              <a:gd name="connsiteX1" fmla="*/ 68238 w 132354"/>
              <a:gd name="connsiteY1" fmla="*/ 111364 h 159131"/>
              <a:gd name="connsiteX2" fmla="*/ 129653 w 132354"/>
              <a:gd name="connsiteY2" fmla="*/ 111364 h 159131"/>
              <a:gd name="connsiteX3" fmla="*/ 88710 w 132354"/>
              <a:gd name="connsiteY3" fmla="*/ 152307 h 159131"/>
              <a:gd name="connsiteX4" fmla="*/ 54591 w 132354"/>
              <a:gd name="connsiteY4" fmla="*/ 159131 h 159131"/>
              <a:gd name="connsiteX5" fmla="*/ 0 w 132354"/>
              <a:gd name="connsiteY5" fmla="*/ 145483 h 159131"/>
              <a:gd name="connsiteX6" fmla="*/ 27295 w 132354"/>
              <a:gd name="connsiteY6" fmla="*/ 56773 h 159131"/>
              <a:gd name="connsiteX7" fmla="*/ 92669 w 132354"/>
              <a:gd name="connsiteY7" fmla="*/ 0 h 159131"/>
              <a:gd name="connsiteX8" fmla="*/ 132354 w 132354"/>
              <a:gd name="connsiteY8" fmla="*/ 52011 h 159131"/>
              <a:gd name="connsiteX0" fmla="*/ 132354 w 132354"/>
              <a:gd name="connsiteY0" fmla="*/ 52011 h 159131"/>
              <a:gd name="connsiteX1" fmla="*/ 68238 w 132354"/>
              <a:gd name="connsiteY1" fmla="*/ 111364 h 159131"/>
              <a:gd name="connsiteX2" fmla="*/ 129653 w 132354"/>
              <a:gd name="connsiteY2" fmla="*/ 111364 h 159131"/>
              <a:gd name="connsiteX3" fmla="*/ 88710 w 132354"/>
              <a:gd name="connsiteY3" fmla="*/ 152307 h 159131"/>
              <a:gd name="connsiteX4" fmla="*/ 54591 w 132354"/>
              <a:gd name="connsiteY4" fmla="*/ 159131 h 159131"/>
              <a:gd name="connsiteX5" fmla="*/ 0 w 132354"/>
              <a:gd name="connsiteY5" fmla="*/ 145483 h 159131"/>
              <a:gd name="connsiteX6" fmla="*/ 34438 w 132354"/>
              <a:gd name="connsiteY6" fmla="*/ 40104 h 159131"/>
              <a:gd name="connsiteX7" fmla="*/ 92669 w 132354"/>
              <a:gd name="connsiteY7" fmla="*/ 0 h 159131"/>
              <a:gd name="connsiteX8" fmla="*/ 132354 w 132354"/>
              <a:gd name="connsiteY8" fmla="*/ 52011 h 159131"/>
              <a:gd name="connsiteX0" fmla="*/ 132354 w 132354"/>
              <a:gd name="connsiteY0" fmla="*/ 52011 h 161855"/>
              <a:gd name="connsiteX1" fmla="*/ 68238 w 132354"/>
              <a:gd name="connsiteY1" fmla="*/ 111364 h 161855"/>
              <a:gd name="connsiteX2" fmla="*/ 129653 w 132354"/>
              <a:gd name="connsiteY2" fmla="*/ 111364 h 161855"/>
              <a:gd name="connsiteX3" fmla="*/ 95886 w 132354"/>
              <a:gd name="connsiteY3" fmla="*/ 161855 h 161855"/>
              <a:gd name="connsiteX4" fmla="*/ 54591 w 132354"/>
              <a:gd name="connsiteY4" fmla="*/ 159131 h 161855"/>
              <a:gd name="connsiteX5" fmla="*/ 0 w 132354"/>
              <a:gd name="connsiteY5" fmla="*/ 145483 h 161855"/>
              <a:gd name="connsiteX6" fmla="*/ 34438 w 132354"/>
              <a:gd name="connsiteY6" fmla="*/ 40104 h 161855"/>
              <a:gd name="connsiteX7" fmla="*/ 92669 w 132354"/>
              <a:gd name="connsiteY7" fmla="*/ 0 h 161855"/>
              <a:gd name="connsiteX8" fmla="*/ 132354 w 132354"/>
              <a:gd name="connsiteY8" fmla="*/ 52011 h 161855"/>
              <a:gd name="connsiteX0" fmla="*/ 132354 w 132354"/>
              <a:gd name="connsiteY0" fmla="*/ 52011 h 161855"/>
              <a:gd name="connsiteX1" fmla="*/ 68238 w 132354"/>
              <a:gd name="connsiteY1" fmla="*/ 111364 h 161855"/>
              <a:gd name="connsiteX2" fmla="*/ 129653 w 132354"/>
              <a:gd name="connsiteY2" fmla="*/ 111364 h 161855"/>
              <a:gd name="connsiteX3" fmla="*/ 95886 w 132354"/>
              <a:gd name="connsiteY3" fmla="*/ 161855 h 161855"/>
              <a:gd name="connsiteX4" fmla="*/ 21104 w 132354"/>
              <a:gd name="connsiteY4" fmla="*/ 154358 h 161855"/>
              <a:gd name="connsiteX5" fmla="*/ 0 w 132354"/>
              <a:gd name="connsiteY5" fmla="*/ 145483 h 161855"/>
              <a:gd name="connsiteX6" fmla="*/ 34438 w 132354"/>
              <a:gd name="connsiteY6" fmla="*/ 40104 h 161855"/>
              <a:gd name="connsiteX7" fmla="*/ 92669 w 132354"/>
              <a:gd name="connsiteY7" fmla="*/ 0 h 161855"/>
              <a:gd name="connsiteX8" fmla="*/ 132354 w 132354"/>
              <a:gd name="connsiteY8" fmla="*/ 52011 h 16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54" h="161855">
                <a:moveTo>
                  <a:pt x="132354" y="52011"/>
                </a:moveTo>
                <a:lnTo>
                  <a:pt x="68238" y="111364"/>
                </a:lnTo>
                <a:lnTo>
                  <a:pt x="129653" y="111364"/>
                </a:lnTo>
                <a:lnTo>
                  <a:pt x="95886" y="161855"/>
                </a:lnTo>
                <a:lnTo>
                  <a:pt x="21104" y="154358"/>
                </a:lnTo>
                <a:lnTo>
                  <a:pt x="0" y="145483"/>
                </a:lnTo>
                <a:lnTo>
                  <a:pt x="34438" y="40104"/>
                </a:lnTo>
                <a:lnTo>
                  <a:pt x="92669" y="0"/>
                </a:lnTo>
                <a:cubicBezTo>
                  <a:pt x="115257" y="13807"/>
                  <a:pt x="123888" y="34674"/>
                  <a:pt x="132354" y="52011"/>
                </a:cubicBez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21" name="Freeform 18">
            <a:extLst>
              <a:ext uri="{FF2B5EF4-FFF2-40B4-BE49-F238E27FC236}">
                <a16:creationId xmlns:a16="http://schemas.microsoft.com/office/drawing/2014/main" id="{442FECC4-48BF-7F59-E3E0-4BBC6A82DD00}"/>
              </a:ext>
            </a:extLst>
          </p:cNvPr>
          <p:cNvSpPr/>
          <p:nvPr/>
        </p:nvSpPr>
        <p:spPr>
          <a:xfrm>
            <a:off x="8889529" y="2552849"/>
            <a:ext cx="1055688" cy="712787"/>
          </a:xfrm>
          <a:custGeom>
            <a:avLst/>
            <a:gdLst>
              <a:gd name="connsiteX0" fmla="*/ 15073 w 1024932"/>
              <a:gd name="connsiteY0" fmla="*/ 160774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36136 w 1024932"/>
              <a:gd name="connsiteY56" fmla="*/ 231112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15073 w 1024932"/>
              <a:gd name="connsiteY60" fmla="*/ 160774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36136 w 1024932"/>
              <a:gd name="connsiteY56" fmla="*/ 231112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29155 w 1024932"/>
              <a:gd name="connsiteY45" fmla="*/ 72478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10454 w 1024932"/>
              <a:gd name="connsiteY44" fmla="*/ 22981 h 703385"/>
              <a:gd name="connsiteX45" fmla="*/ 729155 w 1024932"/>
              <a:gd name="connsiteY45" fmla="*/ 72478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60493 h 705989"/>
              <a:gd name="connsiteX1" fmla="*/ 0 w 1024932"/>
              <a:gd name="connsiteY1" fmla="*/ 248789 h 705989"/>
              <a:gd name="connsiteX2" fmla="*/ 15073 w 1024932"/>
              <a:gd name="connsiteY2" fmla="*/ 278934 h 705989"/>
              <a:gd name="connsiteX3" fmla="*/ 50242 w 1024932"/>
              <a:gd name="connsiteY3" fmla="*/ 304055 h 705989"/>
              <a:gd name="connsiteX4" fmla="*/ 85411 w 1024932"/>
              <a:gd name="connsiteY4" fmla="*/ 319127 h 705989"/>
              <a:gd name="connsiteX5" fmla="*/ 85411 w 1024932"/>
              <a:gd name="connsiteY5" fmla="*/ 319127 h 705989"/>
              <a:gd name="connsiteX6" fmla="*/ 145701 w 1024932"/>
              <a:gd name="connsiteY6" fmla="*/ 349272 h 705989"/>
              <a:gd name="connsiteX7" fmla="*/ 160774 w 1024932"/>
              <a:gd name="connsiteY7" fmla="*/ 389466 h 705989"/>
              <a:gd name="connsiteX8" fmla="*/ 236136 w 1024932"/>
              <a:gd name="connsiteY8" fmla="*/ 419611 h 705989"/>
              <a:gd name="connsiteX9" fmla="*/ 246185 w 1024932"/>
              <a:gd name="connsiteY9" fmla="*/ 479901 h 705989"/>
              <a:gd name="connsiteX10" fmla="*/ 306475 w 1024932"/>
              <a:gd name="connsiteY10" fmla="*/ 510046 h 705989"/>
              <a:gd name="connsiteX11" fmla="*/ 321547 w 1024932"/>
              <a:gd name="connsiteY11" fmla="*/ 540191 h 705989"/>
              <a:gd name="connsiteX12" fmla="*/ 346668 w 1024932"/>
              <a:gd name="connsiteY12" fmla="*/ 590433 h 705989"/>
              <a:gd name="connsiteX13" fmla="*/ 391886 w 1024932"/>
              <a:gd name="connsiteY13" fmla="*/ 635650 h 705989"/>
              <a:gd name="connsiteX14" fmla="*/ 427055 w 1024932"/>
              <a:gd name="connsiteY14" fmla="*/ 645699 h 705989"/>
              <a:gd name="connsiteX15" fmla="*/ 427055 w 1024932"/>
              <a:gd name="connsiteY15" fmla="*/ 645699 h 705989"/>
              <a:gd name="connsiteX16" fmla="*/ 497394 w 1024932"/>
              <a:gd name="connsiteY16" fmla="*/ 645699 h 705989"/>
              <a:gd name="connsiteX17" fmla="*/ 497394 w 1024932"/>
              <a:gd name="connsiteY17" fmla="*/ 645699 h 705989"/>
              <a:gd name="connsiteX18" fmla="*/ 532563 w 1024932"/>
              <a:gd name="connsiteY18" fmla="*/ 620578 h 705989"/>
              <a:gd name="connsiteX19" fmla="*/ 602901 w 1024932"/>
              <a:gd name="connsiteY19" fmla="*/ 675844 h 705989"/>
              <a:gd name="connsiteX20" fmla="*/ 622998 w 1024932"/>
              <a:gd name="connsiteY20" fmla="*/ 690916 h 705989"/>
              <a:gd name="connsiteX21" fmla="*/ 673240 w 1024932"/>
              <a:gd name="connsiteY21" fmla="*/ 690916 h 705989"/>
              <a:gd name="connsiteX22" fmla="*/ 748602 w 1024932"/>
              <a:gd name="connsiteY22" fmla="*/ 705989 h 705989"/>
              <a:gd name="connsiteX23" fmla="*/ 859134 w 1024932"/>
              <a:gd name="connsiteY23" fmla="*/ 685892 h 705989"/>
              <a:gd name="connsiteX24" fmla="*/ 904352 w 1024932"/>
              <a:gd name="connsiteY24" fmla="*/ 650723 h 705989"/>
              <a:gd name="connsiteX25" fmla="*/ 954594 w 1024932"/>
              <a:gd name="connsiteY25" fmla="*/ 625602 h 705989"/>
              <a:gd name="connsiteX26" fmla="*/ 1024932 w 1024932"/>
              <a:gd name="connsiteY26" fmla="*/ 615553 h 705989"/>
              <a:gd name="connsiteX27" fmla="*/ 1024932 w 1024932"/>
              <a:gd name="connsiteY27" fmla="*/ 615553 h 705989"/>
              <a:gd name="connsiteX28" fmla="*/ 1024932 w 1024932"/>
              <a:gd name="connsiteY28" fmla="*/ 555263 h 705989"/>
              <a:gd name="connsiteX29" fmla="*/ 974690 w 1024932"/>
              <a:gd name="connsiteY29" fmla="*/ 525118 h 705989"/>
              <a:gd name="connsiteX30" fmla="*/ 939521 w 1024932"/>
              <a:gd name="connsiteY30" fmla="*/ 434683 h 705989"/>
              <a:gd name="connsiteX31" fmla="*/ 899328 w 1024932"/>
              <a:gd name="connsiteY31" fmla="*/ 424635 h 705989"/>
              <a:gd name="connsiteX32" fmla="*/ 869183 w 1024932"/>
              <a:gd name="connsiteY32" fmla="*/ 379417 h 705989"/>
              <a:gd name="connsiteX33" fmla="*/ 823965 w 1024932"/>
              <a:gd name="connsiteY33" fmla="*/ 364345 h 705989"/>
              <a:gd name="connsiteX34" fmla="*/ 823965 w 1024932"/>
              <a:gd name="connsiteY34" fmla="*/ 364345 h 705989"/>
              <a:gd name="connsiteX35" fmla="*/ 839038 w 1024932"/>
              <a:gd name="connsiteY35" fmla="*/ 309079 h 705989"/>
              <a:gd name="connsiteX36" fmla="*/ 899328 w 1024932"/>
              <a:gd name="connsiteY36" fmla="*/ 288982 h 705989"/>
              <a:gd name="connsiteX37" fmla="*/ 899328 w 1024932"/>
              <a:gd name="connsiteY37" fmla="*/ 223668 h 705989"/>
              <a:gd name="connsiteX38" fmla="*/ 899328 w 1024932"/>
              <a:gd name="connsiteY38" fmla="*/ 223668 h 705989"/>
              <a:gd name="connsiteX39" fmla="*/ 808893 w 1024932"/>
              <a:gd name="connsiteY39" fmla="*/ 133233 h 705989"/>
              <a:gd name="connsiteX40" fmla="*/ 808893 w 1024932"/>
              <a:gd name="connsiteY40" fmla="*/ 37773 h 705989"/>
              <a:gd name="connsiteX41" fmla="*/ 778747 w 1024932"/>
              <a:gd name="connsiteY41" fmla="*/ 2604 h 705989"/>
              <a:gd name="connsiteX42" fmla="*/ 749901 w 1024932"/>
              <a:gd name="connsiteY42" fmla="*/ 2604 h 705989"/>
              <a:gd name="connsiteX43" fmla="*/ 733530 w 1024932"/>
              <a:gd name="connsiteY43" fmla="*/ 22701 h 705989"/>
              <a:gd name="connsiteX44" fmla="*/ 710454 w 1024932"/>
              <a:gd name="connsiteY44" fmla="*/ 25585 h 705989"/>
              <a:gd name="connsiteX45" fmla="*/ 729155 w 1024932"/>
              <a:gd name="connsiteY45" fmla="*/ 75082 h 705989"/>
              <a:gd name="connsiteX46" fmla="*/ 703385 w 1024932"/>
              <a:gd name="connsiteY46" fmla="*/ 123184 h 705989"/>
              <a:gd name="connsiteX47" fmla="*/ 673240 w 1024932"/>
              <a:gd name="connsiteY47" fmla="*/ 168402 h 705989"/>
              <a:gd name="connsiteX48" fmla="*/ 626533 w 1024932"/>
              <a:gd name="connsiteY48" fmla="*/ 207106 h 705989"/>
              <a:gd name="connsiteX49" fmla="*/ 597877 w 1024932"/>
              <a:gd name="connsiteY49" fmla="*/ 233716 h 705989"/>
              <a:gd name="connsiteX50" fmla="*/ 586339 w 1024932"/>
              <a:gd name="connsiteY50" fmla="*/ 210639 h 705989"/>
              <a:gd name="connsiteX51" fmla="*/ 507442 w 1024932"/>
              <a:gd name="connsiteY51" fmla="*/ 168402 h 705989"/>
              <a:gd name="connsiteX52" fmla="*/ 466598 w 1024932"/>
              <a:gd name="connsiteY52" fmla="*/ 180495 h 705989"/>
              <a:gd name="connsiteX53" fmla="*/ 411983 w 1024932"/>
              <a:gd name="connsiteY53" fmla="*/ 213619 h 705989"/>
              <a:gd name="connsiteX54" fmla="*/ 371789 w 1024932"/>
              <a:gd name="connsiteY54" fmla="*/ 253813 h 705989"/>
              <a:gd name="connsiteX55" fmla="*/ 306475 w 1024932"/>
              <a:gd name="connsiteY55" fmla="*/ 228692 h 705989"/>
              <a:gd name="connsiteX56" fmla="*/ 241905 w 1024932"/>
              <a:gd name="connsiteY56" fmla="*/ 222177 h 705989"/>
              <a:gd name="connsiteX57" fmla="*/ 160774 w 1024932"/>
              <a:gd name="connsiteY57" fmla="*/ 233716 h 705989"/>
              <a:gd name="connsiteX58" fmla="*/ 130629 w 1024932"/>
              <a:gd name="connsiteY58" fmla="*/ 188499 h 705989"/>
              <a:gd name="connsiteX59" fmla="*/ 115556 w 1024932"/>
              <a:gd name="connsiteY59" fmla="*/ 158353 h 705989"/>
              <a:gd name="connsiteX60" fmla="*/ 9304 w 1024932"/>
              <a:gd name="connsiteY60" fmla="*/ 160493 h 705989"/>
              <a:gd name="connsiteX0" fmla="*/ 9304 w 1024932"/>
              <a:gd name="connsiteY0" fmla="*/ 160493 h 705989"/>
              <a:gd name="connsiteX1" fmla="*/ 0 w 1024932"/>
              <a:gd name="connsiteY1" fmla="*/ 248789 h 705989"/>
              <a:gd name="connsiteX2" fmla="*/ 15073 w 1024932"/>
              <a:gd name="connsiteY2" fmla="*/ 278934 h 705989"/>
              <a:gd name="connsiteX3" fmla="*/ 50242 w 1024932"/>
              <a:gd name="connsiteY3" fmla="*/ 304055 h 705989"/>
              <a:gd name="connsiteX4" fmla="*/ 85411 w 1024932"/>
              <a:gd name="connsiteY4" fmla="*/ 319127 h 705989"/>
              <a:gd name="connsiteX5" fmla="*/ 85411 w 1024932"/>
              <a:gd name="connsiteY5" fmla="*/ 319127 h 705989"/>
              <a:gd name="connsiteX6" fmla="*/ 145701 w 1024932"/>
              <a:gd name="connsiteY6" fmla="*/ 349272 h 705989"/>
              <a:gd name="connsiteX7" fmla="*/ 160774 w 1024932"/>
              <a:gd name="connsiteY7" fmla="*/ 389466 h 705989"/>
              <a:gd name="connsiteX8" fmla="*/ 236136 w 1024932"/>
              <a:gd name="connsiteY8" fmla="*/ 419611 h 705989"/>
              <a:gd name="connsiteX9" fmla="*/ 246185 w 1024932"/>
              <a:gd name="connsiteY9" fmla="*/ 479901 h 705989"/>
              <a:gd name="connsiteX10" fmla="*/ 306475 w 1024932"/>
              <a:gd name="connsiteY10" fmla="*/ 510046 h 705989"/>
              <a:gd name="connsiteX11" fmla="*/ 321547 w 1024932"/>
              <a:gd name="connsiteY11" fmla="*/ 540191 h 705989"/>
              <a:gd name="connsiteX12" fmla="*/ 346668 w 1024932"/>
              <a:gd name="connsiteY12" fmla="*/ 590433 h 705989"/>
              <a:gd name="connsiteX13" fmla="*/ 391886 w 1024932"/>
              <a:gd name="connsiteY13" fmla="*/ 635650 h 705989"/>
              <a:gd name="connsiteX14" fmla="*/ 427055 w 1024932"/>
              <a:gd name="connsiteY14" fmla="*/ 645699 h 705989"/>
              <a:gd name="connsiteX15" fmla="*/ 427055 w 1024932"/>
              <a:gd name="connsiteY15" fmla="*/ 645699 h 705989"/>
              <a:gd name="connsiteX16" fmla="*/ 497394 w 1024932"/>
              <a:gd name="connsiteY16" fmla="*/ 645699 h 705989"/>
              <a:gd name="connsiteX17" fmla="*/ 497394 w 1024932"/>
              <a:gd name="connsiteY17" fmla="*/ 645699 h 705989"/>
              <a:gd name="connsiteX18" fmla="*/ 532563 w 1024932"/>
              <a:gd name="connsiteY18" fmla="*/ 620578 h 705989"/>
              <a:gd name="connsiteX19" fmla="*/ 602901 w 1024932"/>
              <a:gd name="connsiteY19" fmla="*/ 675844 h 705989"/>
              <a:gd name="connsiteX20" fmla="*/ 622998 w 1024932"/>
              <a:gd name="connsiteY20" fmla="*/ 690916 h 705989"/>
              <a:gd name="connsiteX21" fmla="*/ 673240 w 1024932"/>
              <a:gd name="connsiteY21" fmla="*/ 690916 h 705989"/>
              <a:gd name="connsiteX22" fmla="*/ 748602 w 1024932"/>
              <a:gd name="connsiteY22" fmla="*/ 705989 h 705989"/>
              <a:gd name="connsiteX23" fmla="*/ 859134 w 1024932"/>
              <a:gd name="connsiteY23" fmla="*/ 685892 h 705989"/>
              <a:gd name="connsiteX24" fmla="*/ 904352 w 1024932"/>
              <a:gd name="connsiteY24" fmla="*/ 650723 h 705989"/>
              <a:gd name="connsiteX25" fmla="*/ 954594 w 1024932"/>
              <a:gd name="connsiteY25" fmla="*/ 625602 h 705989"/>
              <a:gd name="connsiteX26" fmla="*/ 1024932 w 1024932"/>
              <a:gd name="connsiteY26" fmla="*/ 615553 h 705989"/>
              <a:gd name="connsiteX27" fmla="*/ 1024932 w 1024932"/>
              <a:gd name="connsiteY27" fmla="*/ 615553 h 705989"/>
              <a:gd name="connsiteX28" fmla="*/ 1024932 w 1024932"/>
              <a:gd name="connsiteY28" fmla="*/ 555263 h 705989"/>
              <a:gd name="connsiteX29" fmla="*/ 974690 w 1024932"/>
              <a:gd name="connsiteY29" fmla="*/ 525118 h 705989"/>
              <a:gd name="connsiteX30" fmla="*/ 939521 w 1024932"/>
              <a:gd name="connsiteY30" fmla="*/ 434683 h 705989"/>
              <a:gd name="connsiteX31" fmla="*/ 899328 w 1024932"/>
              <a:gd name="connsiteY31" fmla="*/ 424635 h 705989"/>
              <a:gd name="connsiteX32" fmla="*/ 869183 w 1024932"/>
              <a:gd name="connsiteY32" fmla="*/ 379417 h 705989"/>
              <a:gd name="connsiteX33" fmla="*/ 823965 w 1024932"/>
              <a:gd name="connsiteY33" fmla="*/ 364345 h 705989"/>
              <a:gd name="connsiteX34" fmla="*/ 823965 w 1024932"/>
              <a:gd name="connsiteY34" fmla="*/ 364345 h 705989"/>
              <a:gd name="connsiteX35" fmla="*/ 839038 w 1024932"/>
              <a:gd name="connsiteY35" fmla="*/ 309079 h 705989"/>
              <a:gd name="connsiteX36" fmla="*/ 899328 w 1024932"/>
              <a:gd name="connsiteY36" fmla="*/ 288982 h 705989"/>
              <a:gd name="connsiteX37" fmla="*/ 899328 w 1024932"/>
              <a:gd name="connsiteY37" fmla="*/ 223668 h 705989"/>
              <a:gd name="connsiteX38" fmla="*/ 899328 w 1024932"/>
              <a:gd name="connsiteY38" fmla="*/ 223668 h 705989"/>
              <a:gd name="connsiteX39" fmla="*/ 797355 w 1024932"/>
              <a:gd name="connsiteY39" fmla="*/ 133233 h 705989"/>
              <a:gd name="connsiteX40" fmla="*/ 808893 w 1024932"/>
              <a:gd name="connsiteY40" fmla="*/ 37773 h 705989"/>
              <a:gd name="connsiteX41" fmla="*/ 778747 w 1024932"/>
              <a:gd name="connsiteY41" fmla="*/ 2604 h 705989"/>
              <a:gd name="connsiteX42" fmla="*/ 749901 w 1024932"/>
              <a:gd name="connsiteY42" fmla="*/ 2604 h 705989"/>
              <a:gd name="connsiteX43" fmla="*/ 733530 w 1024932"/>
              <a:gd name="connsiteY43" fmla="*/ 22701 h 705989"/>
              <a:gd name="connsiteX44" fmla="*/ 710454 w 1024932"/>
              <a:gd name="connsiteY44" fmla="*/ 25585 h 705989"/>
              <a:gd name="connsiteX45" fmla="*/ 729155 w 1024932"/>
              <a:gd name="connsiteY45" fmla="*/ 75082 h 705989"/>
              <a:gd name="connsiteX46" fmla="*/ 703385 w 1024932"/>
              <a:gd name="connsiteY46" fmla="*/ 123184 h 705989"/>
              <a:gd name="connsiteX47" fmla="*/ 673240 w 1024932"/>
              <a:gd name="connsiteY47" fmla="*/ 168402 h 705989"/>
              <a:gd name="connsiteX48" fmla="*/ 626533 w 1024932"/>
              <a:gd name="connsiteY48" fmla="*/ 207106 h 705989"/>
              <a:gd name="connsiteX49" fmla="*/ 597877 w 1024932"/>
              <a:gd name="connsiteY49" fmla="*/ 233716 h 705989"/>
              <a:gd name="connsiteX50" fmla="*/ 586339 w 1024932"/>
              <a:gd name="connsiteY50" fmla="*/ 210639 h 705989"/>
              <a:gd name="connsiteX51" fmla="*/ 507442 w 1024932"/>
              <a:gd name="connsiteY51" fmla="*/ 168402 h 705989"/>
              <a:gd name="connsiteX52" fmla="*/ 466598 w 1024932"/>
              <a:gd name="connsiteY52" fmla="*/ 180495 h 705989"/>
              <a:gd name="connsiteX53" fmla="*/ 411983 w 1024932"/>
              <a:gd name="connsiteY53" fmla="*/ 213619 h 705989"/>
              <a:gd name="connsiteX54" fmla="*/ 371789 w 1024932"/>
              <a:gd name="connsiteY54" fmla="*/ 253813 h 705989"/>
              <a:gd name="connsiteX55" fmla="*/ 306475 w 1024932"/>
              <a:gd name="connsiteY55" fmla="*/ 228692 h 705989"/>
              <a:gd name="connsiteX56" fmla="*/ 241905 w 1024932"/>
              <a:gd name="connsiteY56" fmla="*/ 222177 h 705989"/>
              <a:gd name="connsiteX57" fmla="*/ 160774 w 1024932"/>
              <a:gd name="connsiteY57" fmla="*/ 233716 h 705989"/>
              <a:gd name="connsiteX58" fmla="*/ 130629 w 1024932"/>
              <a:gd name="connsiteY58" fmla="*/ 188499 h 705989"/>
              <a:gd name="connsiteX59" fmla="*/ 115556 w 1024932"/>
              <a:gd name="connsiteY59" fmla="*/ 158353 h 705989"/>
              <a:gd name="connsiteX60" fmla="*/ 9304 w 1024932"/>
              <a:gd name="connsiteY60" fmla="*/ 160493 h 705989"/>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39038 w 1024932"/>
              <a:gd name="connsiteY35" fmla="*/ 308867 h 705777"/>
              <a:gd name="connsiteX36" fmla="*/ 899328 w 1024932"/>
              <a:gd name="connsiteY36" fmla="*/ 288770 h 705777"/>
              <a:gd name="connsiteX37" fmla="*/ 899328 w 1024932"/>
              <a:gd name="connsiteY37" fmla="*/ 223456 h 705777"/>
              <a:gd name="connsiteX38" fmla="*/ 899328 w 1024932"/>
              <a:gd name="connsiteY38" fmla="*/ 223456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39038 w 1024932"/>
              <a:gd name="connsiteY35" fmla="*/ 308867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46009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25749 w 1024932"/>
              <a:gd name="connsiteY25" fmla="*/ 619621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46009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02901 w 1033586"/>
              <a:gd name="connsiteY19" fmla="*/ 675632 h 705777"/>
              <a:gd name="connsiteX20" fmla="*/ 622998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17323 w 1033586"/>
              <a:gd name="connsiteY19" fmla="*/ 669863 h 705777"/>
              <a:gd name="connsiteX20" fmla="*/ 622998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17323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7919 w 1033586"/>
              <a:gd name="connsiteY57" fmla="*/ 223988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16002 w 1033586"/>
              <a:gd name="connsiteY55" fmla="*/ 228480 h 705777"/>
              <a:gd name="connsiteX56" fmla="*/ 241905 w 1033586"/>
              <a:gd name="connsiteY56" fmla="*/ 221965 h 705777"/>
              <a:gd name="connsiteX57" fmla="*/ 167919 w 1033586"/>
              <a:gd name="connsiteY57" fmla="*/ 223988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4458"/>
              <a:gd name="connsiteY0" fmla="*/ 160281 h 705777"/>
              <a:gd name="connsiteX1" fmla="*/ 0 w 1034458"/>
              <a:gd name="connsiteY1" fmla="*/ 248577 h 705777"/>
              <a:gd name="connsiteX2" fmla="*/ 15073 w 1034458"/>
              <a:gd name="connsiteY2" fmla="*/ 278722 h 705777"/>
              <a:gd name="connsiteX3" fmla="*/ 50242 w 1034458"/>
              <a:gd name="connsiteY3" fmla="*/ 303843 h 705777"/>
              <a:gd name="connsiteX4" fmla="*/ 85411 w 1034458"/>
              <a:gd name="connsiteY4" fmla="*/ 318915 h 705777"/>
              <a:gd name="connsiteX5" fmla="*/ 85411 w 1034458"/>
              <a:gd name="connsiteY5" fmla="*/ 318915 h 705777"/>
              <a:gd name="connsiteX6" fmla="*/ 145701 w 1034458"/>
              <a:gd name="connsiteY6" fmla="*/ 349060 h 705777"/>
              <a:gd name="connsiteX7" fmla="*/ 160774 w 1034458"/>
              <a:gd name="connsiteY7" fmla="*/ 389254 h 705777"/>
              <a:gd name="connsiteX8" fmla="*/ 236136 w 1034458"/>
              <a:gd name="connsiteY8" fmla="*/ 419399 h 705777"/>
              <a:gd name="connsiteX9" fmla="*/ 246185 w 1034458"/>
              <a:gd name="connsiteY9" fmla="*/ 479689 h 705777"/>
              <a:gd name="connsiteX10" fmla="*/ 306475 w 1034458"/>
              <a:gd name="connsiteY10" fmla="*/ 509834 h 705777"/>
              <a:gd name="connsiteX11" fmla="*/ 321547 w 1034458"/>
              <a:gd name="connsiteY11" fmla="*/ 539979 h 705777"/>
              <a:gd name="connsiteX12" fmla="*/ 346668 w 1034458"/>
              <a:gd name="connsiteY12" fmla="*/ 590221 h 705777"/>
              <a:gd name="connsiteX13" fmla="*/ 391886 w 1034458"/>
              <a:gd name="connsiteY13" fmla="*/ 635438 h 705777"/>
              <a:gd name="connsiteX14" fmla="*/ 427055 w 1034458"/>
              <a:gd name="connsiteY14" fmla="*/ 645487 h 705777"/>
              <a:gd name="connsiteX15" fmla="*/ 427055 w 1034458"/>
              <a:gd name="connsiteY15" fmla="*/ 645487 h 705777"/>
              <a:gd name="connsiteX16" fmla="*/ 497394 w 1034458"/>
              <a:gd name="connsiteY16" fmla="*/ 645487 h 705777"/>
              <a:gd name="connsiteX17" fmla="*/ 497394 w 1034458"/>
              <a:gd name="connsiteY17" fmla="*/ 645487 h 705777"/>
              <a:gd name="connsiteX18" fmla="*/ 532563 w 1034458"/>
              <a:gd name="connsiteY18" fmla="*/ 633963 h 705777"/>
              <a:gd name="connsiteX19" fmla="*/ 600327 w 1034458"/>
              <a:gd name="connsiteY19" fmla="*/ 669863 h 705777"/>
              <a:gd name="connsiteX20" fmla="*/ 631652 w 1034458"/>
              <a:gd name="connsiteY20" fmla="*/ 690704 h 705777"/>
              <a:gd name="connsiteX21" fmla="*/ 673240 w 1034458"/>
              <a:gd name="connsiteY21" fmla="*/ 690704 h 705777"/>
              <a:gd name="connsiteX22" fmla="*/ 748602 w 1034458"/>
              <a:gd name="connsiteY22" fmla="*/ 705777 h 705777"/>
              <a:gd name="connsiteX23" fmla="*/ 859134 w 1034458"/>
              <a:gd name="connsiteY23" fmla="*/ 685680 h 705777"/>
              <a:gd name="connsiteX24" fmla="*/ 904352 w 1034458"/>
              <a:gd name="connsiteY24" fmla="*/ 650511 h 705777"/>
              <a:gd name="connsiteX25" fmla="*/ 925749 w 1034458"/>
              <a:gd name="connsiteY25" fmla="*/ 619621 h 705777"/>
              <a:gd name="connsiteX26" fmla="*/ 1024932 w 1034458"/>
              <a:gd name="connsiteY26" fmla="*/ 615341 h 705777"/>
              <a:gd name="connsiteX27" fmla="*/ 1034458 w 1034458"/>
              <a:gd name="connsiteY27" fmla="*/ 631994 h 705777"/>
              <a:gd name="connsiteX28" fmla="*/ 1033586 w 1034458"/>
              <a:gd name="connsiteY28" fmla="*/ 555051 h 705777"/>
              <a:gd name="connsiteX29" fmla="*/ 974690 w 1034458"/>
              <a:gd name="connsiteY29" fmla="*/ 524906 h 705777"/>
              <a:gd name="connsiteX30" fmla="*/ 939521 w 1034458"/>
              <a:gd name="connsiteY30" fmla="*/ 446009 h 705777"/>
              <a:gd name="connsiteX31" fmla="*/ 899328 w 1034458"/>
              <a:gd name="connsiteY31" fmla="*/ 424423 h 705777"/>
              <a:gd name="connsiteX32" fmla="*/ 869183 w 1034458"/>
              <a:gd name="connsiteY32" fmla="*/ 379205 h 705777"/>
              <a:gd name="connsiteX33" fmla="*/ 823965 w 1034458"/>
              <a:gd name="connsiteY33" fmla="*/ 364133 h 705777"/>
              <a:gd name="connsiteX34" fmla="*/ 798004 w 1034458"/>
              <a:gd name="connsiteY34" fmla="*/ 355479 h 705777"/>
              <a:gd name="connsiteX35" fmla="*/ 815962 w 1034458"/>
              <a:gd name="connsiteY35" fmla="*/ 303098 h 705777"/>
              <a:gd name="connsiteX36" fmla="*/ 899328 w 1034458"/>
              <a:gd name="connsiteY36" fmla="*/ 288770 h 705777"/>
              <a:gd name="connsiteX37" fmla="*/ 899328 w 1034458"/>
              <a:gd name="connsiteY37" fmla="*/ 223456 h 705777"/>
              <a:gd name="connsiteX38" fmla="*/ 902213 w 1034458"/>
              <a:gd name="connsiteY38" fmla="*/ 209033 h 705777"/>
              <a:gd name="connsiteX39" fmla="*/ 797355 w 1034458"/>
              <a:gd name="connsiteY39" fmla="*/ 133021 h 705777"/>
              <a:gd name="connsiteX40" fmla="*/ 797355 w 1034458"/>
              <a:gd name="connsiteY40" fmla="*/ 34676 h 705777"/>
              <a:gd name="connsiteX41" fmla="*/ 778747 w 1034458"/>
              <a:gd name="connsiteY41" fmla="*/ 2392 h 705777"/>
              <a:gd name="connsiteX42" fmla="*/ 749901 w 1034458"/>
              <a:gd name="connsiteY42" fmla="*/ 2392 h 705777"/>
              <a:gd name="connsiteX43" fmla="*/ 733530 w 1034458"/>
              <a:gd name="connsiteY43" fmla="*/ 22489 h 705777"/>
              <a:gd name="connsiteX44" fmla="*/ 710454 w 1034458"/>
              <a:gd name="connsiteY44" fmla="*/ 25373 h 705777"/>
              <a:gd name="connsiteX45" fmla="*/ 729155 w 1034458"/>
              <a:gd name="connsiteY45" fmla="*/ 74870 h 705777"/>
              <a:gd name="connsiteX46" fmla="*/ 703385 w 1034458"/>
              <a:gd name="connsiteY46" fmla="*/ 122972 h 705777"/>
              <a:gd name="connsiteX47" fmla="*/ 673240 w 1034458"/>
              <a:gd name="connsiteY47" fmla="*/ 168190 h 705777"/>
              <a:gd name="connsiteX48" fmla="*/ 626533 w 1034458"/>
              <a:gd name="connsiteY48" fmla="*/ 206894 h 705777"/>
              <a:gd name="connsiteX49" fmla="*/ 597877 w 1034458"/>
              <a:gd name="connsiteY49" fmla="*/ 233504 h 705777"/>
              <a:gd name="connsiteX50" fmla="*/ 586339 w 1034458"/>
              <a:gd name="connsiteY50" fmla="*/ 210427 h 705777"/>
              <a:gd name="connsiteX51" fmla="*/ 507442 w 1034458"/>
              <a:gd name="connsiteY51" fmla="*/ 168190 h 705777"/>
              <a:gd name="connsiteX52" fmla="*/ 466598 w 1034458"/>
              <a:gd name="connsiteY52" fmla="*/ 180283 h 705777"/>
              <a:gd name="connsiteX53" fmla="*/ 411983 w 1034458"/>
              <a:gd name="connsiteY53" fmla="*/ 213407 h 705777"/>
              <a:gd name="connsiteX54" fmla="*/ 371789 w 1034458"/>
              <a:gd name="connsiteY54" fmla="*/ 253601 h 705777"/>
              <a:gd name="connsiteX55" fmla="*/ 316002 w 1034458"/>
              <a:gd name="connsiteY55" fmla="*/ 228480 h 705777"/>
              <a:gd name="connsiteX56" fmla="*/ 241905 w 1034458"/>
              <a:gd name="connsiteY56" fmla="*/ 221965 h 705777"/>
              <a:gd name="connsiteX57" fmla="*/ 167919 w 1034458"/>
              <a:gd name="connsiteY57" fmla="*/ 223988 h 705777"/>
              <a:gd name="connsiteX58" fmla="*/ 130629 w 1034458"/>
              <a:gd name="connsiteY58" fmla="*/ 188287 h 705777"/>
              <a:gd name="connsiteX59" fmla="*/ 115556 w 1034458"/>
              <a:gd name="connsiteY59" fmla="*/ 158141 h 705777"/>
              <a:gd name="connsiteX60" fmla="*/ 9304 w 1034458"/>
              <a:gd name="connsiteY60" fmla="*/ 160281 h 705777"/>
              <a:gd name="connsiteX0" fmla="*/ 9304 w 1045498"/>
              <a:gd name="connsiteY0" fmla="*/ 160281 h 705777"/>
              <a:gd name="connsiteX1" fmla="*/ 0 w 1045498"/>
              <a:gd name="connsiteY1" fmla="*/ 248577 h 705777"/>
              <a:gd name="connsiteX2" fmla="*/ 15073 w 1045498"/>
              <a:gd name="connsiteY2" fmla="*/ 278722 h 705777"/>
              <a:gd name="connsiteX3" fmla="*/ 50242 w 1045498"/>
              <a:gd name="connsiteY3" fmla="*/ 303843 h 705777"/>
              <a:gd name="connsiteX4" fmla="*/ 85411 w 1045498"/>
              <a:gd name="connsiteY4" fmla="*/ 318915 h 705777"/>
              <a:gd name="connsiteX5" fmla="*/ 85411 w 1045498"/>
              <a:gd name="connsiteY5" fmla="*/ 318915 h 705777"/>
              <a:gd name="connsiteX6" fmla="*/ 145701 w 1045498"/>
              <a:gd name="connsiteY6" fmla="*/ 349060 h 705777"/>
              <a:gd name="connsiteX7" fmla="*/ 160774 w 1045498"/>
              <a:gd name="connsiteY7" fmla="*/ 389254 h 705777"/>
              <a:gd name="connsiteX8" fmla="*/ 236136 w 1045498"/>
              <a:gd name="connsiteY8" fmla="*/ 419399 h 705777"/>
              <a:gd name="connsiteX9" fmla="*/ 246185 w 1045498"/>
              <a:gd name="connsiteY9" fmla="*/ 479689 h 705777"/>
              <a:gd name="connsiteX10" fmla="*/ 306475 w 1045498"/>
              <a:gd name="connsiteY10" fmla="*/ 509834 h 705777"/>
              <a:gd name="connsiteX11" fmla="*/ 321547 w 1045498"/>
              <a:gd name="connsiteY11" fmla="*/ 539979 h 705777"/>
              <a:gd name="connsiteX12" fmla="*/ 346668 w 1045498"/>
              <a:gd name="connsiteY12" fmla="*/ 590221 h 705777"/>
              <a:gd name="connsiteX13" fmla="*/ 391886 w 1045498"/>
              <a:gd name="connsiteY13" fmla="*/ 635438 h 705777"/>
              <a:gd name="connsiteX14" fmla="*/ 427055 w 1045498"/>
              <a:gd name="connsiteY14" fmla="*/ 645487 h 705777"/>
              <a:gd name="connsiteX15" fmla="*/ 427055 w 1045498"/>
              <a:gd name="connsiteY15" fmla="*/ 645487 h 705777"/>
              <a:gd name="connsiteX16" fmla="*/ 497394 w 1045498"/>
              <a:gd name="connsiteY16" fmla="*/ 645487 h 705777"/>
              <a:gd name="connsiteX17" fmla="*/ 497394 w 1045498"/>
              <a:gd name="connsiteY17" fmla="*/ 645487 h 705777"/>
              <a:gd name="connsiteX18" fmla="*/ 532563 w 1045498"/>
              <a:gd name="connsiteY18" fmla="*/ 633963 h 705777"/>
              <a:gd name="connsiteX19" fmla="*/ 600327 w 1045498"/>
              <a:gd name="connsiteY19" fmla="*/ 669863 h 705777"/>
              <a:gd name="connsiteX20" fmla="*/ 631652 w 1045498"/>
              <a:gd name="connsiteY20" fmla="*/ 690704 h 705777"/>
              <a:gd name="connsiteX21" fmla="*/ 673240 w 1045498"/>
              <a:gd name="connsiteY21" fmla="*/ 690704 h 705777"/>
              <a:gd name="connsiteX22" fmla="*/ 748602 w 1045498"/>
              <a:gd name="connsiteY22" fmla="*/ 705777 h 705777"/>
              <a:gd name="connsiteX23" fmla="*/ 859134 w 1045498"/>
              <a:gd name="connsiteY23" fmla="*/ 685680 h 705777"/>
              <a:gd name="connsiteX24" fmla="*/ 904352 w 1045498"/>
              <a:gd name="connsiteY24" fmla="*/ 650511 h 705777"/>
              <a:gd name="connsiteX25" fmla="*/ 925749 w 1045498"/>
              <a:gd name="connsiteY25" fmla="*/ 619621 h 705777"/>
              <a:gd name="connsiteX26" fmla="*/ 1024932 w 1045498"/>
              <a:gd name="connsiteY26" fmla="*/ 615341 h 705777"/>
              <a:gd name="connsiteX27" fmla="*/ 1034458 w 1045498"/>
              <a:gd name="connsiteY27" fmla="*/ 631994 h 705777"/>
              <a:gd name="connsiteX28" fmla="*/ 1045493 w 1045498"/>
              <a:gd name="connsiteY28" fmla="*/ 566947 h 705777"/>
              <a:gd name="connsiteX29" fmla="*/ 974690 w 1045498"/>
              <a:gd name="connsiteY29" fmla="*/ 524906 h 705777"/>
              <a:gd name="connsiteX30" fmla="*/ 939521 w 1045498"/>
              <a:gd name="connsiteY30" fmla="*/ 446009 h 705777"/>
              <a:gd name="connsiteX31" fmla="*/ 899328 w 1045498"/>
              <a:gd name="connsiteY31" fmla="*/ 424423 h 705777"/>
              <a:gd name="connsiteX32" fmla="*/ 869183 w 1045498"/>
              <a:gd name="connsiteY32" fmla="*/ 379205 h 705777"/>
              <a:gd name="connsiteX33" fmla="*/ 823965 w 1045498"/>
              <a:gd name="connsiteY33" fmla="*/ 364133 h 705777"/>
              <a:gd name="connsiteX34" fmla="*/ 798004 w 1045498"/>
              <a:gd name="connsiteY34" fmla="*/ 355479 h 705777"/>
              <a:gd name="connsiteX35" fmla="*/ 815962 w 1045498"/>
              <a:gd name="connsiteY35" fmla="*/ 303098 h 705777"/>
              <a:gd name="connsiteX36" fmla="*/ 899328 w 1045498"/>
              <a:gd name="connsiteY36" fmla="*/ 288770 h 705777"/>
              <a:gd name="connsiteX37" fmla="*/ 899328 w 1045498"/>
              <a:gd name="connsiteY37" fmla="*/ 223456 h 705777"/>
              <a:gd name="connsiteX38" fmla="*/ 902213 w 1045498"/>
              <a:gd name="connsiteY38" fmla="*/ 209033 h 705777"/>
              <a:gd name="connsiteX39" fmla="*/ 797355 w 1045498"/>
              <a:gd name="connsiteY39" fmla="*/ 133021 h 705777"/>
              <a:gd name="connsiteX40" fmla="*/ 797355 w 1045498"/>
              <a:gd name="connsiteY40" fmla="*/ 34676 h 705777"/>
              <a:gd name="connsiteX41" fmla="*/ 778747 w 1045498"/>
              <a:gd name="connsiteY41" fmla="*/ 2392 h 705777"/>
              <a:gd name="connsiteX42" fmla="*/ 749901 w 1045498"/>
              <a:gd name="connsiteY42" fmla="*/ 2392 h 705777"/>
              <a:gd name="connsiteX43" fmla="*/ 733530 w 1045498"/>
              <a:gd name="connsiteY43" fmla="*/ 22489 h 705777"/>
              <a:gd name="connsiteX44" fmla="*/ 710454 w 1045498"/>
              <a:gd name="connsiteY44" fmla="*/ 25373 h 705777"/>
              <a:gd name="connsiteX45" fmla="*/ 729155 w 1045498"/>
              <a:gd name="connsiteY45" fmla="*/ 74870 h 705777"/>
              <a:gd name="connsiteX46" fmla="*/ 703385 w 1045498"/>
              <a:gd name="connsiteY46" fmla="*/ 122972 h 705777"/>
              <a:gd name="connsiteX47" fmla="*/ 673240 w 1045498"/>
              <a:gd name="connsiteY47" fmla="*/ 168190 h 705777"/>
              <a:gd name="connsiteX48" fmla="*/ 626533 w 1045498"/>
              <a:gd name="connsiteY48" fmla="*/ 206894 h 705777"/>
              <a:gd name="connsiteX49" fmla="*/ 597877 w 1045498"/>
              <a:gd name="connsiteY49" fmla="*/ 233504 h 705777"/>
              <a:gd name="connsiteX50" fmla="*/ 586339 w 1045498"/>
              <a:gd name="connsiteY50" fmla="*/ 210427 h 705777"/>
              <a:gd name="connsiteX51" fmla="*/ 507442 w 1045498"/>
              <a:gd name="connsiteY51" fmla="*/ 168190 h 705777"/>
              <a:gd name="connsiteX52" fmla="*/ 466598 w 1045498"/>
              <a:gd name="connsiteY52" fmla="*/ 180283 h 705777"/>
              <a:gd name="connsiteX53" fmla="*/ 411983 w 1045498"/>
              <a:gd name="connsiteY53" fmla="*/ 213407 h 705777"/>
              <a:gd name="connsiteX54" fmla="*/ 371789 w 1045498"/>
              <a:gd name="connsiteY54" fmla="*/ 253601 h 705777"/>
              <a:gd name="connsiteX55" fmla="*/ 316002 w 1045498"/>
              <a:gd name="connsiteY55" fmla="*/ 228480 h 705777"/>
              <a:gd name="connsiteX56" fmla="*/ 241905 w 1045498"/>
              <a:gd name="connsiteY56" fmla="*/ 221965 h 705777"/>
              <a:gd name="connsiteX57" fmla="*/ 167919 w 1045498"/>
              <a:gd name="connsiteY57" fmla="*/ 223988 h 705777"/>
              <a:gd name="connsiteX58" fmla="*/ 130629 w 1045498"/>
              <a:gd name="connsiteY58" fmla="*/ 188287 h 705777"/>
              <a:gd name="connsiteX59" fmla="*/ 115556 w 1045498"/>
              <a:gd name="connsiteY59" fmla="*/ 158141 h 705777"/>
              <a:gd name="connsiteX60" fmla="*/ 9304 w 1045498"/>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25749 w 1045506"/>
              <a:gd name="connsiteY25" fmla="*/ 619621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25749 w 1045506"/>
              <a:gd name="connsiteY25" fmla="*/ 619621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22126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91905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29120 w 1045506"/>
              <a:gd name="connsiteY35" fmla="*/ 309669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91905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10422"/>
              <a:gd name="connsiteX1" fmla="*/ 0 w 1045506"/>
              <a:gd name="connsiteY1" fmla="*/ 248577 h 710422"/>
              <a:gd name="connsiteX2" fmla="*/ 15073 w 1045506"/>
              <a:gd name="connsiteY2" fmla="*/ 278722 h 710422"/>
              <a:gd name="connsiteX3" fmla="*/ 59768 w 1045506"/>
              <a:gd name="connsiteY3" fmla="*/ 294327 h 710422"/>
              <a:gd name="connsiteX4" fmla="*/ 85411 w 1045506"/>
              <a:gd name="connsiteY4" fmla="*/ 318915 h 710422"/>
              <a:gd name="connsiteX5" fmla="*/ 111608 w 1045506"/>
              <a:gd name="connsiteY5" fmla="*/ 318915 h 710422"/>
              <a:gd name="connsiteX6" fmla="*/ 145701 w 1045506"/>
              <a:gd name="connsiteY6" fmla="*/ 349060 h 710422"/>
              <a:gd name="connsiteX7" fmla="*/ 160774 w 1045506"/>
              <a:gd name="connsiteY7" fmla="*/ 389254 h 710422"/>
              <a:gd name="connsiteX8" fmla="*/ 236136 w 1045506"/>
              <a:gd name="connsiteY8" fmla="*/ 419399 h 710422"/>
              <a:gd name="connsiteX9" fmla="*/ 246185 w 1045506"/>
              <a:gd name="connsiteY9" fmla="*/ 479689 h 710422"/>
              <a:gd name="connsiteX10" fmla="*/ 306475 w 1045506"/>
              <a:gd name="connsiteY10" fmla="*/ 509834 h 710422"/>
              <a:gd name="connsiteX11" fmla="*/ 321547 w 1045506"/>
              <a:gd name="connsiteY11" fmla="*/ 539979 h 710422"/>
              <a:gd name="connsiteX12" fmla="*/ 346668 w 1045506"/>
              <a:gd name="connsiteY12" fmla="*/ 590221 h 710422"/>
              <a:gd name="connsiteX13" fmla="*/ 391886 w 1045506"/>
              <a:gd name="connsiteY13" fmla="*/ 635438 h 710422"/>
              <a:gd name="connsiteX14" fmla="*/ 427055 w 1045506"/>
              <a:gd name="connsiteY14" fmla="*/ 645487 h 710422"/>
              <a:gd name="connsiteX15" fmla="*/ 427055 w 1045506"/>
              <a:gd name="connsiteY15" fmla="*/ 645487 h 710422"/>
              <a:gd name="connsiteX16" fmla="*/ 497394 w 1045506"/>
              <a:gd name="connsiteY16" fmla="*/ 645487 h 710422"/>
              <a:gd name="connsiteX17" fmla="*/ 497394 w 1045506"/>
              <a:gd name="connsiteY17" fmla="*/ 645487 h 710422"/>
              <a:gd name="connsiteX18" fmla="*/ 532563 w 1045506"/>
              <a:gd name="connsiteY18" fmla="*/ 633963 h 710422"/>
              <a:gd name="connsiteX19" fmla="*/ 597946 w 1045506"/>
              <a:gd name="connsiteY19" fmla="*/ 679379 h 710422"/>
              <a:gd name="connsiteX20" fmla="*/ 629270 w 1045506"/>
              <a:gd name="connsiteY20" fmla="*/ 697841 h 710422"/>
              <a:gd name="connsiteX21" fmla="*/ 696267 w 1045506"/>
              <a:gd name="connsiteY21" fmla="*/ 710422 h 710422"/>
              <a:gd name="connsiteX22" fmla="*/ 748602 w 1045506"/>
              <a:gd name="connsiteY22" fmla="*/ 705777 h 710422"/>
              <a:gd name="connsiteX23" fmla="*/ 859134 w 1045506"/>
              <a:gd name="connsiteY23" fmla="*/ 685680 h 710422"/>
              <a:gd name="connsiteX24" fmla="*/ 904352 w 1045506"/>
              <a:gd name="connsiteY24" fmla="*/ 650511 h 710422"/>
              <a:gd name="connsiteX25" fmla="*/ 918604 w 1045506"/>
              <a:gd name="connsiteY25" fmla="*/ 624378 h 710422"/>
              <a:gd name="connsiteX26" fmla="*/ 1027313 w 1045506"/>
              <a:gd name="connsiteY26" fmla="*/ 629614 h 710422"/>
              <a:gd name="connsiteX27" fmla="*/ 1041603 w 1045506"/>
              <a:gd name="connsiteY27" fmla="*/ 631994 h 710422"/>
              <a:gd name="connsiteX28" fmla="*/ 1045493 w 1045506"/>
              <a:gd name="connsiteY28" fmla="*/ 566947 h 710422"/>
              <a:gd name="connsiteX29" fmla="*/ 974690 w 1045506"/>
              <a:gd name="connsiteY29" fmla="*/ 524906 h 710422"/>
              <a:gd name="connsiteX30" fmla="*/ 939521 w 1045506"/>
              <a:gd name="connsiteY30" fmla="*/ 446009 h 710422"/>
              <a:gd name="connsiteX31" fmla="*/ 899328 w 1045506"/>
              <a:gd name="connsiteY31" fmla="*/ 424423 h 710422"/>
              <a:gd name="connsiteX32" fmla="*/ 869183 w 1045506"/>
              <a:gd name="connsiteY32" fmla="*/ 379205 h 710422"/>
              <a:gd name="connsiteX33" fmla="*/ 823965 w 1045506"/>
              <a:gd name="connsiteY33" fmla="*/ 364133 h 710422"/>
              <a:gd name="connsiteX34" fmla="*/ 798004 w 1045506"/>
              <a:gd name="connsiteY34" fmla="*/ 355479 h 710422"/>
              <a:gd name="connsiteX35" fmla="*/ 829120 w 1045506"/>
              <a:gd name="connsiteY35" fmla="*/ 309669 h 710422"/>
              <a:gd name="connsiteX36" fmla="*/ 899328 w 1045506"/>
              <a:gd name="connsiteY36" fmla="*/ 288770 h 710422"/>
              <a:gd name="connsiteX37" fmla="*/ 899328 w 1045506"/>
              <a:gd name="connsiteY37" fmla="*/ 223456 h 710422"/>
              <a:gd name="connsiteX38" fmla="*/ 902213 w 1045506"/>
              <a:gd name="connsiteY38" fmla="*/ 209033 h 710422"/>
              <a:gd name="connsiteX39" fmla="*/ 797355 w 1045506"/>
              <a:gd name="connsiteY39" fmla="*/ 133021 h 710422"/>
              <a:gd name="connsiteX40" fmla="*/ 797355 w 1045506"/>
              <a:gd name="connsiteY40" fmla="*/ 34676 h 710422"/>
              <a:gd name="connsiteX41" fmla="*/ 791905 w 1045506"/>
              <a:gd name="connsiteY41" fmla="*/ 2392 h 710422"/>
              <a:gd name="connsiteX42" fmla="*/ 749901 w 1045506"/>
              <a:gd name="connsiteY42" fmla="*/ 2392 h 710422"/>
              <a:gd name="connsiteX43" fmla="*/ 733530 w 1045506"/>
              <a:gd name="connsiteY43" fmla="*/ 22489 h 710422"/>
              <a:gd name="connsiteX44" fmla="*/ 698547 w 1045506"/>
              <a:gd name="connsiteY44" fmla="*/ 25373 h 710422"/>
              <a:gd name="connsiteX45" fmla="*/ 722012 w 1045506"/>
              <a:gd name="connsiteY45" fmla="*/ 74870 h 710422"/>
              <a:gd name="connsiteX46" fmla="*/ 703385 w 1045506"/>
              <a:gd name="connsiteY46" fmla="*/ 122972 h 710422"/>
              <a:gd name="connsiteX47" fmla="*/ 673240 w 1045506"/>
              <a:gd name="connsiteY47" fmla="*/ 168190 h 710422"/>
              <a:gd name="connsiteX48" fmla="*/ 626533 w 1045506"/>
              <a:gd name="connsiteY48" fmla="*/ 206894 h 710422"/>
              <a:gd name="connsiteX49" fmla="*/ 605022 w 1045506"/>
              <a:gd name="connsiteY49" fmla="*/ 209713 h 710422"/>
              <a:gd name="connsiteX50" fmla="*/ 586339 w 1045506"/>
              <a:gd name="connsiteY50" fmla="*/ 210427 h 710422"/>
              <a:gd name="connsiteX51" fmla="*/ 507442 w 1045506"/>
              <a:gd name="connsiteY51" fmla="*/ 168190 h 710422"/>
              <a:gd name="connsiteX52" fmla="*/ 466598 w 1045506"/>
              <a:gd name="connsiteY52" fmla="*/ 180283 h 710422"/>
              <a:gd name="connsiteX53" fmla="*/ 411983 w 1045506"/>
              <a:gd name="connsiteY53" fmla="*/ 213407 h 710422"/>
              <a:gd name="connsiteX54" fmla="*/ 371789 w 1045506"/>
              <a:gd name="connsiteY54" fmla="*/ 253601 h 710422"/>
              <a:gd name="connsiteX55" fmla="*/ 316002 w 1045506"/>
              <a:gd name="connsiteY55" fmla="*/ 228480 h 710422"/>
              <a:gd name="connsiteX56" fmla="*/ 241905 w 1045506"/>
              <a:gd name="connsiteY56" fmla="*/ 221965 h 710422"/>
              <a:gd name="connsiteX57" fmla="*/ 167919 w 1045506"/>
              <a:gd name="connsiteY57" fmla="*/ 223988 h 710422"/>
              <a:gd name="connsiteX58" fmla="*/ 130629 w 1045506"/>
              <a:gd name="connsiteY58" fmla="*/ 188287 h 710422"/>
              <a:gd name="connsiteX59" fmla="*/ 115556 w 1045506"/>
              <a:gd name="connsiteY59" fmla="*/ 158141 h 710422"/>
              <a:gd name="connsiteX60" fmla="*/ 9304 w 1045506"/>
              <a:gd name="connsiteY60" fmla="*/ 160281 h 710422"/>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36136 w 1045506"/>
              <a:gd name="connsiteY8" fmla="*/ 419399 h 712349"/>
              <a:gd name="connsiteX9" fmla="*/ 246185 w 1045506"/>
              <a:gd name="connsiteY9" fmla="*/ 479689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29556 w 1045506"/>
              <a:gd name="connsiteY8" fmla="*/ 435830 h 712349"/>
              <a:gd name="connsiteX9" fmla="*/ 246185 w 1045506"/>
              <a:gd name="connsiteY9" fmla="*/ 479689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29556 w 1045506"/>
              <a:gd name="connsiteY8" fmla="*/ 435830 h 712349"/>
              <a:gd name="connsiteX9" fmla="*/ 256053 w 1045506"/>
              <a:gd name="connsiteY9" fmla="*/ 479690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19172 w 1055374"/>
              <a:gd name="connsiteY0" fmla="*/ 160281 h 712349"/>
              <a:gd name="connsiteX1" fmla="*/ 0 w 1055374"/>
              <a:gd name="connsiteY1" fmla="*/ 251863 h 712349"/>
              <a:gd name="connsiteX2" fmla="*/ 24941 w 1055374"/>
              <a:gd name="connsiteY2" fmla="*/ 278722 h 712349"/>
              <a:gd name="connsiteX3" fmla="*/ 69636 w 1055374"/>
              <a:gd name="connsiteY3" fmla="*/ 294327 h 712349"/>
              <a:gd name="connsiteX4" fmla="*/ 95279 w 1055374"/>
              <a:gd name="connsiteY4" fmla="*/ 318915 h 712349"/>
              <a:gd name="connsiteX5" fmla="*/ 121476 w 1055374"/>
              <a:gd name="connsiteY5" fmla="*/ 318915 h 712349"/>
              <a:gd name="connsiteX6" fmla="*/ 155569 w 1055374"/>
              <a:gd name="connsiteY6" fmla="*/ 349060 h 712349"/>
              <a:gd name="connsiteX7" fmla="*/ 170642 w 1055374"/>
              <a:gd name="connsiteY7" fmla="*/ 389254 h 712349"/>
              <a:gd name="connsiteX8" fmla="*/ 239424 w 1055374"/>
              <a:gd name="connsiteY8" fmla="*/ 435830 h 712349"/>
              <a:gd name="connsiteX9" fmla="*/ 265921 w 1055374"/>
              <a:gd name="connsiteY9" fmla="*/ 479690 h 712349"/>
              <a:gd name="connsiteX10" fmla="*/ 316343 w 1055374"/>
              <a:gd name="connsiteY10" fmla="*/ 509834 h 712349"/>
              <a:gd name="connsiteX11" fmla="*/ 331415 w 1055374"/>
              <a:gd name="connsiteY11" fmla="*/ 539979 h 712349"/>
              <a:gd name="connsiteX12" fmla="*/ 356536 w 1055374"/>
              <a:gd name="connsiteY12" fmla="*/ 590221 h 712349"/>
              <a:gd name="connsiteX13" fmla="*/ 401754 w 1055374"/>
              <a:gd name="connsiteY13" fmla="*/ 635438 h 712349"/>
              <a:gd name="connsiteX14" fmla="*/ 436923 w 1055374"/>
              <a:gd name="connsiteY14" fmla="*/ 645487 h 712349"/>
              <a:gd name="connsiteX15" fmla="*/ 436923 w 1055374"/>
              <a:gd name="connsiteY15" fmla="*/ 645487 h 712349"/>
              <a:gd name="connsiteX16" fmla="*/ 507262 w 1055374"/>
              <a:gd name="connsiteY16" fmla="*/ 645487 h 712349"/>
              <a:gd name="connsiteX17" fmla="*/ 507262 w 1055374"/>
              <a:gd name="connsiteY17" fmla="*/ 645487 h 712349"/>
              <a:gd name="connsiteX18" fmla="*/ 542431 w 1055374"/>
              <a:gd name="connsiteY18" fmla="*/ 633963 h 712349"/>
              <a:gd name="connsiteX19" fmla="*/ 607814 w 1055374"/>
              <a:gd name="connsiteY19" fmla="*/ 679379 h 712349"/>
              <a:gd name="connsiteX20" fmla="*/ 639138 w 1055374"/>
              <a:gd name="connsiteY20" fmla="*/ 697841 h 712349"/>
              <a:gd name="connsiteX21" fmla="*/ 706135 w 1055374"/>
              <a:gd name="connsiteY21" fmla="*/ 710422 h 712349"/>
              <a:gd name="connsiteX22" fmla="*/ 791366 w 1055374"/>
              <a:gd name="connsiteY22" fmla="*/ 712349 h 712349"/>
              <a:gd name="connsiteX23" fmla="*/ 869002 w 1055374"/>
              <a:gd name="connsiteY23" fmla="*/ 685680 h 712349"/>
              <a:gd name="connsiteX24" fmla="*/ 914220 w 1055374"/>
              <a:gd name="connsiteY24" fmla="*/ 650511 h 712349"/>
              <a:gd name="connsiteX25" fmla="*/ 928472 w 1055374"/>
              <a:gd name="connsiteY25" fmla="*/ 624378 h 712349"/>
              <a:gd name="connsiteX26" fmla="*/ 1037181 w 1055374"/>
              <a:gd name="connsiteY26" fmla="*/ 629614 h 712349"/>
              <a:gd name="connsiteX27" fmla="*/ 1051471 w 1055374"/>
              <a:gd name="connsiteY27" fmla="*/ 631994 h 712349"/>
              <a:gd name="connsiteX28" fmla="*/ 1055361 w 1055374"/>
              <a:gd name="connsiteY28" fmla="*/ 566947 h 712349"/>
              <a:gd name="connsiteX29" fmla="*/ 984558 w 1055374"/>
              <a:gd name="connsiteY29" fmla="*/ 524906 h 712349"/>
              <a:gd name="connsiteX30" fmla="*/ 949389 w 1055374"/>
              <a:gd name="connsiteY30" fmla="*/ 446009 h 712349"/>
              <a:gd name="connsiteX31" fmla="*/ 909196 w 1055374"/>
              <a:gd name="connsiteY31" fmla="*/ 424423 h 712349"/>
              <a:gd name="connsiteX32" fmla="*/ 879051 w 1055374"/>
              <a:gd name="connsiteY32" fmla="*/ 379205 h 712349"/>
              <a:gd name="connsiteX33" fmla="*/ 833833 w 1055374"/>
              <a:gd name="connsiteY33" fmla="*/ 364133 h 712349"/>
              <a:gd name="connsiteX34" fmla="*/ 807872 w 1055374"/>
              <a:gd name="connsiteY34" fmla="*/ 355479 h 712349"/>
              <a:gd name="connsiteX35" fmla="*/ 838988 w 1055374"/>
              <a:gd name="connsiteY35" fmla="*/ 309669 h 712349"/>
              <a:gd name="connsiteX36" fmla="*/ 909196 w 1055374"/>
              <a:gd name="connsiteY36" fmla="*/ 288770 h 712349"/>
              <a:gd name="connsiteX37" fmla="*/ 909196 w 1055374"/>
              <a:gd name="connsiteY37" fmla="*/ 223456 h 712349"/>
              <a:gd name="connsiteX38" fmla="*/ 912081 w 1055374"/>
              <a:gd name="connsiteY38" fmla="*/ 209033 h 712349"/>
              <a:gd name="connsiteX39" fmla="*/ 807223 w 1055374"/>
              <a:gd name="connsiteY39" fmla="*/ 133021 h 712349"/>
              <a:gd name="connsiteX40" fmla="*/ 807223 w 1055374"/>
              <a:gd name="connsiteY40" fmla="*/ 34676 h 712349"/>
              <a:gd name="connsiteX41" fmla="*/ 801773 w 1055374"/>
              <a:gd name="connsiteY41" fmla="*/ 2392 h 712349"/>
              <a:gd name="connsiteX42" fmla="*/ 759769 w 1055374"/>
              <a:gd name="connsiteY42" fmla="*/ 2392 h 712349"/>
              <a:gd name="connsiteX43" fmla="*/ 743398 w 1055374"/>
              <a:gd name="connsiteY43" fmla="*/ 22489 h 712349"/>
              <a:gd name="connsiteX44" fmla="*/ 708415 w 1055374"/>
              <a:gd name="connsiteY44" fmla="*/ 25373 h 712349"/>
              <a:gd name="connsiteX45" fmla="*/ 731880 w 1055374"/>
              <a:gd name="connsiteY45" fmla="*/ 74870 h 712349"/>
              <a:gd name="connsiteX46" fmla="*/ 713253 w 1055374"/>
              <a:gd name="connsiteY46" fmla="*/ 122972 h 712349"/>
              <a:gd name="connsiteX47" fmla="*/ 683108 w 1055374"/>
              <a:gd name="connsiteY47" fmla="*/ 168190 h 712349"/>
              <a:gd name="connsiteX48" fmla="*/ 636401 w 1055374"/>
              <a:gd name="connsiteY48" fmla="*/ 206894 h 712349"/>
              <a:gd name="connsiteX49" fmla="*/ 614890 w 1055374"/>
              <a:gd name="connsiteY49" fmla="*/ 209713 h 712349"/>
              <a:gd name="connsiteX50" fmla="*/ 596207 w 1055374"/>
              <a:gd name="connsiteY50" fmla="*/ 210427 h 712349"/>
              <a:gd name="connsiteX51" fmla="*/ 517310 w 1055374"/>
              <a:gd name="connsiteY51" fmla="*/ 168190 h 712349"/>
              <a:gd name="connsiteX52" fmla="*/ 476466 w 1055374"/>
              <a:gd name="connsiteY52" fmla="*/ 180283 h 712349"/>
              <a:gd name="connsiteX53" fmla="*/ 421851 w 1055374"/>
              <a:gd name="connsiteY53" fmla="*/ 213407 h 712349"/>
              <a:gd name="connsiteX54" fmla="*/ 381657 w 1055374"/>
              <a:gd name="connsiteY54" fmla="*/ 253601 h 712349"/>
              <a:gd name="connsiteX55" fmla="*/ 325870 w 1055374"/>
              <a:gd name="connsiteY55" fmla="*/ 228480 h 712349"/>
              <a:gd name="connsiteX56" fmla="*/ 251773 w 1055374"/>
              <a:gd name="connsiteY56" fmla="*/ 221965 h 712349"/>
              <a:gd name="connsiteX57" fmla="*/ 177787 w 1055374"/>
              <a:gd name="connsiteY57" fmla="*/ 223988 h 712349"/>
              <a:gd name="connsiteX58" fmla="*/ 140497 w 1055374"/>
              <a:gd name="connsiteY58" fmla="*/ 188287 h 712349"/>
              <a:gd name="connsiteX59" fmla="*/ 125424 w 1055374"/>
              <a:gd name="connsiteY59" fmla="*/ 158141 h 712349"/>
              <a:gd name="connsiteX60" fmla="*/ 19172 w 1055374"/>
              <a:gd name="connsiteY60" fmla="*/ 160281 h 7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55374" h="712349">
                <a:moveTo>
                  <a:pt x="19172" y="160281"/>
                </a:moveTo>
                <a:lnTo>
                  <a:pt x="0" y="251863"/>
                </a:lnTo>
                <a:lnTo>
                  <a:pt x="24941" y="278722"/>
                </a:lnTo>
                <a:lnTo>
                  <a:pt x="69636" y="294327"/>
                </a:lnTo>
                <a:lnTo>
                  <a:pt x="95279" y="318915"/>
                </a:lnTo>
                <a:lnTo>
                  <a:pt x="121476" y="318915"/>
                </a:lnTo>
                <a:lnTo>
                  <a:pt x="155569" y="349060"/>
                </a:lnTo>
                <a:lnTo>
                  <a:pt x="170642" y="389254"/>
                </a:lnTo>
                <a:lnTo>
                  <a:pt x="239424" y="435830"/>
                </a:lnTo>
                <a:lnTo>
                  <a:pt x="265921" y="479690"/>
                </a:lnTo>
                <a:lnTo>
                  <a:pt x="316343" y="509834"/>
                </a:lnTo>
                <a:lnTo>
                  <a:pt x="331415" y="539979"/>
                </a:lnTo>
                <a:lnTo>
                  <a:pt x="356536" y="590221"/>
                </a:lnTo>
                <a:lnTo>
                  <a:pt x="401754" y="635438"/>
                </a:lnTo>
                <a:lnTo>
                  <a:pt x="436923" y="645487"/>
                </a:lnTo>
                <a:lnTo>
                  <a:pt x="436923" y="645487"/>
                </a:lnTo>
                <a:lnTo>
                  <a:pt x="507262" y="645487"/>
                </a:lnTo>
                <a:lnTo>
                  <a:pt x="507262" y="645487"/>
                </a:lnTo>
                <a:lnTo>
                  <a:pt x="542431" y="633963"/>
                </a:lnTo>
                <a:lnTo>
                  <a:pt x="607814" y="679379"/>
                </a:lnTo>
                <a:lnTo>
                  <a:pt x="639138" y="697841"/>
                </a:lnTo>
                <a:lnTo>
                  <a:pt x="706135" y="710422"/>
                </a:lnTo>
                <a:lnTo>
                  <a:pt x="791366" y="712349"/>
                </a:lnTo>
                <a:lnTo>
                  <a:pt x="869002" y="685680"/>
                </a:lnTo>
                <a:lnTo>
                  <a:pt x="914220" y="650511"/>
                </a:lnTo>
                <a:lnTo>
                  <a:pt x="928472" y="624378"/>
                </a:lnTo>
                <a:lnTo>
                  <a:pt x="1037181" y="629614"/>
                </a:lnTo>
                <a:lnTo>
                  <a:pt x="1051471" y="631994"/>
                </a:lnTo>
                <a:cubicBezTo>
                  <a:pt x="1051180" y="606346"/>
                  <a:pt x="1055652" y="592595"/>
                  <a:pt x="1055361" y="566947"/>
                </a:cubicBezTo>
                <a:cubicBezTo>
                  <a:pt x="1024615" y="569586"/>
                  <a:pt x="1008159" y="538920"/>
                  <a:pt x="984558" y="524906"/>
                </a:cubicBezTo>
                <a:lnTo>
                  <a:pt x="949389" y="446009"/>
                </a:lnTo>
                <a:lnTo>
                  <a:pt x="909196" y="424423"/>
                </a:lnTo>
                <a:lnTo>
                  <a:pt x="879051" y="379205"/>
                </a:lnTo>
                <a:lnTo>
                  <a:pt x="833833" y="364133"/>
                </a:lnTo>
                <a:lnTo>
                  <a:pt x="807872" y="355479"/>
                </a:lnTo>
                <a:lnTo>
                  <a:pt x="838988" y="309669"/>
                </a:lnTo>
                <a:lnTo>
                  <a:pt x="909196" y="288770"/>
                </a:lnTo>
                <a:cubicBezTo>
                  <a:pt x="909196" y="266999"/>
                  <a:pt x="908715" y="236745"/>
                  <a:pt x="909196" y="223456"/>
                </a:cubicBezTo>
                <a:cubicBezTo>
                  <a:pt x="909677" y="210167"/>
                  <a:pt x="911119" y="213841"/>
                  <a:pt x="912081" y="209033"/>
                </a:cubicBezTo>
                <a:lnTo>
                  <a:pt x="807223" y="133021"/>
                </a:lnTo>
                <a:lnTo>
                  <a:pt x="807223" y="34676"/>
                </a:lnTo>
                <a:cubicBezTo>
                  <a:pt x="797174" y="22953"/>
                  <a:pt x="809682" y="7773"/>
                  <a:pt x="801773" y="2392"/>
                </a:cubicBezTo>
                <a:cubicBezTo>
                  <a:pt x="793864" y="-2989"/>
                  <a:pt x="769384" y="2392"/>
                  <a:pt x="759769" y="2392"/>
                </a:cubicBezTo>
                <a:cubicBezTo>
                  <a:pt x="744697" y="9091"/>
                  <a:pt x="751957" y="18659"/>
                  <a:pt x="743398" y="22489"/>
                </a:cubicBezTo>
                <a:cubicBezTo>
                  <a:pt x="734839" y="26319"/>
                  <a:pt x="716107" y="24412"/>
                  <a:pt x="708415" y="25373"/>
                </a:cubicBezTo>
                <a:lnTo>
                  <a:pt x="731880" y="74870"/>
                </a:lnTo>
                <a:lnTo>
                  <a:pt x="713253" y="122972"/>
                </a:lnTo>
                <a:lnTo>
                  <a:pt x="683108" y="168190"/>
                </a:lnTo>
                <a:lnTo>
                  <a:pt x="636401" y="206894"/>
                </a:lnTo>
                <a:cubicBezTo>
                  <a:pt x="626849" y="215764"/>
                  <a:pt x="621589" y="209124"/>
                  <a:pt x="614890" y="209713"/>
                </a:cubicBezTo>
                <a:cubicBezTo>
                  <a:pt x="608191" y="210302"/>
                  <a:pt x="600053" y="218119"/>
                  <a:pt x="596207" y="210427"/>
                </a:cubicBezTo>
                <a:lnTo>
                  <a:pt x="517310" y="168190"/>
                </a:lnTo>
                <a:lnTo>
                  <a:pt x="476466" y="180283"/>
                </a:lnTo>
                <a:lnTo>
                  <a:pt x="421851" y="213407"/>
                </a:lnTo>
                <a:lnTo>
                  <a:pt x="381657" y="253601"/>
                </a:lnTo>
                <a:lnTo>
                  <a:pt x="325870" y="228480"/>
                </a:lnTo>
                <a:lnTo>
                  <a:pt x="251773" y="221965"/>
                </a:lnTo>
                <a:lnTo>
                  <a:pt x="177787" y="223988"/>
                </a:lnTo>
                <a:lnTo>
                  <a:pt x="140497" y="188287"/>
                </a:lnTo>
                <a:lnTo>
                  <a:pt x="125424" y="158141"/>
                </a:lnTo>
                <a:lnTo>
                  <a:pt x="19172" y="160281"/>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South</a:t>
            </a:r>
          </a:p>
          <a:p>
            <a:pPr algn="ctr" defTabSz="914400" fontAlgn="base">
              <a:spcBef>
                <a:spcPct val="0"/>
              </a:spcBef>
              <a:spcAft>
                <a:spcPct val="0"/>
              </a:spcAft>
              <a:defRPr/>
            </a:pPr>
            <a:r>
              <a:rPr lang="en-GB" sz="800" b="1" kern="0" dirty="0">
                <a:solidFill>
                  <a:srgbClr val="000000"/>
                </a:solidFill>
                <a:latin typeface="Arial"/>
              </a:rPr>
              <a:t>Sudan</a:t>
            </a:r>
          </a:p>
        </p:txBody>
      </p:sp>
      <p:sp>
        <p:nvSpPr>
          <p:cNvPr id="22" name="Freeform 19">
            <a:extLst>
              <a:ext uri="{FF2B5EF4-FFF2-40B4-BE49-F238E27FC236}">
                <a16:creationId xmlns:a16="http://schemas.microsoft.com/office/drawing/2014/main" id="{7B6C0072-C564-D1C5-FB24-29CDE4BA0FFC}"/>
              </a:ext>
            </a:extLst>
          </p:cNvPr>
          <p:cNvSpPr/>
          <p:nvPr/>
        </p:nvSpPr>
        <p:spPr>
          <a:xfrm>
            <a:off x="8152929" y="2630636"/>
            <a:ext cx="1087438" cy="703263"/>
          </a:xfrm>
          <a:custGeom>
            <a:avLst/>
            <a:gdLst>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30628 h 703384"/>
              <a:gd name="connsiteX4" fmla="*/ 462224 w 1080198"/>
              <a:gd name="connsiteY4" fmla="*/ 165797 h 703384"/>
              <a:gd name="connsiteX5" fmla="*/ 411982 w 1080198"/>
              <a:gd name="connsiteY5" fmla="*/ 180870 h 703384"/>
              <a:gd name="connsiteX6" fmla="*/ 41198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30628 h 703384"/>
              <a:gd name="connsiteX4" fmla="*/ 462224 w 1080198"/>
              <a:gd name="connsiteY4" fmla="*/ 165797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42166 h 703384"/>
              <a:gd name="connsiteX4" fmla="*/ 462224 w 1080198"/>
              <a:gd name="connsiteY4" fmla="*/ 165797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195198 w 1080198"/>
              <a:gd name="connsiteY20" fmla="*/ 626532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789 w 1080198"/>
              <a:gd name="connsiteY17" fmla="*/ 537586 h 703384"/>
              <a:gd name="connsiteX18" fmla="*/ 75363 w 1080198"/>
              <a:gd name="connsiteY18" fmla="*/ 658167 h 703384"/>
              <a:gd name="connsiteX19" fmla="*/ 125604 w 1080198"/>
              <a:gd name="connsiteY19" fmla="*/ 703384 h 703384"/>
              <a:gd name="connsiteX20" fmla="*/ 195198 w 1080198"/>
              <a:gd name="connsiteY20" fmla="*/ 626532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3902 w 1077529"/>
              <a:gd name="connsiteY8" fmla="*/ 281354 h 703384"/>
              <a:gd name="connsiteX9" fmla="*/ 293757 w 1077529"/>
              <a:gd name="connsiteY9" fmla="*/ 251208 h 703384"/>
              <a:gd name="connsiteX10" fmla="*/ 243516 w 1077529"/>
              <a:gd name="connsiteY10" fmla="*/ 281354 h 703384"/>
              <a:gd name="connsiteX11" fmla="*/ 188250 w 1077529"/>
              <a:gd name="connsiteY11" fmla="*/ 311499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88250 w 1077529"/>
              <a:gd name="connsiteY11" fmla="*/ 311499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99788 w 1077529"/>
              <a:gd name="connsiteY11" fmla="*/ 299961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78461 w 1077529"/>
              <a:gd name="connsiteY29" fmla="*/ 577879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78461 w 1077529"/>
              <a:gd name="connsiteY29" fmla="*/ 577879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51671 w 1077529"/>
              <a:gd name="connsiteY35" fmla="*/ 512554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896658 w 1087010"/>
              <a:gd name="connsiteY41" fmla="*/ 311499 h 703384"/>
              <a:gd name="connsiteX42" fmla="*/ 891634 w 1087010"/>
              <a:gd name="connsiteY42" fmla="*/ 271305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896658 w 1087010"/>
              <a:gd name="connsiteY41" fmla="*/ 311499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9898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9898 w 1087010"/>
              <a:gd name="connsiteY47" fmla="*/ 0 h 703384"/>
              <a:gd name="connsiteX0" fmla="*/ 689898 w 1087010"/>
              <a:gd name="connsiteY0" fmla="*/ 0 h 703384"/>
              <a:gd name="connsiteX1" fmla="*/ 616888 w 1087010"/>
              <a:gd name="connsiteY1" fmla="*/ 9683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9898 w 1087010"/>
              <a:gd name="connsiteY47" fmla="*/ 0 h 70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87010" h="703384">
                <a:moveTo>
                  <a:pt x="689898" y="0"/>
                </a:moveTo>
                <a:lnTo>
                  <a:pt x="616888" y="9683"/>
                </a:lnTo>
                <a:cubicBezTo>
                  <a:pt x="616360" y="24877"/>
                  <a:pt x="615833" y="40072"/>
                  <a:pt x="615305" y="55266"/>
                </a:cubicBezTo>
                <a:lnTo>
                  <a:pt x="519845" y="142166"/>
                </a:lnTo>
                <a:lnTo>
                  <a:pt x="482631" y="168681"/>
                </a:lnTo>
                <a:cubicBezTo>
                  <a:pt x="465884" y="173705"/>
                  <a:pt x="438600" y="175745"/>
                  <a:pt x="421070" y="176137"/>
                </a:cubicBezTo>
                <a:cubicBezTo>
                  <a:pt x="403540" y="176529"/>
                  <a:pt x="388025" y="171031"/>
                  <a:pt x="377448" y="171031"/>
                </a:cubicBezTo>
                <a:cubicBezTo>
                  <a:pt x="377976" y="186104"/>
                  <a:pt x="378505" y="201527"/>
                  <a:pt x="379033" y="216600"/>
                </a:cubicBezTo>
                <a:lnTo>
                  <a:pt x="323283" y="260336"/>
                </a:lnTo>
                <a:lnTo>
                  <a:pt x="290364" y="238092"/>
                </a:lnTo>
                <a:lnTo>
                  <a:pt x="243429" y="271876"/>
                </a:lnTo>
                <a:lnTo>
                  <a:pt x="199788" y="299961"/>
                </a:lnTo>
                <a:lnTo>
                  <a:pt x="156675" y="284873"/>
                </a:lnTo>
                <a:lnTo>
                  <a:pt x="127914" y="294357"/>
                </a:lnTo>
                <a:lnTo>
                  <a:pt x="67669" y="311499"/>
                </a:lnTo>
                <a:lnTo>
                  <a:pt x="32500" y="366765"/>
                </a:lnTo>
                <a:lnTo>
                  <a:pt x="3100" y="410397"/>
                </a:lnTo>
                <a:cubicBezTo>
                  <a:pt x="4030" y="442217"/>
                  <a:pt x="-810" y="505766"/>
                  <a:pt x="120" y="537586"/>
                </a:cubicBezTo>
                <a:lnTo>
                  <a:pt x="72694" y="658167"/>
                </a:lnTo>
                <a:lnTo>
                  <a:pt x="122935" y="703384"/>
                </a:lnTo>
                <a:lnTo>
                  <a:pt x="192529" y="626532"/>
                </a:lnTo>
                <a:lnTo>
                  <a:pt x="253735" y="637657"/>
                </a:lnTo>
                <a:lnTo>
                  <a:pt x="290184" y="653074"/>
                </a:lnTo>
                <a:lnTo>
                  <a:pt x="359072" y="628022"/>
                </a:lnTo>
                <a:lnTo>
                  <a:pt x="359072" y="577780"/>
                </a:lnTo>
                <a:lnTo>
                  <a:pt x="414338" y="492369"/>
                </a:lnTo>
                <a:lnTo>
                  <a:pt x="481861" y="529749"/>
                </a:lnTo>
                <a:lnTo>
                  <a:pt x="526056" y="560888"/>
                </a:lnTo>
                <a:lnTo>
                  <a:pt x="569437" y="572851"/>
                </a:lnTo>
                <a:lnTo>
                  <a:pt x="678461" y="577879"/>
                </a:lnTo>
                <a:lnTo>
                  <a:pt x="685643" y="532562"/>
                </a:lnTo>
                <a:lnTo>
                  <a:pt x="784539" y="527629"/>
                </a:lnTo>
                <a:lnTo>
                  <a:pt x="873608" y="514674"/>
                </a:lnTo>
                <a:lnTo>
                  <a:pt x="926804" y="502417"/>
                </a:lnTo>
                <a:lnTo>
                  <a:pt x="1012215" y="502417"/>
                </a:lnTo>
                <a:lnTo>
                  <a:pt x="1051671" y="512554"/>
                </a:lnTo>
                <a:lnTo>
                  <a:pt x="1087010" y="495743"/>
                </a:lnTo>
                <a:lnTo>
                  <a:pt x="1062456" y="427055"/>
                </a:lnTo>
                <a:lnTo>
                  <a:pt x="1007190" y="411982"/>
                </a:lnTo>
                <a:lnTo>
                  <a:pt x="987094" y="361740"/>
                </a:lnTo>
                <a:lnTo>
                  <a:pt x="931828" y="331595"/>
                </a:lnTo>
                <a:lnTo>
                  <a:pt x="902915" y="304973"/>
                </a:lnTo>
                <a:lnTo>
                  <a:pt x="904469" y="268062"/>
                </a:lnTo>
                <a:lnTo>
                  <a:pt x="826320" y="226088"/>
                </a:lnTo>
                <a:lnTo>
                  <a:pt x="740909" y="180870"/>
                </a:lnTo>
                <a:lnTo>
                  <a:pt x="755982" y="90435"/>
                </a:lnTo>
                <a:lnTo>
                  <a:pt x="725837" y="50241"/>
                </a:lnTo>
                <a:lnTo>
                  <a:pt x="689898"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Central African Republic</a:t>
            </a:r>
          </a:p>
        </p:txBody>
      </p:sp>
      <p:sp>
        <p:nvSpPr>
          <p:cNvPr id="23" name="Freeform 20">
            <a:extLst>
              <a:ext uri="{FF2B5EF4-FFF2-40B4-BE49-F238E27FC236}">
                <a16:creationId xmlns:a16="http://schemas.microsoft.com/office/drawing/2014/main" id="{BB3B6626-8087-02ED-0C5A-E47D5CA7D9F6}"/>
              </a:ext>
            </a:extLst>
          </p:cNvPr>
          <p:cNvSpPr/>
          <p:nvPr/>
        </p:nvSpPr>
        <p:spPr>
          <a:xfrm>
            <a:off x="7968779" y="3121174"/>
            <a:ext cx="1582738" cy="1550987"/>
          </a:xfrm>
          <a:custGeom>
            <a:avLst/>
            <a:gdLst>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813916 w 1562518"/>
              <a:gd name="connsiteY91" fmla="*/ 65314 h 1537398"/>
              <a:gd name="connsiteX92" fmla="*/ 733529 w 1562518"/>
              <a:gd name="connsiteY92" fmla="*/ 55266 h 1537398"/>
              <a:gd name="connsiteX93" fmla="*/ 733529 w 1562518"/>
              <a:gd name="connsiteY93" fmla="*/ 55266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813916 w 1562518"/>
              <a:gd name="connsiteY91" fmla="*/ 65314 h 1537398"/>
              <a:gd name="connsiteX92" fmla="*/ 733529 w 1562518"/>
              <a:gd name="connsiteY92" fmla="*/ 55266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793724 w 1562518"/>
              <a:gd name="connsiteY91" fmla="*/ 76852 h 1537398"/>
              <a:gd name="connsiteX92" fmla="*/ 733529 w 1562518"/>
              <a:gd name="connsiteY92" fmla="*/ 55266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793724 w 1562518"/>
              <a:gd name="connsiteY91" fmla="*/ 76852 h 1537398"/>
              <a:gd name="connsiteX92" fmla="*/ 739299 w 1562518"/>
              <a:gd name="connsiteY92" fmla="*/ 66804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7191 h 1543912"/>
              <a:gd name="connsiteX1" fmla="*/ 507441 w 1562518"/>
              <a:gd name="connsiteY1" fmla="*/ 192409 h 1543912"/>
              <a:gd name="connsiteX2" fmla="*/ 472272 w 1562518"/>
              <a:gd name="connsiteY2" fmla="*/ 302940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63191 w 1562518"/>
              <a:gd name="connsiteY94" fmla="*/ 41683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72272 w 1562518"/>
              <a:gd name="connsiteY2" fmla="*/ 302940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66503 w 1562518"/>
              <a:gd name="connsiteY2" fmla="*/ 300056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66503 w 1562518"/>
              <a:gd name="connsiteY2" fmla="*/ 300056 h 1543912"/>
              <a:gd name="connsiteX3" fmla="*/ 462224 w 1562518"/>
              <a:gd name="connsiteY3" fmla="*/ 408448 h 1543912"/>
              <a:gd name="connsiteX4" fmla="*/ 447151 w 1562518"/>
              <a:gd name="connsiteY4" fmla="*/ 493859 h 1543912"/>
              <a:gd name="connsiteX5" fmla="*/ 385466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74056"/>
              <a:gd name="connsiteY0" fmla="*/ 147191 h 1543912"/>
              <a:gd name="connsiteX1" fmla="*/ 507441 w 1574056"/>
              <a:gd name="connsiteY1" fmla="*/ 192409 h 1543912"/>
              <a:gd name="connsiteX2" fmla="*/ 466503 w 1574056"/>
              <a:gd name="connsiteY2" fmla="*/ 300056 h 1543912"/>
              <a:gd name="connsiteX3" fmla="*/ 462224 w 1574056"/>
              <a:gd name="connsiteY3" fmla="*/ 408448 h 1543912"/>
              <a:gd name="connsiteX4" fmla="*/ 447151 w 1574056"/>
              <a:gd name="connsiteY4" fmla="*/ 493859 h 1543912"/>
              <a:gd name="connsiteX5" fmla="*/ 385466 w 1574056"/>
              <a:gd name="connsiteY5" fmla="*/ 534053 h 1543912"/>
              <a:gd name="connsiteX6" fmla="*/ 356716 w 1574056"/>
              <a:gd name="connsiteY6" fmla="*/ 574246 h 1543912"/>
              <a:gd name="connsiteX7" fmla="*/ 331595 w 1574056"/>
              <a:gd name="connsiteY7" fmla="*/ 644584 h 1543912"/>
              <a:gd name="connsiteX8" fmla="*/ 306474 w 1574056"/>
              <a:gd name="connsiteY8" fmla="*/ 724971 h 1543912"/>
              <a:gd name="connsiteX9" fmla="*/ 261257 w 1574056"/>
              <a:gd name="connsiteY9" fmla="*/ 800334 h 1543912"/>
              <a:gd name="connsiteX10" fmla="*/ 165797 w 1574056"/>
              <a:gd name="connsiteY10" fmla="*/ 840527 h 1543912"/>
              <a:gd name="connsiteX11" fmla="*/ 150725 w 1574056"/>
              <a:gd name="connsiteY11" fmla="*/ 795310 h 1543912"/>
              <a:gd name="connsiteX12" fmla="*/ 150725 w 1574056"/>
              <a:gd name="connsiteY12" fmla="*/ 795310 h 1543912"/>
              <a:gd name="connsiteX13" fmla="*/ 85411 w 1574056"/>
              <a:gd name="connsiteY13" fmla="*/ 825455 h 1543912"/>
              <a:gd name="connsiteX14" fmla="*/ 70338 w 1574056"/>
              <a:gd name="connsiteY14" fmla="*/ 850576 h 1543912"/>
              <a:gd name="connsiteX15" fmla="*/ 55266 w 1574056"/>
              <a:gd name="connsiteY15" fmla="*/ 830479 h 1543912"/>
              <a:gd name="connsiteX16" fmla="*/ 20096 w 1574056"/>
              <a:gd name="connsiteY16" fmla="*/ 870672 h 1543912"/>
              <a:gd name="connsiteX17" fmla="*/ 0 w 1574056"/>
              <a:gd name="connsiteY17" fmla="*/ 925938 h 1543912"/>
              <a:gd name="connsiteX18" fmla="*/ 5024 w 1574056"/>
              <a:gd name="connsiteY18" fmla="*/ 956083 h 1543912"/>
              <a:gd name="connsiteX19" fmla="*/ 65314 w 1574056"/>
              <a:gd name="connsiteY19" fmla="*/ 920914 h 1543912"/>
              <a:gd name="connsiteX20" fmla="*/ 226088 w 1574056"/>
              <a:gd name="connsiteY20" fmla="*/ 920914 h 1543912"/>
              <a:gd name="connsiteX21" fmla="*/ 336619 w 1574056"/>
              <a:gd name="connsiteY21" fmla="*/ 925938 h 1543912"/>
              <a:gd name="connsiteX22" fmla="*/ 366765 w 1574056"/>
              <a:gd name="connsiteY22" fmla="*/ 976180 h 1543912"/>
              <a:gd name="connsiteX23" fmla="*/ 371789 w 1574056"/>
              <a:gd name="connsiteY23" fmla="*/ 1026422 h 1543912"/>
              <a:gd name="connsiteX24" fmla="*/ 417006 w 1574056"/>
              <a:gd name="connsiteY24" fmla="*/ 1081688 h 1543912"/>
              <a:gd name="connsiteX25" fmla="*/ 447151 w 1574056"/>
              <a:gd name="connsiteY25" fmla="*/ 1111833 h 1543912"/>
              <a:gd name="connsiteX26" fmla="*/ 497393 w 1574056"/>
              <a:gd name="connsiteY26" fmla="*/ 1106809 h 1543912"/>
              <a:gd name="connsiteX27" fmla="*/ 567732 w 1574056"/>
              <a:gd name="connsiteY27" fmla="*/ 1106809 h 1543912"/>
              <a:gd name="connsiteX28" fmla="*/ 587828 w 1574056"/>
              <a:gd name="connsiteY28" fmla="*/ 1076664 h 1543912"/>
              <a:gd name="connsiteX29" fmla="*/ 628022 w 1574056"/>
              <a:gd name="connsiteY29" fmla="*/ 1016373 h 1543912"/>
              <a:gd name="connsiteX30" fmla="*/ 698360 w 1574056"/>
              <a:gd name="connsiteY30" fmla="*/ 1016373 h 1543912"/>
              <a:gd name="connsiteX31" fmla="*/ 708408 w 1574056"/>
              <a:gd name="connsiteY31" fmla="*/ 1046518 h 1543912"/>
              <a:gd name="connsiteX32" fmla="*/ 753626 w 1574056"/>
              <a:gd name="connsiteY32" fmla="*/ 1046518 h 1543912"/>
              <a:gd name="connsiteX33" fmla="*/ 788795 w 1574056"/>
              <a:gd name="connsiteY33" fmla="*/ 1091736 h 1543912"/>
              <a:gd name="connsiteX34" fmla="*/ 788795 w 1574056"/>
              <a:gd name="connsiteY34" fmla="*/ 1162075 h 1543912"/>
              <a:gd name="connsiteX35" fmla="*/ 788795 w 1574056"/>
              <a:gd name="connsiteY35" fmla="*/ 1222365 h 1543912"/>
              <a:gd name="connsiteX36" fmla="*/ 813916 w 1574056"/>
              <a:gd name="connsiteY36" fmla="*/ 1277631 h 1543912"/>
              <a:gd name="connsiteX37" fmla="*/ 813916 w 1574056"/>
              <a:gd name="connsiteY37" fmla="*/ 1337921 h 1543912"/>
              <a:gd name="connsiteX38" fmla="*/ 813916 w 1574056"/>
              <a:gd name="connsiteY38" fmla="*/ 1337921 h 1543912"/>
              <a:gd name="connsiteX39" fmla="*/ 844061 w 1574056"/>
              <a:gd name="connsiteY39" fmla="*/ 1373090 h 1543912"/>
              <a:gd name="connsiteX40" fmla="*/ 884255 w 1574056"/>
              <a:gd name="connsiteY40" fmla="*/ 1332896 h 1543912"/>
              <a:gd name="connsiteX41" fmla="*/ 974690 w 1574056"/>
              <a:gd name="connsiteY41" fmla="*/ 1352993 h 1543912"/>
              <a:gd name="connsiteX42" fmla="*/ 1004835 w 1574056"/>
              <a:gd name="connsiteY42" fmla="*/ 1347969 h 1543912"/>
              <a:gd name="connsiteX43" fmla="*/ 1029956 w 1574056"/>
              <a:gd name="connsiteY43" fmla="*/ 1383138 h 1543912"/>
              <a:gd name="connsiteX44" fmla="*/ 1029956 w 1574056"/>
              <a:gd name="connsiteY44" fmla="*/ 1383138 h 1543912"/>
              <a:gd name="connsiteX45" fmla="*/ 1085222 w 1574056"/>
              <a:gd name="connsiteY45" fmla="*/ 1363042 h 1543912"/>
              <a:gd name="connsiteX46" fmla="*/ 1105318 w 1574056"/>
              <a:gd name="connsiteY46" fmla="*/ 1398211 h 1543912"/>
              <a:gd name="connsiteX47" fmla="*/ 1150536 w 1574056"/>
              <a:gd name="connsiteY47" fmla="*/ 1423332 h 1543912"/>
              <a:gd name="connsiteX48" fmla="*/ 1225899 w 1574056"/>
              <a:gd name="connsiteY48" fmla="*/ 1408259 h 1543912"/>
              <a:gd name="connsiteX49" fmla="*/ 1251019 w 1574056"/>
              <a:gd name="connsiteY49" fmla="*/ 1428356 h 1543912"/>
              <a:gd name="connsiteX50" fmla="*/ 1281165 w 1574056"/>
              <a:gd name="connsiteY50" fmla="*/ 1463525 h 1543912"/>
              <a:gd name="connsiteX51" fmla="*/ 1326382 w 1574056"/>
              <a:gd name="connsiteY51" fmla="*/ 1463525 h 1543912"/>
              <a:gd name="connsiteX52" fmla="*/ 1346479 w 1574056"/>
              <a:gd name="connsiteY52" fmla="*/ 1503718 h 1543912"/>
              <a:gd name="connsiteX53" fmla="*/ 1401745 w 1574056"/>
              <a:gd name="connsiteY53" fmla="*/ 1538888 h 1543912"/>
              <a:gd name="connsiteX54" fmla="*/ 1457011 w 1574056"/>
              <a:gd name="connsiteY54" fmla="*/ 1543912 h 1543912"/>
              <a:gd name="connsiteX55" fmla="*/ 1462035 w 1574056"/>
              <a:gd name="connsiteY55" fmla="*/ 1538888 h 1543912"/>
              <a:gd name="connsiteX56" fmla="*/ 1457011 w 1574056"/>
              <a:gd name="connsiteY56" fmla="*/ 1458501 h 1543912"/>
              <a:gd name="connsiteX57" fmla="*/ 1401745 w 1574056"/>
              <a:gd name="connsiteY57" fmla="*/ 1453477 h 1543912"/>
              <a:gd name="connsiteX58" fmla="*/ 1351503 w 1574056"/>
              <a:gd name="connsiteY58" fmla="*/ 1428356 h 1543912"/>
              <a:gd name="connsiteX59" fmla="*/ 1376624 w 1574056"/>
              <a:gd name="connsiteY59" fmla="*/ 1327872 h 1543912"/>
              <a:gd name="connsiteX60" fmla="*/ 1376624 w 1574056"/>
              <a:gd name="connsiteY60" fmla="*/ 1222365 h 1543912"/>
              <a:gd name="connsiteX61" fmla="*/ 1386672 w 1574056"/>
              <a:gd name="connsiteY61" fmla="*/ 1162075 h 1543912"/>
              <a:gd name="connsiteX62" fmla="*/ 1457011 w 1574056"/>
              <a:gd name="connsiteY62" fmla="*/ 1131929 h 1543912"/>
              <a:gd name="connsiteX63" fmla="*/ 1512277 w 1574056"/>
              <a:gd name="connsiteY63" fmla="*/ 1126905 h 1543912"/>
              <a:gd name="connsiteX64" fmla="*/ 1497204 w 1574056"/>
              <a:gd name="connsiteY64" fmla="*/ 1086712 h 1543912"/>
              <a:gd name="connsiteX65" fmla="*/ 1457011 w 1574056"/>
              <a:gd name="connsiteY65" fmla="*/ 1056567 h 1543912"/>
              <a:gd name="connsiteX66" fmla="*/ 1421841 w 1574056"/>
              <a:gd name="connsiteY66" fmla="*/ 1026422 h 1543912"/>
              <a:gd name="connsiteX67" fmla="*/ 1416817 w 1574056"/>
              <a:gd name="connsiteY67" fmla="*/ 971156 h 1543912"/>
              <a:gd name="connsiteX68" fmla="*/ 1401745 w 1574056"/>
              <a:gd name="connsiteY68" fmla="*/ 910866 h 1543912"/>
              <a:gd name="connsiteX69" fmla="*/ 1386672 w 1574056"/>
              <a:gd name="connsiteY69" fmla="*/ 815406 h 1543912"/>
              <a:gd name="connsiteX70" fmla="*/ 1416817 w 1574056"/>
              <a:gd name="connsiteY70" fmla="*/ 795310 h 1543912"/>
              <a:gd name="connsiteX71" fmla="*/ 1411793 w 1574056"/>
              <a:gd name="connsiteY71" fmla="*/ 664681 h 1543912"/>
              <a:gd name="connsiteX72" fmla="*/ 1411793 w 1574056"/>
              <a:gd name="connsiteY72" fmla="*/ 664681 h 1543912"/>
              <a:gd name="connsiteX73" fmla="*/ 1457011 w 1574056"/>
              <a:gd name="connsiteY73" fmla="*/ 559173 h 1543912"/>
              <a:gd name="connsiteX74" fmla="*/ 1462035 w 1574056"/>
              <a:gd name="connsiteY74" fmla="*/ 473762 h 1543912"/>
              <a:gd name="connsiteX75" fmla="*/ 1507252 w 1574056"/>
              <a:gd name="connsiteY75" fmla="*/ 343134 h 1543912"/>
              <a:gd name="connsiteX76" fmla="*/ 1562518 w 1574056"/>
              <a:gd name="connsiteY76" fmla="*/ 272795 h 1543912"/>
              <a:gd name="connsiteX77" fmla="*/ 1574056 w 1574056"/>
              <a:gd name="connsiteY77" fmla="*/ 258372 h 1543912"/>
              <a:gd name="connsiteX78" fmla="*/ 1552470 w 1574056"/>
              <a:gd name="connsiteY78" fmla="*/ 202457 h 1543912"/>
              <a:gd name="connsiteX79" fmla="*/ 1562518 w 1574056"/>
              <a:gd name="connsiteY79" fmla="*/ 106998 h 1543912"/>
              <a:gd name="connsiteX80" fmla="*/ 1472083 w 1574056"/>
              <a:gd name="connsiteY80" fmla="*/ 66804 h 1543912"/>
              <a:gd name="connsiteX81" fmla="*/ 1472083 w 1574056"/>
              <a:gd name="connsiteY81" fmla="*/ 66804 h 1543912"/>
              <a:gd name="connsiteX82" fmla="*/ 1346479 w 1574056"/>
              <a:gd name="connsiteY82" fmla="*/ 71828 h 1543912"/>
              <a:gd name="connsiteX83" fmla="*/ 1251019 w 1574056"/>
              <a:gd name="connsiteY83" fmla="*/ 6514 h 1543912"/>
              <a:gd name="connsiteX84" fmla="*/ 1230923 w 1574056"/>
              <a:gd name="connsiteY84" fmla="*/ 21587 h 1543912"/>
              <a:gd name="connsiteX85" fmla="*/ 1175657 w 1574056"/>
              <a:gd name="connsiteY85" fmla="*/ 6514 h 1543912"/>
              <a:gd name="connsiteX86" fmla="*/ 1095270 w 1574056"/>
              <a:gd name="connsiteY86" fmla="*/ 11538 h 1543912"/>
              <a:gd name="connsiteX87" fmla="*/ 1095270 w 1574056"/>
              <a:gd name="connsiteY87" fmla="*/ 11538 h 1543912"/>
              <a:gd name="connsiteX88" fmla="*/ 984738 w 1574056"/>
              <a:gd name="connsiteY88" fmla="*/ 31635 h 1543912"/>
              <a:gd name="connsiteX89" fmla="*/ 864158 w 1574056"/>
              <a:gd name="connsiteY89" fmla="*/ 36659 h 1543912"/>
              <a:gd name="connsiteX90" fmla="*/ 854110 w 1574056"/>
              <a:gd name="connsiteY90" fmla="*/ 81877 h 1543912"/>
              <a:gd name="connsiteX91" fmla="*/ 793724 w 1574056"/>
              <a:gd name="connsiteY91" fmla="*/ 83366 h 1543912"/>
              <a:gd name="connsiteX92" fmla="*/ 739299 w 1574056"/>
              <a:gd name="connsiteY92" fmla="*/ 73318 h 1543912"/>
              <a:gd name="connsiteX93" fmla="*/ 704683 w 1574056"/>
              <a:gd name="connsiteY93" fmla="*/ 73318 h 1543912"/>
              <a:gd name="connsiteX94" fmla="*/ 651653 w 1574056"/>
              <a:gd name="connsiteY94" fmla="*/ 33029 h 1543912"/>
              <a:gd name="connsiteX95" fmla="*/ 593502 w 1574056"/>
              <a:gd name="connsiteY95" fmla="*/ 0 h 1543912"/>
              <a:gd name="connsiteX96" fmla="*/ 547635 w 1574056"/>
              <a:gd name="connsiteY96" fmla="*/ 81877 h 1543912"/>
              <a:gd name="connsiteX97" fmla="*/ 522514 w 1574056"/>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411793 w 1575339"/>
              <a:gd name="connsiteY72" fmla="*/ 664681 h 1543912"/>
              <a:gd name="connsiteX73" fmla="*/ 1457011 w 1575339"/>
              <a:gd name="connsiteY73" fmla="*/ 559173 h 1543912"/>
              <a:gd name="connsiteX74" fmla="*/ 1462035 w 1575339"/>
              <a:gd name="connsiteY74" fmla="*/ 473762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411793 w 1575339"/>
              <a:gd name="connsiteY72" fmla="*/ 664681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387323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12331 w 1575339"/>
              <a:gd name="connsiteY39" fmla="*/ 1378859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76569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76569 w 1575339"/>
              <a:gd name="connsiteY45" fmla="*/ 1363042 h 1543912"/>
              <a:gd name="connsiteX46" fmla="*/ 1105318 w 1575339"/>
              <a:gd name="connsiteY46" fmla="*/ 1398211 h 1543912"/>
              <a:gd name="connsiteX47" fmla="*/ 1150536 w 1575339"/>
              <a:gd name="connsiteY47" fmla="*/ 1423332 h 1543912"/>
              <a:gd name="connsiteX48" fmla="*/ 1228783 w 1575339"/>
              <a:gd name="connsiteY48" fmla="*/ 1416913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22331 w 1592646"/>
              <a:gd name="connsiteY18" fmla="*/ 956083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3573 w 1592646"/>
              <a:gd name="connsiteY74" fmla="*/ 459339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3573 w 1592646"/>
              <a:gd name="connsiteY74" fmla="*/ 459339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24115 w 1592646"/>
              <a:gd name="connsiteY24" fmla="*/ 1085087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24115 w 1592646"/>
              <a:gd name="connsiteY24" fmla="*/ 1085087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30479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34124 w 1592646"/>
              <a:gd name="connsiteY69" fmla="*/ 795310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34124 w 1592646"/>
              <a:gd name="connsiteY69" fmla="*/ 795310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34208 w 1592646"/>
              <a:gd name="connsiteY70" fmla="*/ 683410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5631"/>
              <a:gd name="connsiteX1" fmla="*/ 524748 w 1592646"/>
              <a:gd name="connsiteY1" fmla="*/ 192409 h 1545631"/>
              <a:gd name="connsiteX2" fmla="*/ 483810 w 1592646"/>
              <a:gd name="connsiteY2" fmla="*/ 300056 h 1545631"/>
              <a:gd name="connsiteX3" fmla="*/ 472733 w 1592646"/>
              <a:gd name="connsiteY3" fmla="*/ 408448 h 1545631"/>
              <a:gd name="connsiteX4" fmla="*/ 464458 w 1592646"/>
              <a:gd name="connsiteY4" fmla="*/ 493859 h 1545631"/>
              <a:gd name="connsiteX5" fmla="*/ 402773 w 1592646"/>
              <a:gd name="connsiteY5" fmla="*/ 534053 h 1545631"/>
              <a:gd name="connsiteX6" fmla="*/ 374023 w 1592646"/>
              <a:gd name="connsiteY6" fmla="*/ 574246 h 1545631"/>
              <a:gd name="connsiteX7" fmla="*/ 348902 w 1592646"/>
              <a:gd name="connsiteY7" fmla="*/ 644584 h 1545631"/>
              <a:gd name="connsiteX8" fmla="*/ 313584 w 1592646"/>
              <a:gd name="connsiteY8" fmla="*/ 718173 h 1545631"/>
              <a:gd name="connsiteX9" fmla="*/ 275165 w 1592646"/>
              <a:gd name="connsiteY9" fmla="*/ 796935 h 1545631"/>
              <a:gd name="connsiteX10" fmla="*/ 183104 w 1592646"/>
              <a:gd name="connsiteY10" fmla="*/ 840527 h 1545631"/>
              <a:gd name="connsiteX11" fmla="*/ 168032 w 1592646"/>
              <a:gd name="connsiteY11" fmla="*/ 795310 h 1545631"/>
              <a:gd name="connsiteX12" fmla="*/ 147637 w 1592646"/>
              <a:gd name="connsiteY12" fmla="*/ 805508 h 1545631"/>
              <a:gd name="connsiteX13" fmla="*/ 102718 w 1592646"/>
              <a:gd name="connsiteY13" fmla="*/ 825455 h 1545631"/>
              <a:gd name="connsiteX14" fmla="*/ 72573 w 1592646"/>
              <a:gd name="connsiteY14" fmla="*/ 816882 h 1545631"/>
              <a:gd name="connsiteX15" fmla="*/ 37403 w 1592646"/>
              <a:gd name="connsiteY15" fmla="*/ 870672 h 1545631"/>
              <a:gd name="connsiteX16" fmla="*/ 0 w 1592646"/>
              <a:gd name="connsiteY16" fmla="*/ 925938 h 1545631"/>
              <a:gd name="connsiteX17" fmla="*/ 10793 w 1592646"/>
              <a:gd name="connsiteY17" fmla="*/ 961852 h 1545631"/>
              <a:gd name="connsiteX18" fmla="*/ 82621 w 1592646"/>
              <a:gd name="connsiteY18" fmla="*/ 920914 h 1545631"/>
              <a:gd name="connsiteX19" fmla="*/ 243395 w 1592646"/>
              <a:gd name="connsiteY19" fmla="*/ 920914 h 1545631"/>
              <a:gd name="connsiteX20" fmla="*/ 353926 w 1592646"/>
              <a:gd name="connsiteY20" fmla="*/ 925938 h 1545631"/>
              <a:gd name="connsiteX21" fmla="*/ 384072 w 1592646"/>
              <a:gd name="connsiteY21" fmla="*/ 976180 h 1545631"/>
              <a:gd name="connsiteX22" fmla="*/ 389096 w 1592646"/>
              <a:gd name="connsiteY22" fmla="*/ 1026422 h 1545631"/>
              <a:gd name="connsiteX23" fmla="*/ 424115 w 1592646"/>
              <a:gd name="connsiteY23" fmla="*/ 1085087 h 1545631"/>
              <a:gd name="connsiteX24" fmla="*/ 464458 w 1592646"/>
              <a:gd name="connsiteY24" fmla="*/ 1111833 h 1545631"/>
              <a:gd name="connsiteX25" fmla="*/ 514700 w 1592646"/>
              <a:gd name="connsiteY25" fmla="*/ 1106809 h 1545631"/>
              <a:gd name="connsiteX26" fmla="*/ 585039 w 1592646"/>
              <a:gd name="connsiteY26" fmla="*/ 1106809 h 1545631"/>
              <a:gd name="connsiteX27" fmla="*/ 605135 w 1592646"/>
              <a:gd name="connsiteY27" fmla="*/ 1076664 h 1545631"/>
              <a:gd name="connsiteX28" fmla="*/ 645329 w 1592646"/>
              <a:gd name="connsiteY28" fmla="*/ 1016373 h 1545631"/>
              <a:gd name="connsiteX29" fmla="*/ 715667 w 1592646"/>
              <a:gd name="connsiteY29" fmla="*/ 1016373 h 1545631"/>
              <a:gd name="connsiteX30" fmla="*/ 725715 w 1592646"/>
              <a:gd name="connsiteY30" fmla="*/ 1046518 h 1545631"/>
              <a:gd name="connsiteX31" fmla="*/ 770933 w 1592646"/>
              <a:gd name="connsiteY31" fmla="*/ 1046518 h 1545631"/>
              <a:gd name="connsiteX32" fmla="*/ 806102 w 1592646"/>
              <a:gd name="connsiteY32" fmla="*/ 1091736 h 1545631"/>
              <a:gd name="connsiteX33" fmla="*/ 806102 w 1592646"/>
              <a:gd name="connsiteY33" fmla="*/ 1162075 h 1545631"/>
              <a:gd name="connsiteX34" fmla="*/ 806102 w 1592646"/>
              <a:gd name="connsiteY34" fmla="*/ 1222365 h 1545631"/>
              <a:gd name="connsiteX35" fmla="*/ 831223 w 1592646"/>
              <a:gd name="connsiteY35" fmla="*/ 1277631 h 1545631"/>
              <a:gd name="connsiteX36" fmla="*/ 831223 w 1592646"/>
              <a:gd name="connsiteY36" fmla="*/ 1337921 h 1545631"/>
              <a:gd name="connsiteX37" fmla="*/ 825453 w 1592646"/>
              <a:gd name="connsiteY37" fmla="*/ 1335037 h 1545631"/>
              <a:gd name="connsiteX38" fmla="*/ 829638 w 1592646"/>
              <a:gd name="connsiteY38" fmla="*/ 1378859 h 1545631"/>
              <a:gd name="connsiteX39" fmla="*/ 904446 w 1592646"/>
              <a:gd name="connsiteY39" fmla="*/ 1355973 h 1545631"/>
              <a:gd name="connsiteX40" fmla="*/ 991997 w 1592646"/>
              <a:gd name="connsiteY40" fmla="*/ 1352993 h 1545631"/>
              <a:gd name="connsiteX41" fmla="*/ 1022142 w 1592646"/>
              <a:gd name="connsiteY41" fmla="*/ 1347969 h 1545631"/>
              <a:gd name="connsiteX42" fmla="*/ 1047263 w 1592646"/>
              <a:gd name="connsiteY42" fmla="*/ 1383138 h 1545631"/>
              <a:gd name="connsiteX43" fmla="*/ 1047263 w 1592646"/>
              <a:gd name="connsiteY43" fmla="*/ 1383138 h 1545631"/>
              <a:gd name="connsiteX44" fmla="*/ 1093876 w 1592646"/>
              <a:gd name="connsiteY44" fmla="*/ 1363042 h 1545631"/>
              <a:gd name="connsiteX45" fmla="*/ 1122625 w 1592646"/>
              <a:gd name="connsiteY45" fmla="*/ 1398211 h 1545631"/>
              <a:gd name="connsiteX46" fmla="*/ 1167843 w 1592646"/>
              <a:gd name="connsiteY46" fmla="*/ 1423332 h 1545631"/>
              <a:gd name="connsiteX47" fmla="*/ 1246090 w 1592646"/>
              <a:gd name="connsiteY47" fmla="*/ 1416913 h 1545631"/>
              <a:gd name="connsiteX48" fmla="*/ 1268326 w 1592646"/>
              <a:gd name="connsiteY48" fmla="*/ 1428356 h 1545631"/>
              <a:gd name="connsiteX49" fmla="*/ 1298472 w 1592646"/>
              <a:gd name="connsiteY49" fmla="*/ 1463525 h 1545631"/>
              <a:gd name="connsiteX50" fmla="*/ 1343689 w 1592646"/>
              <a:gd name="connsiteY50" fmla="*/ 1463525 h 1545631"/>
              <a:gd name="connsiteX51" fmla="*/ 1363786 w 1592646"/>
              <a:gd name="connsiteY51" fmla="*/ 1503718 h 1545631"/>
              <a:gd name="connsiteX52" fmla="*/ 1419052 w 1592646"/>
              <a:gd name="connsiteY52" fmla="*/ 1538888 h 1545631"/>
              <a:gd name="connsiteX53" fmla="*/ 1457554 w 1592646"/>
              <a:gd name="connsiteY53" fmla="*/ 1545631 h 1545631"/>
              <a:gd name="connsiteX54" fmla="*/ 1479342 w 1592646"/>
              <a:gd name="connsiteY54" fmla="*/ 1538888 h 1545631"/>
              <a:gd name="connsiteX55" fmla="*/ 1474318 w 1592646"/>
              <a:gd name="connsiteY55" fmla="*/ 1458501 h 1545631"/>
              <a:gd name="connsiteX56" fmla="*/ 1419052 w 1592646"/>
              <a:gd name="connsiteY56" fmla="*/ 1453477 h 1545631"/>
              <a:gd name="connsiteX57" fmla="*/ 1368810 w 1592646"/>
              <a:gd name="connsiteY57" fmla="*/ 1428356 h 1545631"/>
              <a:gd name="connsiteX58" fmla="*/ 1393931 w 1592646"/>
              <a:gd name="connsiteY58" fmla="*/ 1327872 h 1545631"/>
              <a:gd name="connsiteX59" fmla="*/ 1393931 w 1592646"/>
              <a:gd name="connsiteY59" fmla="*/ 1222365 h 1545631"/>
              <a:gd name="connsiteX60" fmla="*/ 1403979 w 1592646"/>
              <a:gd name="connsiteY60" fmla="*/ 1162075 h 1545631"/>
              <a:gd name="connsiteX61" fmla="*/ 1474318 w 1592646"/>
              <a:gd name="connsiteY61" fmla="*/ 1131929 h 1545631"/>
              <a:gd name="connsiteX62" fmla="*/ 1529584 w 1592646"/>
              <a:gd name="connsiteY62" fmla="*/ 1126905 h 1545631"/>
              <a:gd name="connsiteX63" fmla="*/ 1514511 w 1592646"/>
              <a:gd name="connsiteY63" fmla="*/ 1086712 h 1545631"/>
              <a:gd name="connsiteX64" fmla="*/ 1474318 w 1592646"/>
              <a:gd name="connsiteY64" fmla="*/ 1056567 h 1545631"/>
              <a:gd name="connsiteX65" fmla="*/ 1439148 w 1592646"/>
              <a:gd name="connsiteY65" fmla="*/ 1026422 h 1545631"/>
              <a:gd name="connsiteX66" fmla="*/ 1422586 w 1592646"/>
              <a:gd name="connsiteY66" fmla="*/ 974041 h 1545631"/>
              <a:gd name="connsiteX67" fmla="*/ 1404630 w 1592646"/>
              <a:gd name="connsiteY67" fmla="*/ 910866 h 1545631"/>
              <a:gd name="connsiteX68" fmla="*/ 1389556 w 1592646"/>
              <a:gd name="connsiteY68" fmla="*/ 815406 h 1545631"/>
              <a:gd name="connsiteX69" fmla="*/ 1408270 w 1592646"/>
              <a:gd name="connsiteY69" fmla="*/ 804457 h 1545631"/>
              <a:gd name="connsiteX70" fmla="*/ 1434208 w 1592646"/>
              <a:gd name="connsiteY70" fmla="*/ 683410 h 1545631"/>
              <a:gd name="connsiteX71" fmla="*/ 1411793 w 1592646"/>
              <a:gd name="connsiteY71" fmla="*/ 627182 h 1545631"/>
              <a:gd name="connsiteX72" fmla="*/ 1464120 w 1592646"/>
              <a:gd name="connsiteY72" fmla="*/ 552375 h 1545631"/>
              <a:gd name="connsiteX73" fmla="*/ 1470174 w 1592646"/>
              <a:gd name="connsiteY73" fmla="*/ 428746 h 1545631"/>
              <a:gd name="connsiteX74" fmla="*/ 1524559 w 1592646"/>
              <a:gd name="connsiteY74" fmla="*/ 343134 h 1545631"/>
              <a:gd name="connsiteX75" fmla="*/ 1579825 w 1592646"/>
              <a:gd name="connsiteY75" fmla="*/ 272795 h 1545631"/>
              <a:gd name="connsiteX76" fmla="*/ 1591363 w 1592646"/>
              <a:gd name="connsiteY76" fmla="*/ 258372 h 1545631"/>
              <a:gd name="connsiteX77" fmla="*/ 1558239 w 1592646"/>
              <a:gd name="connsiteY77" fmla="*/ 205342 h 1545631"/>
              <a:gd name="connsiteX78" fmla="*/ 1559429 w 1592646"/>
              <a:gd name="connsiteY78" fmla="*/ 123995 h 1545631"/>
              <a:gd name="connsiteX79" fmla="*/ 1489390 w 1592646"/>
              <a:gd name="connsiteY79" fmla="*/ 66804 h 1545631"/>
              <a:gd name="connsiteX80" fmla="*/ 1472394 w 1592646"/>
              <a:gd name="connsiteY80" fmla="*/ 66804 h 1545631"/>
              <a:gd name="connsiteX81" fmla="*/ 1339991 w 1592646"/>
              <a:gd name="connsiteY81" fmla="*/ 75228 h 1545631"/>
              <a:gd name="connsiteX82" fmla="*/ 1268326 w 1592646"/>
              <a:gd name="connsiteY82" fmla="*/ 6514 h 1545631"/>
              <a:gd name="connsiteX83" fmla="*/ 1248230 w 1592646"/>
              <a:gd name="connsiteY83" fmla="*/ 21587 h 1545631"/>
              <a:gd name="connsiteX84" fmla="*/ 1192964 w 1592646"/>
              <a:gd name="connsiteY84" fmla="*/ 6514 h 1545631"/>
              <a:gd name="connsiteX85" fmla="*/ 1112577 w 1592646"/>
              <a:gd name="connsiteY85" fmla="*/ 11538 h 1545631"/>
              <a:gd name="connsiteX86" fmla="*/ 1112577 w 1592646"/>
              <a:gd name="connsiteY86" fmla="*/ 11538 h 1545631"/>
              <a:gd name="connsiteX87" fmla="*/ 1002045 w 1592646"/>
              <a:gd name="connsiteY87" fmla="*/ 31635 h 1545631"/>
              <a:gd name="connsiteX88" fmla="*/ 881465 w 1592646"/>
              <a:gd name="connsiteY88" fmla="*/ 36659 h 1545631"/>
              <a:gd name="connsiteX89" fmla="*/ 871417 w 1592646"/>
              <a:gd name="connsiteY89" fmla="*/ 81877 h 1545631"/>
              <a:gd name="connsiteX90" fmla="*/ 811031 w 1592646"/>
              <a:gd name="connsiteY90" fmla="*/ 83366 h 1545631"/>
              <a:gd name="connsiteX91" fmla="*/ 756606 w 1592646"/>
              <a:gd name="connsiteY91" fmla="*/ 73318 h 1545631"/>
              <a:gd name="connsiteX92" fmla="*/ 721990 w 1592646"/>
              <a:gd name="connsiteY92" fmla="*/ 73318 h 1545631"/>
              <a:gd name="connsiteX93" fmla="*/ 668960 w 1592646"/>
              <a:gd name="connsiteY93" fmla="*/ 33029 h 1545631"/>
              <a:gd name="connsiteX94" fmla="*/ 610809 w 1592646"/>
              <a:gd name="connsiteY94" fmla="*/ 0 h 1545631"/>
              <a:gd name="connsiteX95" fmla="*/ 564942 w 1592646"/>
              <a:gd name="connsiteY95" fmla="*/ 58083 h 1545631"/>
              <a:gd name="connsiteX96" fmla="*/ 539821 w 1592646"/>
              <a:gd name="connsiteY96" fmla="*/ 147191 h 1545631"/>
              <a:gd name="connsiteX0" fmla="*/ 539821 w 1592646"/>
              <a:gd name="connsiteY0" fmla="*/ 147191 h 1545631"/>
              <a:gd name="connsiteX1" fmla="*/ 524748 w 1592646"/>
              <a:gd name="connsiteY1" fmla="*/ 192409 h 1545631"/>
              <a:gd name="connsiteX2" fmla="*/ 483810 w 1592646"/>
              <a:gd name="connsiteY2" fmla="*/ 300056 h 1545631"/>
              <a:gd name="connsiteX3" fmla="*/ 472733 w 1592646"/>
              <a:gd name="connsiteY3" fmla="*/ 408448 h 1545631"/>
              <a:gd name="connsiteX4" fmla="*/ 464458 w 1592646"/>
              <a:gd name="connsiteY4" fmla="*/ 493859 h 1545631"/>
              <a:gd name="connsiteX5" fmla="*/ 402773 w 1592646"/>
              <a:gd name="connsiteY5" fmla="*/ 534053 h 1545631"/>
              <a:gd name="connsiteX6" fmla="*/ 374023 w 1592646"/>
              <a:gd name="connsiteY6" fmla="*/ 574246 h 1545631"/>
              <a:gd name="connsiteX7" fmla="*/ 348902 w 1592646"/>
              <a:gd name="connsiteY7" fmla="*/ 644584 h 1545631"/>
              <a:gd name="connsiteX8" fmla="*/ 313584 w 1592646"/>
              <a:gd name="connsiteY8" fmla="*/ 718173 h 1545631"/>
              <a:gd name="connsiteX9" fmla="*/ 275165 w 1592646"/>
              <a:gd name="connsiteY9" fmla="*/ 796935 h 1545631"/>
              <a:gd name="connsiteX10" fmla="*/ 183104 w 1592646"/>
              <a:gd name="connsiteY10" fmla="*/ 840527 h 1545631"/>
              <a:gd name="connsiteX11" fmla="*/ 168032 w 1592646"/>
              <a:gd name="connsiteY11" fmla="*/ 795310 h 1545631"/>
              <a:gd name="connsiteX12" fmla="*/ 147637 w 1592646"/>
              <a:gd name="connsiteY12" fmla="*/ 805508 h 1545631"/>
              <a:gd name="connsiteX13" fmla="*/ 102718 w 1592646"/>
              <a:gd name="connsiteY13" fmla="*/ 825455 h 1545631"/>
              <a:gd name="connsiteX14" fmla="*/ 72573 w 1592646"/>
              <a:gd name="connsiteY14" fmla="*/ 816882 h 1545631"/>
              <a:gd name="connsiteX15" fmla="*/ 37403 w 1592646"/>
              <a:gd name="connsiteY15" fmla="*/ 870672 h 1545631"/>
              <a:gd name="connsiteX16" fmla="*/ 0 w 1592646"/>
              <a:gd name="connsiteY16" fmla="*/ 925938 h 1545631"/>
              <a:gd name="connsiteX17" fmla="*/ 10793 w 1592646"/>
              <a:gd name="connsiteY17" fmla="*/ 961852 h 1545631"/>
              <a:gd name="connsiteX18" fmla="*/ 82621 w 1592646"/>
              <a:gd name="connsiteY18" fmla="*/ 920914 h 1545631"/>
              <a:gd name="connsiteX19" fmla="*/ 243395 w 1592646"/>
              <a:gd name="connsiteY19" fmla="*/ 920914 h 1545631"/>
              <a:gd name="connsiteX20" fmla="*/ 353926 w 1592646"/>
              <a:gd name="connsiteY20" fmla="*/ 925938 h 1545631"/>
              <a:gd name="connsiteX21" fmla="*/ 384072 w 1592646"/>
              <a:gd name="connsiteY21" fmla="*/ 976180 h 1545631"/>
              <a:gd name="connsiteX22" fmla="*/ 389096 w 1592646"/>
              <a:gd name="connsiteY22" fmla="*/ 1026422 h 1545631"/>
              <a:gd name="connsiteX23" fmla="*/ 424115 w 1592646"/>
              <a:gd name="connsiteY23" fmla="*/ 1085087 h 1545631"/>
              <a:gd name="connsiteX24" fmla="*/ 464458 w 1592646"/>
              <a:gd name="connsiteY24" fmla="*/ 1111833 h 1545631"/>
              <a:gd name="connsiteX25" fmla="*/ 514700 w 1592646"/>
              <a:gd name="connsiteY25" fmla="*/ 1106809 h 1545631"/>
              <a:gd name="connsiteX26" fmla="*/ 585039 w 1592646"/>
              <a:gd name="connsiteY26" fmla="*/ 1106809 h 1545631"/>
              <a:gd name="connsiteX27" fmla="*/ 605135 w 1592646"/>
              <a:gd name="connsiteY27" fmla="*/ 1076664 h 1545631"/>
              <a:gd name="connsiteX28" fmla="*/ 645329 w 1592646"/>
              <a:gd name="connsiteY28" fmla="*/ 1016373 h 1545631"/>
              <a:gd name="connsiteX29" fmla="*/ 715667 w 1592646"/>
              <a:gd name="connsiteY29" fmla="*/ 1016373 h 1545631"/>
              <a:gd name="connsiteX30" fmla="*/ 725715 w 1592646"/>
              <a:gd name="connsiteY30" fmla="*/ 1046518 h 1545631"/>
              <a:gd name="connsiteX31" fmla="*/ 770933 w 1592646"/>
              <a:gd name="connsiteY31" fmla="*/ 1046518 h 1545631"/>
              <a:gd name="connsiteX32" fmla="*/ 806102 w 1592646"/>
              <a:gd name="connsiteY32" fmla="*/ 1091736 h 1545631"/>
              <a:gd name="connsiteX33" fmla="*/ 806102 w 1592646"/>
              <a:gd name="connsiteY33" fmla="*/ 1162075 h 1545631"/>
              <a:gd name="connsiteX34" fmla="*/ 806102 w 1592646"/>
              <a:gd name="connsiteY34" fmla="*/ 1222365 h 1545631"/>
              <a:gd name="connsiteX35" fmla="*/ 831223 w 1592646"/>
              <a:gd name="connsiteY35" fmla="*/ 1277631 h 1545631"/>
              <a:gd name="connsiteX36" fmla="*/ 831223 w 1592646"/>
              <a:gd name="connsiteY36" fmla="*/ 1337921 h 1545631"/>
              <a:gd name="connsiteX37" fmla="*/ 825453 w 1592646"/>
              <a:gd name="connsiteY37" fmla="*/ 1335037 h 1545631"/>
              <a:gd name="connsiteX38" fmla="*/ 829638 w 1592646"/>
              <a:gd name="connsiteY38" fmla="*/ 1378859 h 1545631"/>
              <a:gd name="connsiteX39" fmla="*/ 904446 w 1592646"/>
              <a:gd name="connsiteY39" fmla="*/ 1355973 h 1545631"/>
              <a:gd name="connsiteX40" fmla="*/ 991997 w 1592646"/>
              <a:gd name="connsiteY40" fmla="*/ 1352993 h 1545631"/>
              <a:gd name="connsiteX41" fmla="*/ 1022142 w 1592646"/>
              <a:gd name="connsiteY41" fmla="*/ 1347969 h 1545631"/>
              <a:gd name="connsiteX42" fmla="*/ 1047263 w 1592646"/>
              <a:gd name="connsiteY42" fmla="*/ 1383138 h 1545631"/>
              <a:gd name="connsiteX43" fmla="*/ 1047263 w 1592646"/>
              <a:gd name="connsiteY43" fmla="*/ 1383138 h 1545631"/>
              <a:gd name="connsiteX44" fmla="*/ 1093876 w 1592646"/>
              <a:gd name="connsiteY44" fmla="*/ 1363042 h 1545631"/>
              <a:gd name="connsiteX45" fmla="*/ 1122625 w 1592646"/>
              <a:gd name="connsiteY45" fmla="*/ 1398211 h 1545631"/>
              <a:gd name="connsiteX46" fmla="*/ 1167843 w 1592646"/>
              <a:gd name="connsiteY46" fmla="*/ 1423332 h 1545631"/>
              <a:gd name="connsiteX47" fmla="*/ 1246090 w 1592646"/>
              <a:gd name="connsiteY47" fmla="*/ 1416913 h 1545631"/>
              <a:gd name="connsiteX48" fmla="*/ 1268326 w 1592646"/>
              <a:gd name="connsiteY48" fmla="*/ 1428356 h 1545631"/>
              <a:gd name="connsiteX49" fmla="*/ 1298472 w 1592646"/>
              <a:gd name="connsiteY49" fmla="*/ 1463525 h 1545631"/>
              <a:gd name="connsiteX50" fmla="*/ 1343689 w 1592646"/>
              <a:gd name="connsiteY50" fmla="*/ 1463525 h 1545631"/>
              <a:gd name="connsiteX51" fmla="*/ 1363786 w 1592646"/>
              <a:gd name="connsiteY51" fmla="*/ 1503718 h 1545631"/>
              <a:gd name="connsiteX52" fmla="*/ 1419052 w 1592646"/>
              <a:gd name="connsiteY52" fmla="*/ 1538888 h 1545631"/>
              <a:gd name="connsiteX53" fmla="*/ 1457554 w 1592646"/>
              <a:gd name="connsiteY53" fmla="*/ 1545631 h 1545631"/>
              <a:gd name="connsiteX54" fmla="*/ 1479342 w 1592646"/>
              <a:gd name="connsiteY54" fmla="*/ 1538888 h 1545631"/>
              <a:gd name="connsiteX55" fmla="*/ 1467336 w 1592646"/>
              <a:gd name="connsiteY55" fmla="*/ 1457816 h 1545631"/>
              <a:gd name="connsiteX56" fmla="*/ 1419052 w 1592646"/>
              <a:gd name="connsiteY56" fmla="*/ 1453477 h 1545631"/>
              <a:gd name="connsiteX57" fmla="*/ 1368810 w 1592646"/>
              <a:gd name="connsiteY57" fmla="*/ 1428356 h 1545631"/>
              <a:gd name="connsiteX58" fmla="*/ 1393931 w 1592646"/>
              <a:gd name="connsiteY58" fmla="*/ 1327872 h 1545631"/>
              <a:gd name="connsiteX59" fmla="*/ 1393931 w 1592646"/>
              <a:gd name="connsiteY59" fmla="*/ 1222365 h 1545631"/>
              <a:gd name="connsiteX60" fmla="*/ 1403979 w 1592646"/>
              <a:gd name="connsiteY60" fmla="*/ 1162075 h 1545631"/>
              <a:gd name="connsiteX61" fmla="*/ 1474318 w 1592646"/>
              <a:gd name="connsiteY61" fmla="*/ 1131929 h 1545631"/>
              <a:gd name="connsiteX62" fmla="*/ 1529584 w 1592646"/>
              <a:gd name="connsiteY62" fmla="*/ 1126905 h 1545631"/>
              <a:gd name="connsiteX63" fmla="*/ 1514511 w 1592646"/>
              <a:gd name="connsiteY63" fmla="*/ 1086712 h 1545631"/>
              <a:gd name="connsiteX64" fmla="*/ 1474318 w 1592646"/>
              <a:gd name="connsiteY64" fmla="*/ 1056567 h 1545631"/>
              <a:gd name="connsiteX65" fmla="*/ 1439148 w 1592646"/>
              <a:gd name="connsiteY65" fmla="*/ 1026422 h 1545631"/>
              <a:gd name="connsiteX66" fmla="*/ 1422586 w 1592646"/>
              <a:gd name="connsiteY66" fmla="*/ 974041 h 1545631"/>
              <a:gd name="connsiteX67" fmla="*/ 1404630 w 1592646"/>
              <a:gd name="connsiteY67" fmla="*/ 910866 h 1545631"/>
              <a:gd name="connsiteX68" fmla="*/ 1389556 w 1592646"/>
              <a:gd name="connsiteY68" fmla="*/ 815406 h 1545631"/>
              <a:gd name="connsiteX69" fmla="*/ 1408270 w 1592646"/>
              <a:gd name="connsiteY69" fmla="*/ 804457 h 1545631"/>
              <a:gd name="connsiteX70" fmla="*/ 1434208 w 1592646"/>
              <a:gd name="connsiteY70" fmla="*/ 683410 h 1545631"/>
              <a:gd name="connsiteX71" fmla="*/ 1411793 w 1592646"/>
              <a:gd name="connsiteY71" fmla="*/ 627182 h 1545631"/>
              <a:gd name="connsiteX72" fmla="*/ 1464120 w 1592646"/>
              <a:gd name="connsiteY72" fmla="*/ 552375 h 1545631"/>
              <a:gd name="connsiteX73" fmla="*/ 1470174 w 1592646"/>
              <a:gd name="connsiteY73" fmla="*/ 428746 h 1545631"/>
              <a:gd name="connsiteX74" fmla="*/ 1524559 w 1592646"/>
              <a:gd name="connsiteY74" fmla="*/ 343134 h 1545631"/>
              <a:gd name="connsiteX75" fmla="*/ 1579825 w 1592646"/>
              <a:gd name="connsiteY75" fmla="*/ 272795 h 1545631"/>
              <a:gd name="connsiteX76" fmla="*/ 1591363 w 1592646"/>
              <a:gd name="connsiteY76" fmla="*/ 258372 h 1545631"/>
              <a:gd name="connsiteX77" fmla="*/ 1558239 w 1592646"/>
              <a:gd name="connsiteY77" fmla="*/ 205342 h 1545631"/>
              <a:gd name="connsiteX78" fmla="*/ 1559429 w 1592646"/>
              <a:gd name="connsiteY78" fmla="*/ 123995 h 1545631"/>
              <a:gd name="connsiteX79" fmla="*/ 1489390 w 1592646"/>
              <a:gd name="connsiteY79" fmla="*/ 66804 h 1545631"/>
              <a:gd name="connsiteX80" fmla="*/ 1472394 w 1592646"/>
              <a:gd name="connsiteY80" fmla="*/ 66804 h 1545631"/>
              <a:gd name="connsiteX81" fmla="*/ 1339991 w 1592646"/>
              <a:gd name="connsiteY81" fmla="*/ 75228 h 1545631"/>
              <a:gd name="connsiteX82" fmla="*/ 1268326 w 1592646"/>
              <a:gd name="connsiteY82" fmla="*/ 6514 h 1545631"/>
              <a:gd name="connsiteX83" fmla="*/ 1248230 w 1592646"/>
              <a:gd name="connsiteY83" fmla="*/ 21587 h 1545631"/>
              <a:gd name="connsiteX84" fmla="*/ 1192964 w 1592646"/>
              <a:gd name="connsiteY84" fmla="*/ 6514 h 1545631"/>
              <a:gd name="connsiteX85" fmla="*/ 1112577 w 1592646"/>
              <a:gd name="connsiteY85" fmla="*/ 11538 h 1545631"/>
              <a:gd name="connsiteX86" fmla="*/ 1112577 w 1592646"/>
              <a:gd name="connsiteY86" fmla="*/ 11538 h 1545631"/>
              <a:gd name="connsiteX87" fmla="*/ 1002045 w 1592646"/>
              <a:gd name="connsiteY87" fmla="*/ 31635 h 1545631"/>
              <a:gd name="connsiteX88" fmla="*/ 881465 w 1592646"/>
              <a:gd name="connsiteY88" fmla="*/ 36659 h 1545631"/>
              <a:gd name="connsiteX89" fmla="*/ 871417 w 1592646"/>
              <a:gd name="connsiteY89" fmla="*/ 81877 h 1545631"/>
              <a:gd name="connsiteX90" fmla="*/ 811031 w 1592646"/>
              <a:gd name="connsiteY90" fmla="*/ 83366 h 1545631"/>
              <a:gd name="connsiteX91" fmla="*/ 756606 w 1592646"/>
              <a:gd name="connsiteY91" fmla="*/ 73318 h 1545631"/>
              <a:gd name="connsiteX92" fmla="*/ 721990 w 1592646"/>
              <a:gd name="connsiteY92" fmla="*/ 73318 h 1545631"/>
              <a:gd name="connsiteX93" fmla="*/ 668960 w 1592646"/>
              <a:gd name="connsiteY93" fmla="*/ 33029 h 1545631"/>
              <a:gd name="connsiteX94" fmla="*/ 610809 w 1592646"/>
              <a:gd name="connsiteY94" fmla="*/ 0 h 1545631"/>
              <a:gd name="connsiteX95" fmla="*/ 564942 w 1592646"/>
              <a:gd name="connsiteY95" fmla="*/ 58083 h 1545631"/>
              <a:gd name="connsiteX96" fmla="*/ 539821 w 1592646"/>
              <a:gd name="connsiteY96" fmla="*/ 147191 h 1545631"/>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31223 w 1592646"/>
              <a:gd name="connsiteY35" fmla="*/ 1277631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904446 w 1592646"/>
              <a:gd name="connsiteY39" fmla="*/ 1355973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31223 w 1592646"/>
              <a:gd name="connsiteY35" fmla="*/ 1277631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22704 w 1592646"/>
              <a:gd name="connsiteY17" fmla="*/ 968540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22704 w 1592646"/>
              <a:gd name="connsiteY17" fmla="*/ 968540 h 1550384"/>
              <a:gd name="connsiteX18" fmla="*/ 85022 w 1592646"/>
              <a:gd name="connsiteY18" fmla="*/ 925243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6575 w 1583119"/>
              <a:gd name="connsiteY33" fmla="*/ 1162075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4452 w 1583119"/>
              <a:gd name="connsiteY60" fmla="*/ 1162075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6575 w 1583119"/>
              <a:gd name="connsiteY33" fmla="*/ 1162075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71012 w 1583119"/>
              <a:gd name="connsiteY82" fmla="*/ 6511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83119" h="1550384">
                <a:moveTo>
                  <a:pt x="530294" y="147191"/>
                </a:moveTo>
                <a:lnTo>
                  <a:pt x="515221" y="192409"/>
                </a:lnTo>
                <a:lnTo>
                  <a:pt x="474283" y="300056"/>
                </a:lnTo>
                <a:lnTo>
                  <a:pt x="463206" y="408448"/>
                </a:lnTo>
                <a:lnTo>
                  <a:pt x="454931" y="493859"/>
                </a:lnTo>
                <a:lnTo>
                  <a:pt x="393246" y="534053"/>
                </a:lnTo>
                <a:lnTo>
                  <a:pt x="364496" y="574246"/>
                </a:lnTo>
                <a:lnTo>
                  <a:pt x="339375" y="644584"/>
                </a:lnTo>
                <a:lnTo>
                  <a:pt x="304057" y="718173"/>
                </a:lnTo>
                <a:lnTo>
                  <a:pt x="265638" y="796935"/>
                </a:lnTo>
                <a:lnTo>
                  <a:pt x="173577" y="840527"/>
                </a:lnTo>
                <a:cubicBezTo>
                  <a:pt x="168553" y="825455"/>
                  <a:pt x="164416" y="801146"/>
                  <a:pt x="158505" y="795310"/>
                </a:cubicBezTo>
                <a:cubicBezTo>
                  <a:pt x="152594" y="789474"/>
                  <a:pt x="138110" y="802109"/>
                  <a:pt x="138110" y="805508"/>
                </a:cubicBezTo>
                <a:lnTo>
                  <a:pt x="93191" y="825455"/>
                </a:lnTo>
                <a:lnTo>
                  <a:pt x="63046" y="816882"/>
                </a:lnTo>
                <a:lnTo>
                  <a:pt x="27876" y="870672"/>
                </a:lnTo>
                <a:lnTo>
                  <a:pt x="0" y="932644"/>
                </a:lnTo>
                <a:lnTo>
                  <a:pt x="13177" y="968540"/>
                </a:lnTo>
                <a:lnTo>
                  <a:pt x="75495" y="925243"/>
                </a:lnTo>
                <a:lnTo>
                  <a:pt x="233868" y="920914"/>
                </a:lnTo>
                <a:lnTo>
                  <a:pt x="344399" y="925938"/>
                </a:lnTo>
                <a:lnTo>
                  <a:pt x="374545" y="976180"/>
                </a:lnTo>
                <a:lnTo>
                  <a:pt x="379569" y="1026422"/>
                </a:lnTo>
                <a:lnTo>
                  <a:pt x="414588" y="1085087"/>
                </a:lnTo>
                <a:lnTo>
                  <a:pt x="454931" y="1111833"/>
                </a:lnTo>
                <a:lnTo>
                  <a:pt x="505173" y="1106809"/>
                </a:lnTo>
                <a:lnTo>
                  <a:pt x="575512" y="1106809"/>
                </a:lnTo>
                <a:lnTo>
                  <a:pt x="595608" y="1076664"/>
                </a:lnTo>
                <a:lnTo>
                  <a:pt x="600230" y="1011136"/>
                </a:lnTo>
                <a:lnTo>
                  <a:pt x="706140" y="1016373"/>
                </a:lnTo>
                <a:lnTo>
                  <a:pt x="716188" y="1046518"/>
                </a:lnTo>
                <a:lnTo>
                  <a:pt x="761406" y="1046518"/>
                </a:lnTo>
                <a:lnTo>
                  <a:pt x="796575" y="1091736"/>
                </a:lnTo>
                <a:lnTo>
                  <a:pt x="792003" y="1147249"/>
                </a:lnTo>
                <a:lnTo>
                  <a:pt x="796575" y="1222365"/>
                </a:lnTo>
                <a:cubicBezTo>
                  <a:pt x="805017" y="1245169"/>
                  <a:pt x="792219" y="1281658"/>
                  <a:pt x="821901" y="1290776"/>
                </a:cubicBezTo>
                <a:cubicBezTo>
                  <a:pt x="831882" y="1302932"/>
                  <a:pt x="822692" y="1330544"/>
                  <a:pt x="821696" y="1337921"/>
                </a:cubicBezTo>
                <a:cubicBezTo>
                  <a:pt x="820700" y="1345298"/>
                  <a:pt x="817849" y="1335998"/>
                  <a:pt x="815926" y="1335037"/>
                </a:cubicBezTo>
                <a:cubicBezTo>
                  <a:pt x="815662" y="1341860"/>
                  <a:pt x="820639" y="1365213"/>
                  <a:pt x="820111" y="1378859"/>
                </a:cubicBezTo>
                <a:lnTo>
                  <a:pt x="870827" y="1349690"/>
                </a:lnTo>
                <a:lnTo>
                  <a:pt x="982470" y="1352993"/>
                </a:lnTo>
                <a:lnTo>
                  <a:pt x="1012615" y="1347969"/>
                </a:lnTo>
                <a:lnTo>
                  <a:pt x="1037736" y="1383138"/>
                </a:lnTo>
                <a:lnTo>
                  <a:pt x="1037736" y="1383138"/>
                </a:lnTo>
                <a:lnTo>
                  <a:pt x="1077464" y="1367162"/>
                </a:lnTo>
                <a:cubicBezTo>
                  <a:pt x="1089519" y="1378666"/>
                  <a:pt x="1094436" y="1394921"/>
                  <a:pt x="1120513" y="1397555"/>
                </a:cubicBezTo>
                <a:lnTo>
                  <a:pt x="1158316" y="1423332"/>
                </a:lnTo>
                <a:lnTo>
                  <a:pt x="1236563" y="1416913"/>
                </a:lnTo>
                <a:lnTo>
                  <a:pt x="1251959" y="1434826"/>
                </a:lnTo>
                <a:lnTo>
                  <a:pt x="1288945" y="1463525"/>
                </a:lnTo>
                <a:lnTo>
                  <a:pt x="1334162" y="1463525"/>
                </a:lnTo>
                <a:lnTo>
                  <a:pt x="1345060" y="1505392"/>
                </a:lnTo>
                <a:lnTo>
                  <a:pt x="1409525" y="1538888"/>
                </a:lnTo>
                <a:lnTo>
                  <a:pt x="1448027" y="1545631"/>
                </a:lnTo>
                <a:lnTo>
                  <a:pt x="1455498" y="1550384"/>
                </a:lnTo>
                <a:cubicBezTo>
                  <a:pt x="1456268" y="1519528"/>
                  <a:pt x="1457039" y="1488672"/>
                  <a:pt x="1457809" y="1457816"/>
                </a:cubicBezTo>
                <a:lnTo>
                  <a:pt x="1409525" y="1453477"/>
                </a:lnTo>
                <a:lnTo>
                  <a:pt x="1359283" y="1428356"/>
                </a:lnTo>
                <a:lnTo>
                  <a:pt x="1384404" y="1327872"/>
                </a:lnTo>
                <a:cubicBezTo>
                  <a:pt x="1385309" y="1290925"/>
                  <a:pt x="1386215" y="1253979"/>
                  <a:pt x="1387120" y="1217032"/>
                </a:cubicBezTo>
                <a:lnTo>
                  <a:pt x="1399552" y="1180571"/>
                </a:lnTo>
                <a:lnTo>
                  <a:pt x="1464791" y="1131929"/>
                </a:lnTo>
                <a:lnTo>
                  <a:pt x="1520057" y="1126905"/>
                </a:lnTo>
                <a:lnTo>
                  <a:pt x="1504984" y="1086712"/>
                </a:lnTo>
                <a:lnTo>
                  <a:pt x="1464791" y="1056567"/>
                </a:lnTo>
                <a:lnTo>
                  <a:pt x="1429621" y="1026422"/>
                </a:lnTo>
                <a:lnTo>
                  <a:pt x="1413059" y="974041"/>
                </a:lnTo>
                <a:lnTo>
                  <a:pt x="1395103" y="910866"/>
                </a:lnTo>
                <a:lnTo>
                  <a:pt x="1380029" y="815406"/>
                </a:lnTo>
                <a:cubicBezTo>
                  <a:pt x="1394885" y="808707"/>
                  <a:pt x="1383887" y="811156"/>
                  <a:pt x="1398743" y="804457"/>
                </a:cubicBezTo>
                <a:cubicBezTo>
                  <a:pt x="1418842" y="762937"/>
                  <a:pt x="1424094" y="712956"/>
                  <a:pt x="1424681" y="683410"/>
                </a:cubicBezTo>
                <a:cubicBezTo>
                  <a:pt x="1425268" y="653864"/>
                  <a:pt x="1397281" y="649021"/>
                  <a:pt x="1402266" y="627182"/>
                </a:cubicBezTo>
                <a:cubicBezTo>
                  <a:pt x="1407251" y="605343"/>
                  <a:pt x="1437151" y="577311"/>
                  <a:pt x="1454593" y="552375"/>
                </a:cubicBezTo>
                <a:cubicBezTo>
                  <a:pt x="1454345" y="519097"/>
                  <a:pt x="1460895" y="462024"/>
                  <a:pt x="1460647" y="428746"/>
                </a:cubicBezTo>
                <a:lnTo>
                  <a:pt x="1515032" y="343134"/>
                </a:lnTo>
                <a:lnTo>
                  <a:pt x="1570298" y="272795"/>
                </a:lnTo>
                <a:cubicBezTo>
                  <a:pt x="1581432" y="258668"/>
                  <a:pt x="1585434" y="269614"/>
                  <a:pt x="1581836" y="258372"/>
                </a:cubicBezTo>
                <a:cubicBezTo>
                  <a:pt x="1578238" y="247130"/>
                  <a:pt x="1559753" y="223019"/>
                  <a:pt x="1548712" y="205342"/>
                </a:cubicBezTo>
                <a:cubicBezTo>
                  <a:pt x="1549109" y="178226"/>
                  <a:pt x="1559405" y="153433"/>
                  <a:pt x="1559802" y="126317"/>
                </a:cubicBezTo>
                <a:cubicBezTo>
                  <a:pt x="1529657" y="112919"/>
                  <a:pt x="1496019" y="76723"/>
                  <a:pt x="1479863" y="66804"/>
                </a:cubicBezTo>
                <a:cubicBezTo>
                  <a:pt x="1463707" y="56885"/>
                  <a:pt x="1468532" y="66804"/>
                  <a:pt x="1462867" y="66804"/>
                </a:cubicBezTo>
                <a:lnTo>
                  <a:pt x="1330464" y="75228"/>
                </a:lnTo>
                <a:lnTo>
                  <a:pt x="1271012" y="6511"/>
                </a:lnTo>
                <a:lnTo>
                  <a:pt x="1238703" y="21587"/>
                </a:lnTo>
                <a:lnTo>
                  <a:pt x="1183437" y="6514"/>
                </a:lnTo>
                <a:lnTo>
                  <a:pt x="1103050" y="11538"/>
                </a:lnTo>
                <a:lnTo>
                  <a:pt x="1103050" y="11538"/>
                </a:lnTo>
                <a:lnTo>
                  <a:pt x="992518" y="31635"/>
                </a:lnTo>
                <a:lnTo>
                  <a:pt x="871938" y="36659"/>
                </a:lnTo>
                <a:lnTo>
                  <a:pt x="861890" y="81877"/>
                </a:lnTo>
                <a:lnTo>
                  <a:pt x="801504" y="83366"/>
                </a:lnTo>
                <a:cubicBezTo>
                  <a:pt x="774708" y="80017"/>
                  <a:pt x="761919" y="74993"/>
                  <a:pt x="747079" y="73318"/>
                </a:cubicBezTo>
                <a:cubicBezTo>
                  <a:pt x="732239" y="71643"/>
                  <a:pt x="727071" y="80033"/>
                  <a:pt x="712463" y="73318"/>
                </a:cubicBezTo>
                <a:cubicBezTo>
                  <a:pt x="697855" y="66603"/>
                  <a:pt x="673264" y="43574"/>
                  <a:pt x="659433" y="33029"/>
                </a:cubicBezTo>
                <a:lnTo>
                  <a:pt x="601282" y="0"/>
                </a:lnTo>
                <a:lnTo>
                  <a:pt x="555415" y="58083"/>
                </a:lnTo>
                <a:lnTo>
                  <a:pt x="530294" y="147191"/>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800" b="1" kern="0" dirty="0">
                <a:solidFill>
                  <a:srgbClr val="000000"/>
                </a:solidFill>
                <a:latin typeface="Arial"/>
              </a:rPr>
              <a:t>Dem. Republic </a:t>
            </a:r>
          </a:p>
          <a:p>
            <a:pPr algn="ctr" defTabSz="914400" fontAlgn="base">
              <a:spcBef>
                <a:spcPct val="0"/>
              </a:spcBef>
              <a:spcAft>
                <a:spcPct val="0"/>
              </a:spcAft>
              <a:defRPr/>
            </a:pPr>
            <a:r>
              <a:rPr lang="en-GB" sz="800" b="1" kern="0" dirty="0">
                <a:solidFill>
                  <a:srgbClr val="000000"/>
                </a:solidFill>
                <a:latin typeface="Arial"/>
              </a:rPr>
              <a:t>of Congo</a:t>
            </a:r>
          </a:p>
        </p:txBody>
      </p:sp>
      <p:sp>
        <p:nvSpPr>
          <p:cNvPr id="24" name="Freeform 21">
            <a:extLst>
              <a:ext uri="{FF2B5EF4-FFF2-40B4-BE49-F238E27FC236}">
                <a16:creationId xmlns:a16="http://schemas.microsoft.com/office/drawing/2014/main" id="{EFEAF9D3-D880-2B41-E84B-4942CFA45BAA}"/>
              </a:ext>
            </a:extLst>
          </p:cNvPr>
          <p:cNvSpPr/>
          <p:nvPr/>
        </p:nvSpPr>
        <p:spPr>
          <a:xfrm>
            <a:off x="7859246" y="3256107"/>
            <a:ext cx="638175" cy="711200"/>
          </a:xfrm>
          <a:custGeom>
            <a:avLst/>
            <a:gdLst>
              <a:gd name="connsiteX0" fmla="*/ 628022 w 628022"/>
              <a:gd name="connsiteY0" fmla="*/ 30145 h 708408"/>
              <a:gd name="connsiteX1" fmla="*/ 572756 w 628022"/>
              <a:gd name="connsiteY1" fmla="*/ 155749 h 708408"/>
              <a:gd name="connsiteX2" fmla="*/ 567732 w 628022"/>
              <a:gd name="connsiteY2" fmla="*/ 351692 h 708408"/>
              <a:gd name="connsiteX3" fmla="*/ 492369 w 628022"/>
              <a:gd name="connsiteY3" fmla="*/ 406958 h 708408"/>
              <a:gd name="connsiteX4" fmla="*/ 467248 w 628022"/>
              <a:gd name="connsiteY4" fmla="*/ 477296 h 708408"/>
              <a:gd name="connsiteX5" fmla="*/ 427055 w 628022"/>
              <a:gd name="connsiteY5" fmla="*/ 572756 h 708408"/>
              <a:gd name="connsiteX6" fmla="*/ 381837 w 628022"/>
              <a:gd name="connsiteY6" fmla="*/ 643094 h 708408"/>
              <a:gd name="connsiteX7" fmla="*/ 331595 w 628022"/>
              <a:gd name="connsiteY7" fmla="*/ 683288 h 708408"/>
              <a:gd name="connsiteX8" fmla="*/ 281354 w 628022"/>
              <a:gd name="connsiteY8" fmla="*/ 708408 h 708408"/>
              <a:gd name="connsiteX9" fmla="*/ 266281 w 628022"/>
              <a:gd name="connsiteY9" fmla="*/ 668215 h 708408"/>
              <a:gd name="connsiteX10" fmla="*/ 195943 w 628022"/>
              <a:gd name="connsiteY10" fmla="*/ 693336 h 708408"/>
              <a:gd name="connsiteX11" fmla="*/ 195943 w 628022"/>
              <a:gd name="connsiteY11" fmla="*/ 693336 h 708408"/>
              <a:gd name="connsiteX12" fmla="*/ 155749 w 628022"/>
              <a:gd name="connsiteY12" fmla="*/ 668215 h 708408"/>
              <a:gd name="connsiteX13" fmla="*/ 85411 w 628022"/>
              <a:gd name="connsiteY13" fmla="*/ 703384 h 708408"/>
              <a:gd name="connsiteX14" fmla="*/ 85411 w 628022"/>
              <a:gd name="connsiteY14" fmla="*/ 703384 h 708408"/>
              <a:gd name="connsiteX15" fmla="*/ 30145 w 628022"/>
              <a:gd name="connsiteY15" fmla="*/ 653143 h 708408"/>
              <a:gd name="connsiteX16" fmla="*/ 30145 w 628022"/>
              <a:gd name="connsiteY16" fmla="*/ 653143 h 708408"/>
              <a:gd name="connsiteX17" fmla="*/ 0 w 628022"/>
              <a:gd name="connsiteY17" fmla="*/ 612949 h 708408"/>
              <a:gd name="connsiteX18" fmla="*/ 60290 w 628022"/>
              <a:gd name="connsiteY18" fmla="*/ 582804 h 708408"/>
              <a:gd name="connsiteX19" fmla="*/ 60290 w 628022"/>
              <a:gd name="connsiteY19" fmla="*/ 582804 h 708408"/>
              <a:gd name="connsiteX20" fmla="*/ 60290 w 628022"/>
              <a:gd name="connsiteY20" fmla="*/ 522514 h 708408"/>
              <a:gd name="connsiteX21" fmla="*/ 115556 w 628022"/>
              <a:gd name="connsiteY21" fmla="*/ 467248 h 708408"/>
              <a:gd name="connsiteX22" fmla="*/ 140677 w 628022"/>
              <a:gd name="connsiteY22" fmla="*/ 462224 h 708408"/>
              <a:gd name="connsiteX23" fmla="*/ 185894 w 628022"/>
              <a:gd name="connsiteY23" fmla="*/ 477296 h 708408"/>
              <a:gd name="connsiteX24" fmla="*/ 185894 w 628022"/>
              <a:gd name="connsiteY24" fmla="*/ 477296 h 708408"/>
              <a:gd name="connsiteX25" fmla="*/ 256233 w 628022"/>
              <a:gd name="connsiteY25" fmla="*/ 502417 h 708408"/>
              <a:gd name="connsiteX26" fmla="*/ 261257 w 628022"/>
              <a:gd name="connsiteY26" fmla="*/ 452175 h 708408"/>
              <a:gd name="connsiteX27" fmla="*/ 266281 w 628022"/>
              <a:gd name="connsiteY27" fmla="*/ 361740 h 708408"/>
              <a:gd name="connsiteX28" fmla="*/ 246184 w 628022"/>
              <a:gd name="connsiteY28" fmla="*/ 281353 h 708408"/>
              <a:gd name="connsiteX29" fmla="*/ 276329 w 628022"/>
              <a:gd name="connsiteY29" fmla="*/ 195943 h 708408"/>
              <a:gd name="connsiteX30" fmla="*/ 241160 w 628022"/>
              <a:gd name="connsiteY30" fmla="*/ 170822 h 708408"/>
              <a:gd name="connsiteX31" fmla="*/ 241160 w 628022"/>
              <a:gd name="connsiteY31" fmla="*/ 170822 h 708408"/>
              <a:gd name="connsiteX32" fmla="*/ 185894 w 628022"/>
              <a:gd name="connsiteY32" fmla="*/ 195943 h 708408"/>
              <a:gd name="connsiteX33" fmla="*/ 180870 w 628022"/>
              <a:gd name="connsiteY33" fmla="*/ 100483 h 708408"/>
              <a:gd name="connsiteX34" fmla="*/ 296426 w 628022"/>
              <a:gd name="connsiteY34" fmla="*/ 120580 h 708408"/>
              <a:gd name="connsiteX35" fmla="*/ 346668 w 628022"/>
              <a:gd name="connsiteY35" fmla="*/ 135652 h 708408"/>
              <a:gd name="connsiteX36" fmla="*/ 417006 w 628022"/>
              <a:gd name="connsiteY36" fmla="*/ 165797 h 708408"/>
              <a:gd name="connsiteX37" fmla="*/ 427055 w 628022"/>
              <a:gd name="connsiteY37" fmla="*/ 90435 h 708408"/>
              <a:gd name="connsiteX38" fmla="*/ 427055 w 628022"/>
              <a:gd name="connsiteY38" fmla="*/ 90435 h 708408"/>
              <a:gd name="connsiteX39" fmla="*/ 507442 w 628022"/>
              <a:gd name="connsiteY39" fmla="*/ 0 h 708408"/>
              <a:gd name="connsiteX40" fmla="*/ 628022 w 628022"/>
              <a:gd name="connsiteY40" fmla="*/ 30145 h 708408"/>
              <a:gd name="connsiteX0" fmla="*/ 628022 w 628022"/>
              <a:gd name="connsiteY0" fmla="*/ 27260 h 705523"/>
              <a:gd name="connsiteX1" fmla="*/ 572756 w 628022"/>
              <a:gd name="connsiteY1" fmla="*/ 152864 h 705523"/>
              <a:gd name="connsiteX2" fmla="*/ 567732 w 628022"/>
              <a:gd name="connsiteY2" fmla="*/ 348807 h 705523"/>
              <a:gd name="connsiteX3" fmla="*/ 492369 w 628022"/>
              <a:gd name="connsiteY3" fmla="*/ 404073 h 705523"/>
              <a:gd name="connsiteX4" fmla="*/ 467248 w 628022"/>
              <a:gd name="connsiteY4" fmla="*/ 474411 h 705523"/>
              <a:gd name="connsiteX5" fmla="*/ 427055 w 628022"/>
              <a:gd name="connsiteY5" fmla="*/ 569871 h 705523"/>
              <a:gd name="connsiteX6" fmla="*/ 381837 w 628022"/>
              <a:gd name="connsiteY6" fmla="*/ 640209 h 705523"/>
              <a:gd name="connsiteX7" fmla="*/ 331595 w 628022"/>
              <a:gd name="connsiteY7" fmla="*/ 680403 h 705523"/>
              <a:gd name="connsiteX8" fmla="*/ 281354 w 628022"/>
              <a:gd name="connsiteY8" fmla="*/ 705523 h 705523"/>
              <a:gd name="connsiteX9" fmla="*/ 266281 w 628022"/>
              <a:gd name="connsiteY9" fmla="*/ 665330 h 705523"/>
              <a:gd name="connsiteX10" fmla="*/ 195943 w 628022"/>
              <a:gd name="connsiteY10" fmla="*/ 690451 h 705523"/>
              <a:gd name="connsiteX11" fmla="*/ 195943 w 628022"/>
              <a:gd name="connsiteY11" fmla="*/ 690451 h 705523"/>
              <a:gd name="connsiteX12" fmla="*/ 155749 w 628022"/>
              <a:gd name="connsiteY12" fmla="*/ 665330 h 705523"/>
              <a:gd name="connsiteX13" fmla="*/ 85411 w 628022"/>
              <a:gd name="connsiteY13" fmla="*/ 700499 h 705523"/>
              <a:gd name="connsiteX14" fmla="*/ 85411 w 628022"/>
              <a:gd name="connsiteY14" fmla="*/ 700499 h 705523"/>
              <a:gd name="connsiteX15" fmla="*/ 30145 w 628022"/>
              <a:gd name="connsiteY15" fmla="*/ 650258 h 705523"/>
              <a:gd name="connsiteX16" fmla="*/ 30145 w 628022"/>
              <a:gd name="connsiteY16" fmla="*/ 650258 h 705523"/>
              <a:gd name="connsiteX17" fmla="*/ 0 w 628022"/>
              <a:gd name="connsiteY17" fmla="*/ 610064 h 705523"/>
              <a:gd name="connsiteX18" fmla="*/ 60290 w 628022"/>
              <a:gd name="connsiteY18" fmla="*/ 579919 h 705523"/>
              <a:gd name="connsiteX19" fmla="*/ 60290 w 628022"/>
              <a:gd name="connsiteY19" fmla="*/ 579919 h 705523"/>
              <a:gd name="connsiteX20" fmla="*/ 60290 w 628022"/>
              <a:gd name="connsiteY20" fmla="*/ 519629 h 705523"/>
              <a:gd name="connsiteX21" fmla="*/ 115556 w 628022"/>
              <a:gd name="connsiteY21" fmla="*/ 464363 h 705523"/>
              <a:gd name="connsiteX22" fmla="*/ 140677 w 628022"/>
              <a:gd name="connsiteY22" fmla="*/ 459339 h 705523"/>
              <a:gd name="connsiteX23" fmla="*/ 185894 w 628022"/>
              <a:gd name="connsiteY23" fmla="*/ 474411 h 705523"/>
              <a:gd name="connsiteX24" fmla="*/ 185894 w 628022"/>
              <a:gd name="connsiteY24" fmla="*/ 474411 h 705523"/>
              <a:gd name="connsiteX25" fmla="*/ 256233 w 628022"/>
              <a:gd name="connsiteY25" fmla="*/ 499532 h 705523"/>
              <a:gd name="connsiteX26" fmla="*/ 261257 w 628022"/>
              <a:gd name="connsiteY26" fmla="*/ 449290 h 705523"/>
              <a:gd name="connsiteX27" fmla="*/ 266281 w 628022"/>
              <a:gd name="connsiteY27" fmla="*/ 358855 h 705523"/>
              <a:gd name="connsiteX28" fmla="*/ 246184 w 628022"/>
              <a:gd name="connsiteY28" fmla="*/ 278468 h 705523"/>
              <a:gd name="connsiteX29" fmla="*/ 276329 w 628022"/>
              <a:gd name="connsiteY29" fmla="*/ 193058 h 705523"/>
              <a:gd name="connsiteX30" fmla="*/ 241160 w 628022"/>
              <a:gd name="connsiteY30" fmla="*/ 167937 h 705523"/>
              <a:gd name="connsiteX31" fmla="*/ 241160 w 628022"/>
              <a:gd name="connsiteY31" fmla="*/ 167937 h 705523"/>
              <a:gd name="connsiteX32" fmla="*/ 185894 w 628022"/>
              <a:gd name="connsiteY32" fmla="*/ 193058 h 705523"/>
              <a:gd name="connsiteX33" fmla="*/ 180870 w 628022"/>
              <a:gd name="connsiteY33" fmla="*/ 97598 h 705523"/>
              <a:gd name="connsiteX34" fmla="*/ 296426 w 628022"/>
              <a:gd name="connsiteY34" fmla="*/ 117695 h 705523"/>
              <a:gd name="connsiteX35" fmla="*/ 346668 w 628022"/>
              <a:gd name="connsiteY35" fmla="*/ 132767 h 705523"/>
              <a:gd name="connsiteX36" fmla="*/ 417006 w 628022"/>
              <a:gd name="connsiteY36" fmla="*/ 162912 h 705523"/>
              <a:gd name="connsiteX37" fmla="*/ 427055 w 628022"/>
              <a:gd name="connsiteY37" fmla="*/ 87550 h 705523"/>
              <a:gd name="connsiteX38" fmla="*/ 427055 w 628022"/>
              <a:gd name="connsiteY38" fmla="*/ 87550 h 705523"/>
              <a:gd name="connsiteX39" fmla="*/ 481481 w 628022"/>
              <a:gd name="connsiteY39" fmla="*/ 0 h 705523"/>
              <a:gd name="connsiteX40" fmla="*/ 628022 w 628022"/>
              <a:gd name="connsiteY40" fmla="*/ 27260 h 705523"/>
              <a:gd name="connsiteX0" fmla="*/ 628022 w 628022"/>
              <a:gd name="connsiteY0" fmla="*/ 27260 h 705523"/>
              <a:gd name="connsiteX1" fmla="*/ 572756 w 628022"/>
              <a:gd name="connsiteY1" fmla="*/ 152864 h 705523"/>
              <a:gd name="connsiteX2" fmla="*/ 567732 w 628022"/>
              <a:gd name="connsiteY2" fmla="*/ 348807 h 705523"/>
              <a:gd name="connsiteX3" fmla="*/ 492369 w 628022"/>
              <a:gd name="connsiteY3" fmla="*/ 404073 h 705523"/>
              <a:gd name="connsiteX4" fmla="*/ 467248 w 628022"/>
              <a:gd name="connsiteY4" fmla="*/ 474411 h 705523"/>
              <a:gd name="connsiteX5" fmla="*/ 427055 w 628022"/>
              <a:gd name="connsiteY5" fmla="*/ 569871 h 705523"/>
              <a:gd name="connsiteX6" fmla="*/ 381837 w 628022"/>
              <a:gd name="connsiteY6" fmla="*/ 640209 h 705523"/>
              <a:gd name="connsiteX7" fmla="*/ 331595 w 628022"/>
              <a:gd name="connsiteY7" fmla="*/ 680403 h 705523"/>
              <a:gd name="connsiteX8" fmla="*/ 281354 w 628022"/>
              <a:gd name="connsiteY8" fmla="*/ 705523 h 705523"/>
              <a:gd name="connsiteX9" fmla="*/ 266281 w 628022"/>
              <a:gd name="connsiteY9" fmla="*/ 665330 h 705523"/>
              <a:gd name="connsiteX10" fmla="*/ 195943 w 628022"/>
              <a:gd name="connsiteY10" fmla="*/ 690451 h 705523"/>
              <a:gd name="connsiteX11" fmla="*/ 195943 w 628022"/>
              <a:gd name="connsiteY11" fmla="*/ 690451 h 705523"/>
              <a:gd name="connsiteX12" fmla="*/ 155749 w 628022"/>
              <a:gd name="connsiteY12" fmla="*/ 665330 h 705523"/>
              <a:gd name="connsiteX13" fmla="*/ 85411 w 628022"/>
              <a:gd name="connsiteY13" fmla="*/ 700499 h 705523"/>
              <a:gd name="connsiteX14" fmla="*/ 85411 w 628022"/>
              <a:gd name="connsiteY14" fmla="*/ 700499 h 705523"/>
              <a:gd name="connsiteX15" fmla="*/ 30145 w 628022"/>
              <a:gd name="connsiteY15" fmla="*/ 650258 h 705523"/>
              <a:gd name="connsiteX16" fmla="*/ 30145 w 628022"/>
              <a:gd name="connsiteY16" fmla="*/ 650258 h 705523"/>
              <a:gd name="connsiteX17" fmla="*/ 0 w 628022"/>
              <a:gd name="connsiteY17" fmla="*/ 610064 h 705523"/>
              <a:gd name="connsiteX18" fmla="*/ 60290 w 628022"/>
              <a:gd name="connsiteY18" fmla="*/ 579919 h 705523"/>
              <a:gd name="connsiteX19" fmla="*/ 60290 w 628022"/>
              <a:gd name="connsiteY19" fmla="*/ 579919 h 705523"/>
              <a:gd name="connsiteX20" fmla="*/ 60290 w 628022"/>
              <a:gd name="connsiteY20" fmla="*/ 519629 h 705523"/>
              <a:gd name="connsiteX21" fmla="*/ 115556 w 628022"/>
              <a:gd name="connsiteY21" fmla="*/ 464363 h 705523"/>
              <a:gd name="connsiteX22" fmla="*/ 140677 w 628022"/>
              <a:gd name="connsiteY22" fmla="*/ 459339 h 705523"/>
              <a:gd name="connsiteX23" fmla="*/ 185894 w 628022"/>
              <a:gd name="connsiteY23" fmla="*/ 474411 h 705523"/>
              <a:gd name="connsiteX24" fmla="*/ 185894 w 628022"/>
              <a:gd name="connsiteY24" fmla="*/ 474411 h 705523"/>
              <a:gd name="connsiteX25" fmla="*/ 256233 w 628022"/>
              <a:gd name="connsiteY25" fmla="*/ 499532 h 705523"/>
              <a:gd name="connsiteX26" fmla="*/ 261257 w 628022"/>
              <a:gd name="connsiteY26" fmla="*/ 449290 h 705523"/>
              <a:gd name="connsiteX27" fmla="*/ 266281 w 628022"/>
              <a:gd name="connsiteY27" fmla="*/ 358855 h 705523"/>
              <a:gd name="connsiteX28" fmla="*/ 246184 w 628022"/>
              <a:gd name="connsiteY28" fmla="*/ 278468 h 705523"/>
              <a:gd name="connsiteX29" fmla="*/ 276329 w 628022"/>
              <a:gd name="connsiteY29" fmla="*/ 193058 h 705523"/>
              <a:gd name="connsiteX30" fmla="*/ 241160 w 628022"/>
              <a:gd name="connsiteY30" fmla="*/ 167937 h 705523"/>
              <a:gd name="connsiteX31" fmla="*/ 241160 w 628022"/>
              <a:gd name="connsiteY31" fmla="*/ 167937 h 705523"/>
              <a:gd name="connsiteX32" fmla="*/ 185894 w 628022"/>
              <a:gd name="connsiteY32" fmla="*/ 193058 h 705523"/>
              <a:gd name="connsiteX33" fmla="*/ 180870 w 628022"/>
              <a:gd name="connsiteY33" fmla="*/ 97598 h 705523"/>
              <a:gd name="connsiteX34" fmla="*/ 296426 w 628022"/>
              <a:gd name="connsiteY34" fmla="*/ 117695 h 705523"/>
              <a:gd name="connsiteX35" fmla="*/ 346668 w 628022"/>
              <a:gd name="connsiteY35" fmla="*/ 132767 h 705523"/>
              <a:gd name="connsiteX36" fmla="*/ 417006 w 628022"/>
              <a:gd name="connsiteY36" fmla="*/ 162912 h 705523"/>
              <a:gd name="connsiteX37" fmla="*/ 427055 w 628022"/>
              <a:gd name="connsiteY37" fmla="*/ 87550 h 705523"/>
              <a:gd name="connsiteX38" fmla="*/ 424170 w 628022"/>
              <a:gd name="connsiteY38" fmla="*/ 58704 h 705523"/>
              <a:gd name="connsiteX39" fmla="*/ 481481 w 628022"/>
              <a:gd name="connsiteY39" fmla="*/ 0 h 705523"/>
              <a:gd name="connsiteX40" fmla="*/ 628022 w 628022"/>
              <a:gd name="connsiteY40" fmla="*/ 27260 h 705523"/>
              <a:gd name="connsiteX0" fmla="*/ 628022 w 628022"/>
              <a:gd name="connsiteY0" fmla="*/ 33077 h 711340"/>
              <a:gd name="connsiteX1" fmla="*/ 572756 w 628022"/>
              <a:gd name="connsiteY1" fmla="*/ 158681 h 711340"/>
              <a:gd name="connsiteX2" fmla="*/ 567732 w 628022"/>
              <a:gd name="connsiteY2" fmla="*/ 354624 h 711340"/>
              <a:gd name="connsiteX3" fmla="*/ 492369 w 628022"/>
              <a:gd name="connsiteY3" fmla="*/ 409890 h 711340"/>
              <a:gd name="connsiteX4" fmla="*/ 467248 w 628022"/>
              <a:gd name="connsiteY4" fmla="*/ 480228 h 711340"/>
              <a:gd name="connsiteX5" fmla="*/ 427055 w 628022"/>
              <a:gd name="connsiteY5" fmla="*/ 575688 h 711340"/>
              <a:gd name="connsiteX6" fmla="*/ 381837 w 628022"/>
              <a:gd name="connsiteY6" fmla="*/ 646026 h 711340"/>
              <a:gd name="connsiteX7" fmla="*/ 331595 w 628022"/>
              <a:gd name="connsiteY7" fmla="*/ 686220 h 711340"/>
              <a:gd name="connsiteX8" fmla="*/ 281354 w 628022"/>
              <a:gd name="connsiteY8" fmla="*/ 711340 h 711340"/>
              <a:gd name="connsiteX9" fmla="*/ 266281 w 628022"/>
              <a:gd name="connsiteY9" fmla="*/ 671147 h 711340"/>
              <a:gd name="connsiteX10" fmla="*/ 195943 w 628022"/>
              <a:gd name="connsiteY10" fmla="*/ 696268 h 711340"/>
              <a:gd name="connsiteX11" fmla="*/ 195943 w 628022"/>
              <a:gd name="connsiteY11" fmla="*/ 696268 h 711340"/>
              <a:gd name="connsiteX12" fmla="*/ 155749 w 628022"/>
              <a:gd name="connsiteY12" fmla="*/ 671147 h 711340"/>
              <a:gd name="connsiteX13" fmla="*/ 85411 w 628022"/>
              <a:gd name="connsiteY13" fmla="*/ 706316 h 711340"/>
              <a:gd name="connsiteX14" fmla="*/ 85411 w 628022"/>
              <a:gd name="connsiteY14" fmla="*/ 706316 h 711340"/>
              <a:gd name="connsiteX15" fmla="*/ 30145 w 628022"/>
              <a:gd name="connsiteY15" fmla="*/ 656075 h 711340"/>
              <a:gd name="connsiteX16" fmla="*/ 30145 w 628022"/>
              <a:gd name="connsiteY16" fmla="*/ 656075 h 711340"/>
              <a:gd name="connsiteX17" fmla="*/ 0 w 628022"/>
              <a:gd name="connsiteY17" fmla="*/ 615881 h 711340"/>
              <a:gd name="connsiteX18" fmla="*/ 60290 w 628022"/>
              <a:gd name="connsiteY18" fmla="*/ 585736 h 711340"/>
              <a:gd name="connsiteX19" fmla="*/ 60290 w 628022"/>
              <a:gd name="connsiteY19" fmla="*/ 585736 h 711340"/>
              <a:gd name="connsiteX20" fmla="*/ 60290 w 628022"/>
              <a:gd name="connsiteY20" fmla="*/ 525446 h 711340"/>
              <a:gd name="connsiteX21" fmla="*/ 115556 w 628022"/>
              <a:gd name="connsiteY21" fmla="*/ 470180 h 711340"/>
              <a:gd name="connsiteX22" fmla="*/ 140677 w 628022"/>
              <a:gd name="connsiteY22" fmla="*/ 465156 h 711340"/>
              <a:gd name="connsiteX23" fmla="*/ 185894 w 628022"/>
              <a:gd name="connsiteY23" fmla="*/ 480228 h 711340"/>
              <a:gd name="connsiteX24" fmla="*/ 185894 w 628022"/>
              <a:gd name="connsiteY24" fmla="*/ 480228 h 711340"/>
              <a:gd name="connsiteX25" fmla="*/ 256233 w 628022"/>
              <a:gd name="connsiteY25" fmla="*/ 505349 h 711340"/>
              <a:gd name="connsiteX26" fmla="*/ 261257 w 628022"/>
              <a:gd name="connsiteY26" fmla="*/ 455107 h 711340"/>
              <a:gd name="connsiteX27" fmla="*/ 266281 w 628022"/>
              <a:gd name="connsiteY27" fmla="*/ 364672 h 711340"/>
              <a:gd name="connsiteX28" fmla="*/ 246184 w 628022"/>
              <a:gd name="connsiteY28" fmla="*/ 284285 h 711340"/>
              <a:gd name="connsiteX29" fmla="*/ 276329 w 628022"/>
              <a:gd name="connsiteY29" fmla="*/ 198875 h 711340"/>
              <a:gd name="connsiteX30" fmla="*/ 241160 w 628022"/>
              <a:gd name="connsiteY30" fmla="*/ 173754 h 711340"/>
              <a:gd name="connsiteX31" fmla="*/ 241160 w 628022"/>
              <a:gd name="connsiteY31" fmla="*/ 173754 h 711340"/>
              <a:gd name="connsiteX32" fmla="*/ 185894 w 628022"/>
              <a:gd name="connsiteY32" fmla="*/ 198875 h 711340"/>
              <a:gd name="connsiteX33" fmla="*/ 180870 w 628022"/>
              <a:gd name="connsiteY33" fmla="*/ 103415 h 711340"/>
              <a:gd name="connsiteX34" fmla="*/ 296426 w 628022"/>
              <a:gd name="connsiteY34" fmla="*/ 123512 h 711340"/>
              <a:gd name="connsiteX35" fmla="*/ 346668 w 628022"/>
              <a:gd name="connsiteY35" fmla="*/ 138584 h 711340"/>
              <a:gd name="connsiteX36" fmla="*/ 417006 w 628022"/>
              <a:gd name="connsiteY36" fmla="*/ 168729 h 711340"/>
              <a:gd name="connsiteX37" fmla="*/ 427055 w 628022"/>
              <a:gd name="connsiteY37" fmla="*/ 93367 h 711340"/>
              <a:gd name="connsiteX38" fmla="*/ 424170 w 628022"/>
              <a:gd name="connsiteY38" fmla="*/ 64521 h 711340"/>
              <a:gd name="connsiteX39" fmla="*/ 481481 w 628022"/>
              <a:gd name="connsiteY39" fmla="*/ 5817 h 711340"/>
              <a:gd name="connsiteX40" fmla="*/ 486426 w 628022"/>
              <a:gd name="connsiteY40" fmla="*/ 0 h 711340"/>
              <a:gd name="connsiteX41" fmla="*/ 628022 w 628022"/>
              <a:gd name="connsiteY41" fmla="*/ 33077 h 711340"/>
              <a:gd name="connsiteX0" fmla="*/ 628022 w 628022"/>
              <a:gd name="connsiteY0" fmla="*/ 41731 h 719994"/>
              <a:gd name="connsiteX1" fmla="*/ 572756 w 628022"/>
              <a:gd name="connsiteY1" fmla="*/ 167335 h 719994"/>
              <a:gd name="connsiteX2" fmla="*/ 567732 w 628022"/>
              <a:gd name="connsiteY2" fmla="*/ 363278 h 719994"/>
              <a:gd name="connsiteX3" fmla="*/ 492369 w 628022"/>
              <a:gd name="connsiteY3" fmla="*/ 418544 h 719994"/>
              <a:gd name="connsiteX4" fmla="*/ 467248 w 628022"/>
              <a:gd name="connsiteY4" fmla="*/ 488882 h 719994"/>
              <a:gd name="connsiteX5" fmla="*/ 427055 w 628022"/>
              <a:gd name="connsiteY5" fmla="*/ 584342 h 719994"/>
              <a:gd name="connsiteX6" fmla="*/ 381837 w 628022"/>
              <a:gd name="connsiteY6" fmla="*/ 654680 h 719994"/>
              <a:gd name="connsiteX7" fmla="*/ 331595 w 628022"/>
              <a:gd name="connsiteY7" fmla="*/ 694874 h 719994"/>
              <a:gd name="connsiteX8" fmla="*/ 281354 w 628022"/>
              <a:gd name="connsiteY8" fmla="*/ 719994 h 719994"/>
              <a:gd name="connsiteX9" fmla="*/ 266281 w 628022"/>
              <a:gd name="connsiteY9" fmla="*/ 679801 h 719994"/>
              <a:gd name="connsiteX10" fmla="*/ 195943 w 628022"/>
              <a:gd name="connsiteY10" fmla="*/ 704922 h 719994"/>
              <a:gd name="connsiteX11" fmla="*/ 195943 w 628022"/>
              <a:gd name="connsiteY11" fmla="*/ 704922 h 719994"/>
              <a:gd name="connsiteX12" fmla="*/ 155749 w 628022"/>
              <a:gd name="connsiteY12" fmla="*/ 679801 h 719994"/>
              <a:gd name="connsiteX13" fmla="*/ 85411 w 628022"/>
              <a:gd name="connsiteY13" fmla="*/ 714970 h 719994"/>
              <a:gd name="connsiteX14" fmla="*/ 85411 w 628022"/>
              <a:gd name="connsiteY14" fmla="*/ 714970 h 719994"/>
              <a:gd name="connsiteX15" fmla="*/ 30145 w 628022"/>
              <a:gd name="connsiteY15" fmla="*/ 664729 h 719994"/>
              <a:gd name="connsiteX16" fmla="*/ 30145 w 628022"/>
              <a:gd name="connsiteY16" fmla="*/ 664729 h 719994"/>
              <a:gd name="connsiteX17" fmla="*/ 0 w 628022"/>
              <a:gd name="connsiteY17" fmla="*/ 624535 h 719994"/>
              <a:gd name="connsiteX18" fmla="*/ 60290 w 628022"/>
              <a:gd name="connsiteY18" fmla="*/ 594390 h 719994"/>
              <a:gd name="connsiteX19" fmla="*/ 60290 w 628022"/>
              <a:gd name="connsiteY19" fmla="*/ 594390 h 719994"/>
              <a:gd name="connsiteX20" fmla="*/ 60290 w 628022"/>
              <a:gd name="connsiteY20" fmla="*/ 534100 h 719994"/>
              <a:gd name="connsiteX21" fmla="*/ 115556 w 628022"/>
              <a:gd name="connsiteY21" fmla="*/ 478834 h 719994"/>
              <a:gd name="connsiteX22" fmla="*/ 140677 w 628022"/>
              <a:gd name="connsiteY22" fmla="*/ 473810 h 719994"/>
              <a:gd name="connsiteX23" fmla="*/ 185894 w 628022"/>
              <a:gd name="connsiteY23" fmla="*/ 488882 h 719994"/>
              <a:gd name="connsiteX24" fmla="*/ 185894 w 628022"/>
              <a:gd name="connsiteY24" fmla="*/ 488882 h 719994"/>
              <a:gd name="connsiteX25" fmla="*/ 256233 w 628022"/>
              <a:gd name="connsiteY25" fmla="*/ 514003 h 719994"/>
              <a:gd name="connsiteX26" fmla="*/ 261257 w 628022"/>
              <a:gd name="connsiteY26" fmla="*/ 463761 h 719994"/>
              <a:gd name="connsiteX27" fmla="*/ 266281 w 628022"/>
              <a:gd name="connsiteY27" fmla="*/ 373326 h 719994"/>
              <a:gd name="connsiteX28" fmla="*/ 246184 w 628022"/>
              <a:gd name="connsiteY28" fmla="*/ 292939 h 719994"/>
              <a:gd name="connsiteX29" fmla="*/ 276329 w 628022"/>
              <a:gd name="connsiteY29" fmla="*/ 207529 h 719994"/>
              <a:gd name="connsiteX30" fmla="*/ 241160 w 628022"/>
              <a:gd name="connsiteY30" fmla="*/ 182408 h 719994"/>
              <a:gd name="connsiteX31" fmla="*/ 241160 w 628022"/>
              <a:gd name="connsiteY31" fmla="*/ 182408 h 719994"/>
              <a:gd name="connsiteX32" fmla="*/ 185894 w 628022"/>
              <a:gd name="connsiteY32" fmla="*/ 207529 h 719994"/>
              <a:gd name="connsiteX33" fmla="*/ 180870 w 628022"/>
              <a:gd name="connsiteY33" fmla="*/ 112069 h 719994"/>
              <a:gd name="connsiteX34" fmla="*/ 296426 w 628022"/>
              <a:gd name="connsiteY34" fmla="*/ 132166 h 719994"/>
              <a:gd name="connsiteX35" fmla="*/ 346668 w 628022"/>
              <a:gd name="connsiteY35" fmla="*/ 147238 h 719994"/>
              <a:gd name="connsiteX36" fmla="*/ 417006 w 628022"/>
              <a:gd name="connsiteY36" fmla="*/ 177383 h 719994"/>
              <a:gd name="connsiteX37" fmla="*/ 427055 w 628022"/>
              <a:gd name="connsiteY37" fmla="*/ 102021 h 719994"/>
              <a:gd name="connsiteX38" fmla="*/ 424170 w 628022"/>
              <a:gd name="connsiteY38" fmla="*/ 73175 h 719994"/>
              <a:gd name="connsiteX39" fmla="*/ 481481 w 628022"/>
              <a:gd name="connsiteY39" fmla="*/ 14471 h 719994"/>
              <a:gd name="connsiteX40" fmla="*/ 486426 w 628022"/>
              <a:gd name="connsiteY40" fmla="*/ 8654 h 719994"/>
              <a:gd name="connsiteX41" fmla="*/ 486426 w 628022"/>
              <a:gd name="connsiteY41" fmla="*/ 0 h 719994"/>
              <a:gd name="connsiteX42" fmla="*/ 628022 w 628022"/>
              <a:gd name="connsiteY42" fmla="*/ 41731 h 719994"/>
              <a:gd name="connsiteX0" fmla="*/ 628022 w 628022"/>
              <a:gd name="connsiteY0" fmla="*/ 47500 h 725763"/>
              <a:gd name="connsiteX1" fmla="*/ 572756 w 628022"/>
              <a:gd name="connsiteY1" fmla="*/ 173104 h 725763"/>
              <a:gd name="connsiteX2" fmla="*/ 567732 w 628022"/>
              <a:gd name="connsiteY2" fmla="*/ 369047 h 725763"/>
              <a:gd name="connsiteX3" fmla="*/ 492369 w 628022"/>
              <a:gd name="connsiteY3" fmla="*/ 424313 h 725763"/>
              <a:gd name="connsiteX4" fmla="*/ 467248 w 628022"/>
              <a:gd name="connsiteY4" fmla="*/ 494651 h 725763"/>
              <a:gd name="connsiteX5" fmla="*/ 427055 w 628022"/>
              <a:gd name="connsiteY5" fmla="*/ 590111 h 725763"/>
              <a:gd name="connsiteX6" fmla="*/ 381837 w 628022"/>
              <a:gd name="connsiteY6" fmla="*/ 660449 h 725763"/>
              <a:gd name="connsiteX7" fmla="*/ 331595 w 628022"/>
              <a:gd name="connsiteY7" fmla="*/ 700643 h 725763"/>
              <a:gd name="connsiteX8" fmla="*/ 281354 w 628022"/>
              <a:gd name="connsiteY8" fmla="*/ 725763 h 725763"/>
              <a:gd name="connsiteX9" fmla="*/ 266281 w 628022"/>
              <a:gd name="connsiteY9" fmla="*/ 685570 h 725763"/>
              <a:gd name="connsiteX10" fmla="*/ 195943 w 628022"/>
              <a:gd name="connsiteY10" fmla="*/ 710691 h 725763"/>
              <a:gd name="connsiteX11" fmla="*/ 195943 w 628022"/>
              <a:gd name="connsiteY11" fmla="*/ 710691 h 725763"/>
              <a:gd name="connsiteX12" fmla="*/ 155749 w 628022"/>
              <a:gd name="connsiteY12" fmla="*/ 685570 h 725763"/>
              <a:gd name="connsiteX13" fmla="*/ 85411 w 628022"/>
              <a:gd name="connsiteY13" fmla="*/ 720739 h 725763"/>
              <a:gd name="connsiteX14" fmla="*/ 85411 w 628022"/>
              <a:gd name="connsiteY14" fmla="*/ 720739 h 725763"/>
              <a:gd name="connsiteX15" fmla="*/ 30145 w 628022"/>
              <a:gd name="connsiteY15" fmla="*/ 670498 h 725763"/>
              <a:gd name="connsiteX16" fmla="*/ 30145 w 628022"/>
              <a:gd name="connsiteY16" fmla="*/ 670498 h 725763"/>
              <a:gd name="connsiteX17" fmla="*/ 0 w 628022"/>
              <a:gd name="connsiteY17" fmla="*/ 630304 h 725763"/>
              <a:gd name="connsiteX18" fmla="*/ 60290 w 628022"/>
              <a:gd name="connsiteY18" fmla="*/ 600159 h 725763"/>
              <a:gd name="connsiteX19" fmla="*/ 60290 w 628022"/>
              <a:gd name="connsiteY19" fmla="*/ 600159 h 725763"/>
              <a:gd name="connsiteX20" fmla="*/ 60290 w 628022"/>
              <a:gd name="connsiteY20" fmla="*/ 539869 h 725763"/>
              <a:gd name="connsiteX21" fmla="*/ 115556 w 628022"/>
              <a:gd name="connsiteY21" fmla="*/ 484603 h 725763"/>
              <a:gd name="connsiteX22" fmla="*/ 140677 w 628022"/>
              <a:gd name="connsiteY22" fmla="*/ 479579 h 725763"/>
              <a:gd name="connsiteX23" fmla="*/ 185894 w 628022"/>
              <a:gd name="connsiteY23" fmla="*/ 494651 h 725763"/>
              <a:gd name="connsiteX24" fmla="*/ 185894 w 628022"/>
              <a:gd name="connsiteY24" fmla="*/ 494651 h 725763"/>
              <a:gd name="connsiteX25" fmla="*/ 256233 w 628022"/>
              <a:gd name="connsiteY25" fmla="*/ 519772 h 725763"/>
              <a:gd name="connsiteX26" fmla="*/ 261257 w 628022"/>
              <a:gd name="connsiteY26" fmla="*/ 469530 h 725763"/>
              <a:gd name="connsiteX27" fmla="*/ 266281 w 628022"/>
              <a:gd name="connsiteY27" fmla="*/ 379095 h 725763"/>
              <a:gd name="connsiteX28" fmla="*/ 246184 w 628022"/>
              <a:gd name="connsiteY28" fmla="*/ 298708 h 725763"/>
              <a:gd name="connsiteX29" fmla="*/ 276329 w 628022"/>
              <a:gd name="connsiteY29" fmla="*/ 213298 h 725763"/>
              <a:gd name="connsiteX30" fmla="*/ 241160 w 628022"/>
              <a:gd name="connsiteY30" fmla="*/ 188177 h 725763"/>
              <a:gd name="connsiteX31" fmla="*/ 241160 w 628022"/>
              <a:gd name="connsiteY31" fmla="*/ 188177 h 725763"/>
              <a:gd name="connsiteX32" fmla="*/ 185894 w 628022"/>
              <a:gd name="connsiteY32" fmla="*/ 213298 h 725763"/>
              <a:gd name="connsiteX33" fmla="*/ 180870 w 628022"/>
              <a:gd name="connsiteY33" fmla="*/ 117838 h 725763"/>
              <a:gd name="connsiteX34" fmla="*/ 296426 w 628022"/>
              <a:gd name="connsiteY34" fmla="*/ 137935 h 725763"/>
              <a:gd name="connsiteX35" fmla="*/ 346668 w 628022"/>
              <a:gd name="connsiteY35" fmla="*/ 153007 h 725763"/>
              <a:gd name="connsiteX36" fmla="*/ 417006 w 628022"/>
              <a:gd name="connsiteY36" fmla="*/ 183152 h 725763"/>
              <a:gd name="connsiteX37" fmla="*/ 427055 w 628022"/>
              <a:gd name="connsiteY37" fmla="*/ 107790 h 725763"/>
              <a:gd name="connsiteX38" fmla="*/ 424170 w 628022"/>
              <a:gd name="connsiteY38" fmla="*/ 78944 h 725763"/>
              <a:gd name="connsiteX39" fmla="*/ 481481 w 628022"/>
              <a:gd name="connsiteY39" fmla="*/ 20240 h 725763"/>
              <a:gd name="connsiteX40" fmla="*/ 486426 w 628022"/>
              <a:gd name="connsiteY40" fmla="*/ 14423 h 725763"/>
              <a:gd name="connsiteX41" fmla="*/ 486426 w 628022"/>
              <a:gd name="connsiteY41" fmla="*/ 5769 h 725763"/>
              <a:gd name="connsiteX42" fmla="*/ 483541 w 628022"/>
              <a:gd name="connsiteY42" fmla="*/ 0 h 725763"/>
              <a:gd name="connsiteX43" fmla="*/ 628022 w 628022"/>
              <a:gd name="connsiteY43" fmla="*/ 47500 h 725763"/>
              <a:gd name="connsiteX0" fmla="*/ 628022 w 639306"/>
              <a:gd name="connsiteY0" fmla="*/ 41731 h 719994"/>
              <a:gd name="connsiteX1" fmla="*/ 572756 w 639306"/>
              <a:gd name="connsiteY1" fmla="*/ 167335 h 719994"/>
              <a:gd name="connsiteX2" fmla="*/ 567732 w 639306"/>
              <a:gd name="connsiteY2" fmla="*/ 363278 h 719994"/>
              <a:gd name="connsiteX3" fmla="*/ 492369 w 639306"/>
              <a:gd name="connsiteY3" fmla="*/ 418544 h 719994"/>
              <a:gd name="connsiteX4" fmla="*/ 467248 w 639306"/>
              <a:gd name="connsiteY4" fmla="*/ 488882 h 719994"/>
              <a:gd name="connsiteX5" fmla="*/ 427055 w 639306"/>
              <a:gd name="connsiteY5" fmla="*/ 584342 h 719994"/>
              <a:gd name="connsiteX6" fmla="*/ 381837 w 639306"/>
              <a:gd name="connsiteY6" fmla="*/ 654680 h 719994"/>
              <a:gd name="connsiteX7" fmla="*/ 331595 w 639306"/>
              <a:gd name="connsiteY7" fmla="*/ 694874 h 719994"/>
              <a:gd name="connsiteX8" fmla="*/ 281354 w 639306"/>
              <a:gd name="connsiteY8" fmla="*/ 719994 h 719994"/>
              <a:gd name="connsiteX9" fmla="*/ 266281 w 639306"/>
              <a:gd name="connsiteY9" fmla="*/ 679801 h 719994"/>
              <a:gd name="connsiteX10" fmla="*/ 195943 w 639306"/>
              <a:gd name="connsiteY10" fmla="*/ 704922 h 719994"/>
              <a:gd name="connsiteX11" fmla="*/ 195943 w 639306"/>
              <a:gd name="connsiteY11" fmla="*/ 704922 h 719994"/>
              <a:gd name="connsiteX12" fmla="*/ 155749 w 639306"/>
              <a:gd name="connsiteY12" fmla="*/ 679801 h 719994"/>
              <a:gd name="connsiteX13" fmla="*/ 85411 w 639306"/>
              <a:gd name="connsiteY13" fmla="*/ 714970 h 719994"/>
              <a:gd name="connsiteX14" fmla="*/ 85411 w 639306"/>
              <a:gd name="connsiteY14" fmla="*/ 714970 h 719994"/>
              <a:gd name="connsiteX15" fmla="*/ 30145 w 639306"/>
              <a:gd name="connsiteY15" fmla="*/ 664729 h 719994"/>
              <a:gd name="connsiteX16" fmla="*/ 30145 w 639306"/>
              <a:gd name="connsiteY16" fmla="*/ 664729 h 719994"/>
              <a:gd name="connsiteX17" fmla="*/ 0 w 639306"/>
              <a:gd name="connsiteY17" fmla="*/ 624535 h 719994"/>
              <a:gd name="connsiteX18" fmla="*/ 60290 w 639306"/>
              <a:gd name="connsiteY18" fmla="*/ 594390 h 719994"/>
              <a:gd name="connsiteX19" fmla="*/ 60290 w 639306"/>
              <a:gd name="connsiteY19" fmla="*/ 594390 h 719994"/>
              <a:gd name="connsiteX20" fmla="*/ 60290 w 639306"/>
              <a:gd name="connsiteY20" fmla="*/ 534100 h 719994"/>
              <a:gd name="connsiteX21" fmla="*/ 115556 w 639306"/>
              <a:gd name="connsiteY21" fmla="*/ 478834 h 719994"/>
              <a:gd name="connsiteX22" fmla="*/ 140677 w 639306"/>
              <a:gd name="connsiteY22" fmla="*/ 473810 h 719994"/>
              <a:gd name="connsiteX23" fmla="*/ 185894 w 639306"/>
              <a:gd name="connsiteY23" fmla="*/ 488882 h 719994"/>
              <a:gd name="connsiteX24" fmla="*/ 185894 w 639306"/>
              <a:gd name="connsiteY24" fmla="*/ 488882 h 719994"/>
              <a:gd name="connsiteX25" fmla="*/ 256233 w 639306"/>
              <a:gd name="connsiteY25" fmla="*/ 514003 h 719994"/>
              <a:gd name="connsiteX26" fmla="*/ 261257 w 639306"/>
              <a:gd name="connsiteY26" fmla="*/ 463761 h 719994"/>
              <a:gd name="connsiteX27" fmla="*/ 266281 w 639306"/>
              <a:gd name="connsiteY27" fmla="*/ 373326 h 719994"/>
              <a:gd name="connsiteX28" fmla="*/ 246184 w 639306"/>
              <a:gd name="connsiteY28" fmla="*/ 292939 h 719994"/>
              <a:gd name="connsiteX29" fmla="*/ 276329 w 639306"/>
              <a:gd name="connsiteY29" fmla="*/ 207529 h 719994"/>
              <a:gd name="connsiteX30" fmla="*/ 241160 w 639306"/>
              <a:gd name="connsiteY30" fmla="*/ 182408 h 719994"/>
              <a:gd name="connsiteX31" fmla="*/ 241160 w 639306"/>
              <a:gd name="connsiteY31" fmla="*/ 182408 h 719994"/>
              <a:gd name="connsiteX32" fmla="*/ 185894 w 639306"/>
              <a:gd name="connsiteY32" fmla="*/ 207529 h 719994"/>
              <a:gd name="connsiteX33" fmla="*/ 180870 w 639306"/>
              <a:gd name="connsiteY33" fmla="*/ 112069 h 719994"/>
              <a:gd name="connsiteX34" fmla="*/ 296426 w 639306"/>
              <a:gd name="connsiteY34" fmla="*/ 132166 h 719994"/>
              <a:gd name="connsiteX35" fmla="*/ 346668 w 639306"/>
              <a:gd name="connsiteY35" fmla="*/ 147238 h 719994"/>
              <a:gd name="connsiteX36" fmla="*/ 417006 w 639306"/>
              <a:gd name="connsiteY36" fmla="*/ 177383 h 719994"/>
              <a:gd name="connsiteX37" fmla="*/ 427055 w 639306"/>
              <a:gd name="connsiteY37" fmla="*/ 102021 h 719994"/>
              <a:gd name="connsiteX38" fmla="*/ 424170 w 639306"/>
              <a:gd name="connsiteY38" fmla="*/ 73175 h 719994"/>
              <a:gd name="connsiteX39" fmla="*/ 481481 w 639306"/>
              <a:gd name="connsiteY39" fmla="*/ 14471 h 719994"/>
              <a:gd name="connsiteX40" fmla="*/ 486426 w 639306"/>
              <a:gd name="connsiteY40" fmla="*/ 8654 h 719994"/>
              <a:gd name="connsiteX41" fmla="*/ 486426 w 639306"/>
              <a:gd name="connsiteY41" fmla="*/ 0 h 719994"/>
              <a:gd name="connsiteX42" fmla="*/ 639306 w 639306"/>
              <a:gd name="connsiteY42" fmla="*/ 23076 h 719994"/>
              <a:gd name="connsiteX43" fmla="*/ 628022 w 639306"/>
              <a:gd name="connsiteY43" fmla="*/ 41731 h 719994"/>
              <a:gd name="connsiteX0" fmla="*/ 628022 w 639306"/>
              <a:gd name="connsiteY0" fmla="*/ 33077 h 711340"/>
              <a:gd name="connsiteX1" fmla="*/ 572756 w 639306"/>
              <a:gd name="connsiteY1" fmla="*/ 158681 h 711340"/>
              <a:gd name="connsiteX2" fmla="*/ 567732 w 639306"/>
              <a:gd name="connsiteY2" fmla="*/ 354624 h 711340"/>
              <a:gd name="connsiteX3" fmla="*/ 492369 w 639306"/>
              <a:gd name="connsiteY3" fmla="*/ 409890 h 711340"/>
              <a:gd name="connsiteX4" fmla="*/ 467248 w 639306"/>
              <a:gd name="connsiteY4" fmla="*/ 480228 h 711340"/>
              <a:gd name="connsiteX5" fmla="*/ 427055 w 639306"/>
              <a:gd name="connsiteY5" fmla="*/ 575688 h 711340"/>
              <a:gd name="connsiteX6" fmla="*/ 381837 w 639306"/>
              <a:gd name="connsiteY6" fmla="*/ 646026 h 711340"/>
              <a:gd name="connsiteX7" fmla="*/ 331595 w 639306"/>
              <a:gd name="connsiteY7" fmla="*/ 686220 h 711340"/>
              <a:gd name="connsiteX8" fmla="*/ 281354 w 639306"/>
              <a:gd name="connsiteY8" fmla="*/ 711340 h 711340"/>
              <a:gd name="connsiteX9" fmla="*/ 266281 w 639306"/>
              <a:gd name="connsiteY9" fmla="*/ 671147 h 711340"/>
              <a:gd name="connsiteX10" fmla="*/ 195943 w 639306"/>
              <a:gd name="connsiteY10" fmla="*/ 696268 h 711340"/>
              <a:gd name="connsiteX11" fmla="*/ 195943 w 639306"/>
              <a:gd name="connsiteY11" fmla="*/ 696268 h 711340"/>
              <a:gd name="connsiteX12" fmla="*/ 155749 w 639306"/>
              <a:gd name="connsiteY12" fmla="*/ 671147 h 711340"/>
              <a:gd name="connsiteX13" fmla="*/ 85411 w 639306"/>
              <a:gd name="connsiteY13" fmla="*/ 706316 h 711340"/>
              <a:gd name="connsiteX14" fmla="*/ 85411 w 639306"/>
              <a:gd name="connsiteY14" fmla="*/ 706316 h 711340"/>
              <a:gd name="connsiteX15" fmla="*/ 30145 w 639306"/>
              <a:gd name="connsiteY15" fmla="*/ 656075 h 711340"/>
              <a:gd name="connsiteX16" fmla="*/ 30145 w 639306"/>
              <a:gd name="connsiteY16" fmla="*/ 656075 h 711340"/>
              <a:gd name="connsiteX17" fmla="*/ 0 w 639306"/>
              <a:gd name="connsiteY17" fmla="*/ 615881 h 711340"/>
              <a:gd name="connsiteX18" fmla="*/ 60290 w 639306"/>
              <a:gd name="connsiteY18" fmla="*/ 585736 h 711340"/>
              <a:gd name="connsiteX19" fmla="*/ 60290 w 639306"/>
              <a:gd name="connsiteY19" fmla="*/ 585736 h 711340"/>
              <a:gd name="connsiteX20" fmla="*/ 60290 w 639306"/>
              <a:gd name="connsiteY20" fmla="*/ 525446 h 711340"/>
              <a:gd name="connsiteX21" fmla="*/ 115556 w 639306"/>
              <a:gd name="connsiteY21" fmla="*/ 470180 h 711340"/>
              <a:gd name="connsiteX22" fmla="*/ 140677 w 639306"/>
              <a:gd name="connsiteY22" fmla="*/ 465156 h 711340"/>
              <a:gd name="connsiteX23" fmla="*/ 185894 w 639306"/>
              <a:gd name="connsiteY23" fmla="*/ 480228 h 711340"/>
              <a:gd name="connsiteX24" fmla="*/ 185894 w 639306"/>
              <a:gd name="connsiteY24" fmla="*/ 480228 h 711340"/>
              <a:gd name="connsiteX25" fmla="*/ 256233 w 639306"/>
              <a:gd name="connsiteY25" fmla="*/ 505349 h 711340"/>
              <a:gd name="connsiteX26" fmla="*/ 261257 w 639306"/>
              <a:gd name="connsiteY26" fmla="*/ 455107 h 711340"/>
              <a:gd name="connsiteX27" fmla="*/ 266281 w 639306"/>
              <a:gd name="connsiteY27" fmla="*/ 364672 h 711340"/>
              <a:gd name="connsiteX28" fmla="*/ 246184 w 639306"/>
              <a:gd name="connsiteY28" fmla="*/ 284285 h 711340"/>
              <a:gd name="connsiteX29" fmla="*/ 276329 w 639306"/>
              <a:gd name="connsiteY29" fmla="*/ 198875 h 711340"/>
              <a:gd name="connsiteX30" fmla="*/ 241160 w 639306"/>
              <a:gd name="connsiteY30" fmla="*/ 173754 h 711340"/>
              <a:gd name="connsiteX31" fmla="*/ 241160 w 639306"/>
              <a:gd name="connsiteY31" fmla="*/ 173754 h 711340"/>
              <a:gd name="connsiteX32" fmla="*/ 185894 w 639306"/>
              <a:gd name="connsiteY32" fmla="*/ 198875 h 711340"/>
              <a:gd name="connsiteX33" fmla="*/ 180870 w 639306"/>
              <a:gd name="connsiteY33" fmla="*/ 103415 h 711340"/>
              <a:gd name="connsiteX34" fmla="*/ 296426 w 639306"/>
              <a:gd name="connsiteY34" fmla="*/ 123512 h 711340"/>
              <a:gd name="connsiteX35" fmla="*/ 346668 w 639306"/>
              <a:gd name="connsiteY35" fmla="*/ 138584 h 711340"/>
              <a:gd name="connsiteX36" fmla="*/ 417006 w 639306"/>
              <a:gd name="connsiteY36" fmla="*/ 168729 h 711340"/>
              <a:gd name="connsiteX37" fmla="*/ 427055 w 639306"/>
              <a:gd name="connsiteY37" fmla="*/ 93367 h 711340"/>
              <a:gd name="connsiteX38" fmla="*/ 424170 w 639306"/>
              <a:gd name="connsiteY38" fmla="*/ 64521 h 711340"/>
              <a:gd name="connsiteX39" fmla="*/ 481481 w 639306"/>
              <a:gd name="connsiteY39" fmla="*/ 5817 h 711340"/>
              <a:gd name="connsiteX40" fmla="*/ 486426 w 639306"/>
              <a:gd name="connsiteY40" fmla="*/ 0 h 711340"/>
              <a:gd name="connsiteX41" fmla="*/ 578731 w 639306"/>
              <a:gd name="connsiteY41" fmla="*/ 25960 h 711340"/>
              <a:gd name="connsiteX42" fmla="*/ 639306 w 639306"/>
              <a:gd name="connsiteY42" fmla="*/ 14422 h 711340"/>
              <a:gd name="connsiteX43" fmla="*/ 628022 w 639306"/>
              <a:gd name="connsiteY43" fmla="*/ 33077 h 711340"/>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6233 w 639306"/>
              <a:gd name="connsiteY25" fmla="*/ 502465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80870 w 639306"/>
              <a:gd name="connsiteY33" fmla="*/ 100531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6233 w 639306"/>
              <a:gd name="connsiteY25" fmla="*/ 502465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9118 w 639306"/>
              <a:gd name="connsiteY25" fmla="*/ 488042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06902 w 639306"/>
              <a:gd name="connsiteY21" fmla="*/ 481719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51637 w 639306"/>
              <a:gd name="connsiteY19" fmla="*/ 577083 h 708456"/>
              <a:gd name="connsiteX20" fmla="*/ 60290 w 639306"/>
              <a:gd name="connsiteY20" fmla="*/ 522562 h 708456"/>
              <a:gd name="connsiteX21" fmla="*/ 106902 w 639306"/>
              <a:gd name="connsiteY21" fmla="*/ 481719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3078 h 711341"/>
              <a:gd name="connsiteX1" fmla="*/ 572756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28022 w 639306"/>
              <a:gd name="connsiteY43" fmla="*/ 33078 h 711341"/>
              <a:gd name="connsiteX0" fmla="*/ 636676 w 639306"/>
              <a:gd name="connsiteY0" fmla="*/ 33078 h 711341"/>
              <a:gd name="connsiteX1" fmla="*/ 572756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0415 w 639306"/>
              <a:gd name="connsiteY36" fmla="*/ 15886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23595 w 639306"/>
              <a:gd name="connsiteY36" fmla="*/ 16544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7999 w 639306"/>
              <a:gd name="connsiteY1" fmla="*/ 16197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7999 w 639306"/>
              <a:gd name="connsiteY1" fmla="*/ 16197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1412 w 639306"/>
              <a:gd name="connsiteY28" fmla="*/ 293813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9306" h="711341">
                <a:moveTo>
                  <a:pt x="636676" y="33078"/>
                </a:moveTo>
                <a:lnTo>
                  <a:pt x="587999" y="161972"/>
                </a:lnTo>
                <a:lnTo>
                  <a:pt x="567732" y="354625"/>
                </a:lnTo>
                <a:lnTo>
                  <a:pt x="492369" y="409891"/>
                </a:lnTo>
                <a:lnTo>
                  <a:pt x="467248" y="480229"/>
                </a:lnTo>
                <a:lnTo>
                  <a:pt x="427055" y="575689"/>
                </a:lnTo>
                <a:lnTo>
                  <a:pt x="372312" y="660315"/>
                </a:lnTo>
                <a:lnTo>
                  <a:pt x="331595" y="686221"/>
                </a:lnTo>
                <a:lnTo>
                  <a:pt x="281354" y="711341"/>
                </a:lnTo>
                <a:lnTo>
                  <a:pt x="266281" y="671148"/>
                </a:lnTo>
                <a:lnTo>
                  <a:pt x="195943" y="696269"/>
                </a:lnTo>
                <a:lnTo>
                  <a:pt x="195943" y="696269"/>
                </a:lnTo>
                <a:lnTo>
                  <a:pt x="155749" y="671148"/>
                </a:lnTo>
                <a:cubicBezTo>
                  <a:pt x="132303" y="682871"/>
                  <a:pt x="98833" y="700456"/>
                  <a:pt x="85411" y="706317"/>
                </a:cubicBezTo>
                <a:cubicBezTo>
                  <a:pt x="71989" y="712178"/>
                  <a:pt x="78613" y="706317"/>
                  <a:pt x="75214" y="706317"/>
                </a:cubicBezTo>
                <a:lnTo>
                  <a:pt x="30145" y="656076"/>
                </a:lnTo>
                <a:lnTo>
                  <a:pt x="30145" y="656076"/>
                </a:lnTo>
                <a:lnTo>
                  <a:pt x="0" y="615882"/>
                </a:lnTo>
                <a:cubicBezTo>
                  <a:pt x="20097" y="605834"/>
                  <a:pt x="51684" y="591723"/>
                  <a:pt x="60290" y="585737"/>
                </a:cubicBezTo>
                <a:cubicBezTo>
                  <a:pt x="68896" y="579751"/>
                  <a:pt x="54521" y="581891"/>
                  <a:pt x="51637" y="579968"/>
                </a:cubicBezTo>
                <a:lnTo>
                  <a:pt x="60290" y="525447"/>
                </a:lnTo>
                <a:lnTo>
                  <a:pt x="106902" y="484604"/>
                </a:lnTo>
                <a:lnTo>
                  <a:pt x="140677" y="465157"/>
                </a:lnTo>
                <a:lnTo>
                  <a:pt x="185894" y="480229"/>
                </a:lnTo>
                <a:lnTo>
                  <a:pt x="185894" y="480229"/>
                </a:lnTo>
                <a:lnTo>
                  <a:pt x="250465" y="502465"/>
                </a:lnTo>
                <a:lnTo>
                  <a:pt x="261257" y="455108"/>
                </a:lnTo>
                <a:lnTo>
                  <a:pt x="266281" y="364673"/>
                </a:lnTo>
                <a:lnTo>
                  <a:pt x="241412" y="293813"/>
                </a:lnTo>
                <a:lnTo>
                  <a:pt x="276329" y="198876"/>
                </a:lnTo>
                <a:lnTo>
                  <a:pt x="241160" y="173755"/>
                </a:lnTo>
                <a:lnTo>
                  <a:pt x="241160" y="173755"/>
                </a:lnTo>
                <a:lnTo>
                  <a:pt x="185894" y="198876"/>
                </a:lnTo>
                <a:lnTo>
                  <a:pt x="169331" y="112070"/>
                </a:lnTo>
                <a:lnTo>
                  <a:pt x="299721" y="113644"/>
                </a:lnTo>
                <a:lnTo>
                  <a:pt x="346668" y="127047"/>
                </a:lnTo>
                <a:cubicBezTo>
                  <a:pt x="370114" y="140941"/>
                  <a:pt x="390265" y="148257"/>
                  <a:pt x="413711" y="162151"/>
                </a:cubicBezTo>
                <a:cubicBezTo>
                  <a:pt x="417061" y="137030"/>
                  <a:pt x="425312" y="109639"/>
                  <a:pt x="427055" y="93368"/>
                </a:cubicBezTo>
                <a:cubicBezTo>
                  <a:pt x="428798" y="77097"/>
                  <a:pt x="425132" y="74137"/>
                  <a:pt x="424170" y="64522"/>
                </a:cubicBezTo>
                <a:lnTo>
                  <a:pt x="481481" y="5818"/>
                </a:lnTo>
                <a:lnTo>
                  <a:pt x="544116" y="2885"/>
                </a:lnTo>
                <a:lnTo>
                  <a:pt x="578731" y="25961"/>
                </a:lnTo>
                <a:lnTo>
                  <a:pt x="639306" y="0"/>
                </a:lnTo>
                <a:lnTo>
                  <a:pt x="636676" y="33078"/>
                </a:lnTo>
                <a:close/>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5400000"/>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Congo</a:t>
            </a:r>
          </a:p>
        </p:txBody>
      </p:sp>
      <p:sp>
        <p:nvSpPr>
          <p:cNvPr id="25" name="Freeform 22">
            <a:extLst>
              <a:ext uri="{FF2B5EF4-FFF2-40B4-BE49-F238E27FC236}">
                <a16:creationId xmlns:a16="http://schemas.microsoft.com/office/drawing/2014/main" id="{6E60CF20-95E3-9F8A-B1EF-940F3F931868}"/>
              </a:ext>
            </a:extLst>
          </p:cNvPr>
          <p:cNvSpPr/>
          <p:nvPr/>
        </p:nvSpPr>
        <p:spPr>
          <a:xfrm>
            <a:off x="7673508" y="3367232"/>
            <a:ext cx="461963" cy="508000"/>
          </a:xfrm>
          <a:custGeom>
            <a:avLst/>
            <a:gdLst>
              <a:gd name="connsiteX0" fmla="*/ 351693 w 462224"/>
              <a:gd name="connsiteY0" fmla="*/ 10048 h 497393"/>
              <a:gd name="connsiteX1" fmla="*/ 251209 w 462224"/>
              <a:gd name="connsiteY1" fmla="*/ 0 h 497393"/>
              <a:gd name="connsiteX2" fmla="*/ 200967 w 462224"/>
              <a:gd name="connsiteY2" fmla="*/ 5024 h 497393"/>
              <a:gd name="connsiteX3" fmla="*/ 205992 w 462224"/>
              <a:gd name="connsiteY3" fmla="*/ 85411 h 497393"/>
              <a:gd name="connsiteX4" fmla="*/ 130629 w 462224"/>
              <a:gd name="connsiteY4" fmla="*/ 95459 h 497393"/>
              <a:gd name="connsiteX5" fmla="*/ 65315 w 462224"/>
              <a:gd name="connsiteY5" fmla="*/ 115556 h 497393"/>
              <a:gd name="connsiteX6" fmla="*/ 50242 w 462224"/>
              <a:gd name="connsiteY6" fmla="*/ 160773 h 497393"/>
              <a:gd name="connsiteX7" fmla="*/ 85411 w 462224"/>
              <a:gd name="connsiteY7" fmla="*/ 175846 h 497393"/>
              <a:gd name="connsiteX8" fmla="*/ 30145 w 462224"/>
              <a:gd name="connsiteY8" fmla="*/ 170821 h 497393"/>
              <a:gd name="connsiteX9" fmla="*/ 30145 w 462224"/>
              <a:gd name="connsiteY9" fmla="*/ 205991 h 497393"/>
              <a:gd name="connsiteX10" fmla="*/ 0 w 462224"/>
              <a:gd name="connsiteY10" fmla="*/ 256232 h 497393"/>
              <a:gd name="connsiteX11" fmla="*/ 20097 w 462224"/>
              <a:gd name="connsiteY11" fmla="*/ 321547 h 497393"/>
              <a:gd name="connsiteX12" fmla="*/ 70339 w 462224"/>
              <a:gd name="connsiteY12" fmla="*/ 396909 h 497393"/>
              <a:gd name="connsiteX13" fmla="*/ 195943 w 462224"/>
              <a:gd name="connsiteY13" fmla="*/ 497393 h 497393"/>
              <a:gd name="connsiteX14" fmla="*/ 236137 w 462224"/>
              <a:gd name="connsiteY14" fmla="*/ 487345 h 497393"/>
              <a:gd name="connsiteX15" fmla="*/ 241161 w 462224"/>
              <a:gd name="connsiteY15" fmla="*/ 406958 h 497393"/>
              <a:gd name="connsiteX16" fmla="*/ 321548 w 462224"/>
              <a:gd name="connsiteY16" fmla="*/ 351692 h 497393"/>
              <a:gd name="connsiteX17" fmla="*/ 406959 w 462224"/>
              <a:gd name="connsiteY17" fmla="*/ 381837 h 497393"/>
              <a:gd name="connsiteX18" fmla="*/ 457200 w 462224"/>
              <a:gd name="connsiteY18" fmla="*/ 381837 h 497393"/>
              <a:gd name="connsiteX19" fmla="*/ 452176 w 462224"/>
              <a:gd name="connsiteY19" fmla="*/ 231112 h 497393"/>
              <a:gd name="connsiteX20" fmla="*/ 427055 w 462224"/>
              <a:gd name="connsiteY20" fmla="*/ 180870 h 497393"/>
              <a:gd name="connsiteX21" fmla="*/ 462224 w 462224"/>
              <a:gd name="connsiteY21" fmla="*/ 90435 h 497393"/>
              <a:gd name="connsiteX22" fmla="*/ 432079 w 462224"/>
              <a:gd name="connsiteY22" fmla="*/ 60290 h 497393"/>
              <a:gd name="connsiteX23" fmla="*/ 376813 w 462224"/>
              <a:gd name="connsiteY23" fmla="*/ 85411 h 497393"/>
              <a:gd name="connsiteX24" fmla="*/ 351693 w 462224"/>
              <a:gd name="connsiteY24" fmla="*/ 10048 h 497393"/>
              <a:gd name="connsiteX0" fmla="*/ 351693 w 462224"/>
              <a:gd name="connsiteY0" fmla="*/ 0 h 498883"/>
              <a:gd name="connsiteX1" fmla="*/ 251209 w 462224"/>
              <a:gd name="connsiteY1" fmla="*/ 1490 h 498883"/>
              <a:gd name="connsiteX2" fmla="*/ 200967 w 462224"/>
              <a:gd name="connsiteY2" fmla="*/ 6514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57200 w 462224"/>
              <a:gd name="connsiteY18" fmla="*/ 383327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57200 w 462224"/>
              <a:gd name="connsiteY18" fmla="*/ 383327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34124 w 462224"/>
              <a:gd name="connsiteY18" fmla="*/ 394865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34124 w 462224"/>
              <a:gd name="connsiteY18" fmla="*/ 394865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507537"/>
              <a:gd name="connsiteX1" fmla="*/ 251209 w 462224"/>
              <a:gd name="connsiteY1" fmla="*/ 1490 h 507537"/>
              <a:gd name="connsiteX2" fmla="*/ 200967 w 462224"/>
              <a:gd name="connsiteY2" fmla="*/ 18052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1161 w 462224"/>
              <a:gd name="connsiteY15" fmla="*/ 408448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 name="connsiteX0" fmla="*/ 351693 w 462224"/>
              <a:gd name="connsiteY0" fmla="*/ 0 h 507537"/>
              <a:gd name="connsiteX1" fmla="*/ 251209 w 462224"/>
              <a:gd name="connsiteY1" fmla="*/ 1490 h 507537"/>
              <a:gd name="connsiteX2" fmla="*/ 200967 w 462224"/>
              <a:gd name="connsiteY2" fmla="*/ 18052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6930 w 462224"/>
              <a:gd name="connsiteY15" fmla="*/ 417102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 name="connsiteX0" fmla="*/ 351693 w 462224"/>
              <a:gd name="connsiteY0" fmla="*/ 0 h 507537"/>
              <a:gd name="connsiteX1" fmla="*/ 251209 w 462224"/>
              <a:gd name="connsiteY1" fmla="*/ 1490 h 507537"/>
              <a:gd name="connsiteX2" fmla="*/ 191095 w 462224"/>
              <a:gd name="connsiteY2" fmla="*/ 14765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6930 w 462224"/>
              <a:gd name="connsiteY15" fmla="*/ 417102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2224" h="507537">
                <a:moveTo>
                  <a:pt x="351693" y="0"/>
                </a:moveTo>
                <a:lnTo>
                  <a:pt x="251209" y="1490"/>
                </a:lnTo>
                <a:lnTo>
                  <a:pt x="191095" y="14765"/>
                </a:lnTo>
                <a:lnTo>
                  <a:pt x="205992" y="86901"/>
                </a:lnTo>
                <a:lnTo>
                  <a:pt x="130629" y="96949"/>
                </a:lnTo>
                <a:lnTo>
                  <a:pt x="65315" y="117046"/>
                </a:lnTo>
                <a:lnTo>
                  <a:pt x="50242" y="162263"/>
                </a:lnTo>
                <a:lnTo>
                  <a:pt x="85411" y="177336"/>
                </a:lnTo>
                <a:lnTo>
                  <a:pt x="30145" y="172311"/>
                </a:lnTo>
                <a:lnTo>
                  <a:pt x="30145" y="207481"/>
                </a:lnTo>
                <a:lnTo>
                  <a:pt x="0" y="257722"/>
                </a:lnTo>
                <a:lnTo>
                  <a:pt x="20097" y="323037"/>
                </a:lnTo>
                <a:lnTo>
                  <a:pt x="70339" y="398399"/>
                </a:lnTo>
                <a:lnTo>
                  <a:pt x="178636" y="507537"/>
                </a:lnTo>
                <a:lnTo>
                  <a:pt x="236137" y="488835"/>
                </a:lnTo>
                <a:lnTo>
                  <a:pt x="246930" y="417102"/>
                </a:lnTo>
                <a:lnTo>
                  <a:pt x="321548" y="353182"/>
                </a:lnTo>
                <a:lnTo>
                  <a:pt x="406959" y="383327"/>
                </a:lnTo>
                <a:lnTo>
                  <a:pt x="434124" y="394865"/>
                </a:lnTo>
                <a:cubicBezTo>
                  <a:pt x="454563" y="343661"/>
                  <a:pt x="446159" y="286690"/>
                  <a:pt x="452176" y="232602"/>
                </a:cubicBezTo>
                <a:lnTo>
                  <a:pt x="427055" y="182360"/>
                </a:lnTo>
                <a:lnTo>
                  <a:pt x="462224" y="91925"/>
                </a:lnTo>
                <a:lnTo>
                  <a:pt x="432079" y="61780"/>
                </a:lnTo>
                <a:lnTo>
                  <a:pt x="376813" y="86901"/>
                </a:lnTo>
                <a:lnTo>
                  <a:pt x="351693"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600" b="1" kern="0" dirty="0">
                <a:solidFill>
                  <a:srgbClr val="000000"/>
                </a:solidFill>
                <a:latin typeface="Arial"/>
              </a:rPr>
              <a:t>Gabon</a:t>
            </a:r>
          </a:p>
        </p:txBody>
      </p:sp>
      <p:sp>
        <p:nvSpPr>
          <p:cNvPr id="26" name="Freeform 23">
            <a:extLst>
              <a:ext uri="{FF2B5EF4-FFF2-40B4-BE49-F238E27FC236}">
                <a16:creationId xmlns:a16="http://schemas.microsoft.com/office/drawing/2014/main" id="{C5227B53-407F-62BD-3B1B-4BFC0C6DB90E}"/>
              </a:ext>
            </a:extLst>
          </p:cNvPr>
          <p:cNvSpPr/>
          <p:nvPr/>
        </p:nvSpPr>
        <p:spPr>
          <a:xfrm>
            <a:off x="7632229" y="2454424"/>
            <a:ext cx="654050" cy="966787"/>
          </a:xfrm>
          <a:custGeom>
            <a:avLst/>
            <a:gdLst>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50242 w 653143"/>
              <a:gd name="connsiteY26" fmla="*/ 728505 h 949569"/>
              <a:gd name="connsiteX27" fmla="*/ 70338 w 653143"/>
              <a:gd name="connsiteY27" fmla="*/ 763674 h 949569"/>
              <a:gd name="connsiteX28" fmla="*/ 115556 w 653143"/>
              <a:gd name="connsiteY28" fmla="*/ 773723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15556 w 653143"/>
              <a:gd name="connsiteY28" fmla="*/ 773723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26255 w 653143"/>
              <a:gd name="connsiteY30" fmla="*/ 847691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26255 w 653143"/>
              <a:gd name="connsiteY30" fmla="*/ 847691 h 949569"/>
              <a:gd name="connsiteX31" fmla="*/ 116951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37587 w 653143"/>
              <a:gd name="connsiteY42" fmla="*/ 693336 h 966876"/>
              <a:gd name="connsiteX43" fmla="*/ 522514 w 653143"/>
              <a:gd name="connsiteY43" fmla="*/ 582804 h 966876"/>
              <a:gd name="connsiteX44" fmla="*/ 577780 w 653143"/>
              <a:gd name="connsiteY44" fmla="*/ 472272 h 966876"/>
              <a:gd name="connsiteX0" fmla="*/ 577780 w 653143"/>
              <a:gd name="connsiteY0" fmla="*/ 472272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77780 w 653143"/>
              <a:gd name="connsiteY44" fmla="*/ 472272 h 966876"/>
              <a:gd name="connsiteX0" fmla="*/ 586433 w 653143"/>
              <a:gd name="connsiteY0" fmla="*/ 495348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15864 w 653143"/>
              <a:gd name="connsiteY37" fmla="*/ 951951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53143" h="966876">
                <a:moveTo>
                  <a:pt x="586433" y="495348"/>
                </a:moveTo>
                <a:lnTo>
                  <a:pt x="551140" y="369000"/>
                </a:lnTo>
                <a:lnTo>
                  <a:pt x="492369" y="331595"/>
                </a:lnTo>
                <a:lnTo>
                  <a:pt x="489187" y="294044"/>
                </a:lnTo>
                <a:lnTo>
                  <a:pt x="507442" y="280703"/>
                </a:lnTo>
                <a:lnTo>
                  <a:pt x="567732" y="276329"/>
                </a:lnTo>
                <a:cubicBezTo>
                  <a:pt x="572756" y="271305"/>
                  <a:pt x="578850" y="269057"/>
                  <a:pt x="582804" y="261257"/>
                </a:cubicBezTo>
                <a:cubicBezTo>
                  <a:pt x="586758" y="253457"/>
                  <a:pt x="597697" y="242044"/>
                  <a:pt x="591458" y="229527"/>
                </a:cubicBezTo>
                <a:cubicBezTo>
                  <a:pt x="585219" y="217010"/>
                  <a:pt x="563111" y="199025"/>
                  <a:pt x="545371" y="186155"/>
                </a:cubicBezTo>
                <a:lnTo>
                  <a:pt x="552659" y="100483"/>
                </a:lnTo>
                <a:cubicBezTo>
                  <a:pt x="534237" y="66989"/>
                  <a:pt x="522949" y="31112"/>
                  <a:pt x="497393" y="0"/>
                </a:cubicBezTo>
                <a:lnTo>
                  <a:pt x="477297" y="5024"/>
                </a:lnTo>
                <a:lnTo>
                  <a:pt x="482321" y="55265"/>
                </a:lnTo>
                <a:lnTo>
                  <a:pt x="512466" y="100483"/>
                </a:lnTo>
                <a:lnTo>
                  <a:pt x="485993" y="124048"/>
                </a:lnTo>
                <a:lnTo>
                  <a:pt x="443673" y="183979"/>
                </a:lnTo>
                <a:lnTo>
                  <a:pt x="391690" y="273760"/>
                </a:lnTo>
                <a:lnTo>
                  <a:pt x="376813" y="361740"/>
                </a:lnTo>
                <a:lnTo>
                  <a:pt x="331596" y="406958"/>
                </a:lnTo>
                <a:lnTo>
                  <a:pt x="281354" y="507441"/>
                </a:lnTo>
                <a:lnTo>
                  <a:pt x="231112" y="572756"/>
                </a:lnTo>
                <a:lnTo>
                  <a:pt x="190919" y="537586"/>
                </a:lnTo>
                <a:lnTo>
                  <a:pt x="123477" y="525983"/>
                </a:lnTo>
                <a:cubicBezTo>
                  <a:pt x="89211" y="533440"/>
                  <a:pt x="74654" y="567213"/>
                  <a:pt x="50242" y="587828"/>
                </a:cubicBezTo>
                <a:lnTo>
                  <a:pt x="40193" y="607925"/>
                </a:lnTo>
                <a:lnTo>
                  <a:pt x="0" y="708408"/>
                </a:lnTo>
                <a:lnTo>
                  <a:pt x="41589" y="734274"/>
                </a:lnTo>
                <a:lnTo>
                  <a:pt x="70338" y="763674"/>
                </a:lnTo>
                <a:lnTo>
                  <a:pt x="101134" y="782377"/>
                </a:lnTo>
                <a:lnTo>
                  <a:pt x="125604" y="813916"/>
                </a:lnTo>
                <a:lnTo>
                  <a:pt x="126255" y="847691"/>
                </a:lnTo>
                <a:lnTo>
                  <a:pt x="116951" y="914400"/>
                </a:lnTo>
                <a:lnTo>
                  <a:pt x="246185" y="929472"/>
                </a:lnTo>
                <a:lnTo>
                  <a:pt x="326571" y="909375"/>
                </a:lnTo>
                <a:lnTo>
                  <a:pt x="411982" y="914400"/>
                </a:lnTo>
                <a:lnTo>
                  <a:pt x="411982" y="914400"/>
                </a:lnTo>
                <a:lnTo>
                  <a:pt x="547635" y="919424"/>
                </a:lnTo>
                <a:cubicBezTo>
                  <a:pt x="572756" y="929472"/>
                  <a:pt x="600419" y="944042"/>
                  <a:pt x="615864" y="951951"/>
                </a:cubicBezTo>
                <a:cubicBezTo>
                  <a:pt x="631309" y="959860"/>
                  <a:pt x="634537" y="961107"/>
                  <a:pt x="640306" y="966876"/>
                </a:cubicBezTo>
                <a:lnTo>
                  <a:pt x="653143" y="884254"/>
                </a:lnTo>
                <a:lnTo>
                  <a:pt x="612949" y="854109"/>
                </a:lnTo>
                <a:lnTo>
                  <a:pt x="577780" y="813916"/>
                </a:lnTo>
                <a:lnTo>
                  <a:pt x="523164" y="701990"/>
                </a:lnTo>
                <a:cubicBezTo>
                  <a:pt x="522947" y="662261"/>
                  <a:pt x="522731" y="622533"/>
                  <a:pt x="522514" y="582804"/>
                </a:cubicBezTo>
                <a:lnTo>
                  <a:pt x="586433" y="495348"/>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700" b="1" kern="0" dirty="0">
                <a:solidFill>
                  <a:srgbClr val="000000"/>
                </a:solidFill>
                <a:latin typeface="Arial"/>
              </a:rPr>
              <a:t>Cameroon</a:t>
            </a:r>
          </a:p>
        </p:txBody>
      </p:sp>
      <p:sp>
        <p:nvSpPr>
          <p:cNvPr id="27" name="Freeform 24">
            <a:extLst>
              <a:ext uri="{FF2B5EF4-FFF2-40B4-BE49-F238E27FC236}">
                <a16:creationId xmlns:a16="http://schemas.microsoft.com/office/drawing/2014/main" id="{4C4CCEE9-0FB6-E348-9C69-EA29A1C20F45}"/>
              </a:ext>
            </a:extLst>
          </p:cNvPr>
          <p:cNvSpPr/>
          <p:nvPr/>
        </p:nvSpPr>
        <p:spPr>
          <a:xfrm>
            <a:off x="7160742" y="2394099"/>
            <a:ext cx="984250" cy="809625"/>
          </a:xfrm>
          <a:custGeom>
            <a:avLst/>
            <a:gdLst>
              <a:gd name="connsiteX0" fmla="*/ 457200 w 974690"/>
              <a:gd name="connsiteY0" fmla="*/ 768699 h 808893"/>
              <a:gd name="connsiteX1" fmla="*/ 507441 w 974690"/>
              <a:gd name="connsiteY1" fmla="*/ 648119 h 808893"/>
              <a:gd name="connsiteX2" fmla="*/ 547635 w 974690"/>
              <a:gd name="connsiteY2" fmla="*/ 602902 h 808893"/>
              <a:gd name="connsiteX3" fmla="*/ 602901 w 974690"/>
              <a:gd name="connsiteY3" fmla="*/ 587829 h 808893"/>
              <a:gd name="connsiteX4" fmla="*/ 653143 w 974690"/>
              <a:gd name="connsiteY4" fmla="*/ 612950 h 808893"/>
              <a:gd name="connsiteX5" fmla="*/ 698360 w 974690"/>
              <a:gd name="connsiteY5" fmla="*/ 633047 h 808893"/>
              <a:gd name="connsiteX6" fmla="*/ 788795 w 974690"/>
              <a:gd name="connsiteY6" fmla="*/ 477297 h 808893"/>
              <a:gd name="connsiteX7" fmla="*/ 844061 w 974690"/>
              <a:gd name="connsiteY7" fmla="*/ 422031 h 808893"/>
              <a:gd name="connsiteX8" fmla="*/ 864158 w 974690"/>
              <a:gd name="connsiteY8" fmla="*/ 336620 h 808893"/>
              <a:gd name="connsiteX9" fmla="*/ 909376 w 974690"/>
              <a:gd name="connsiteY9" fmla="*/ 236137 h 808893"/>
              <a:gd name="connsiteX10" fmla="*/ 939521 w 974690"/>
              <a:gd name="connsiteY10" fmla="*/ 205992 h 808893"/>
              <a:gd name="connsiteX11" fmla="*/ 974690 w 974690"/>
              <a:gd name="connsiteY11" fmla="*/ 165798 h 808893"/>
              <a:gd name="connsiteX12" fmla="*/ 944545 w 974690"/>
              <a:gd name="connsiteY12" fmla="*/ 105508 h 808893"/>
              <a:gd name="connsiteX13" fmla="*/ 944545 w 974690"/>
              <a:gd name="connsiteY13" fmla="*/ 60291 h 808893"/>
              <a:gd name="connsiteX14" fmla="*/ 909376 w 974690"/>
              <a:gd name="connsiteY14" fmla="*/ 15073 h 808893"/>
              <a:gd name="connsiteX15" fmla="*/ 854110 w 974690"/>
              <a:gd name="connsiteY15" fmla="*/ 30145 h 808893"/>
              <a:gd name="connsiteX16" fmla="*/ 813916 w 974690"/>
              <a:gd name="connsiteY16" fmla="*/ 55266 h 808893"/>
              <a:gd name="connsiteX17" fmla="*/ 743578 w 974690"/>
              <a:gd name="connsiteY17" fmla="*/ 35170 h 808893"/>
              <a:gd name="connsiteX18" fmla="*/ 638070 w 974690"/>
              <a:gd name="connsiteY18" fmla="*/ 45218 h 808893"/>
              <a:gd name="connsiteX19" fmla="*/ 602901 w 974690"/>
              <a:gd name="connsiteY19" fmla="*/ 55266 h 808893"/>
              <a:gd name="connsiteX20" fmla="*/ 557683 w 974690"/>
              <a:gd name="connsiteY20" fmla="*/ 100484 h 808893"/>
              <a:gd name="connsiteX21" fmla="*/ 487345 w 974690"/>
              <a:gd name="connsiteY21" fmla="*/ 85411 h 808893"/>
              <a:gd name="connsiteX22" fmla="*/ 417006 w 974690"/>
              <a:gd name="connsiteY22" fmla="*/ 55266 h 808893"/>
              <a:gd name="connsiteX23" fmla="*/ 346668 w 974690"/>
              <a:gd name="connsiteY23" fmla="*/ 80387 h 808893"/>
              <a:gd name="connsiteX24" fmla="*/ 316523 w 974690"/>
              <a:gd name="connsiteY24" fmla="*/ 50242 h 808893"/>
              <a:gd name="connsiteX25" fmla="*/ 281354 w 974690"/>
              <a:gd name="connsiteY25" fmla="*/ 30145 h 808893"/>
              <a:gd name="connsiteX26" fmla="*/ 221063 w 974690"/>
              <a:gd name="connsiteY26" fmla="*/ 0 h 808893"/>
              <a:gd name="connsiteX27" fmla="*/ 145701 w 974690"/>
              <a:gd name="connsiteY27" fmla="*/ 10049 h 808893"/>
              <a:gd name="connsiteX28" fmla="*/ 105507 w 974690"/>
              <a:gd name="connsiteY28" fmla="*/ 60291 h 808893"/>
              <a:gd name="connsiteX29" fmla="*/ 105507 w 974690"/>
              <a:gd name="connsiteY29" fmla="*/ 60291 h 808893"/>
              <a:gd name="connsiteX30" fmla="*/ 55266 w 974690"/>
              <a:gd name="connsiteY30" fmla="*/ 160774 h 808893"/>
              <a:gd name="connsiteX31" fmla="*/ 75362 w 974690"/>
              <a:gd name="connsiteY31" fmla="*/ 216040 h 808893"/>
              <a:gd name="connsiteX32" fmla="*/ 80387 w 974690"/>
              <a:gd name="connsiteY32" fmla="*/ 266282 h 808893"/>
              <a:gd name="connsiteX33" fmla="*/ 80387 w 974690"/>
              <a:gd name="connsiteY33" fmla="*/ 266282 h 808893"/>
              <a:gd name="connsiteX34" fmla="*/ 50241 w 974690"/>
              <a:gd name="connsiteY34" fmla="*/ 321548 h 808893"/>
              <a:gd name="connsiteX35" fmla="*/ 50241 w 974690"/>
              <a:gd name="connsiteY35" fmla="*/ 321548 h 808893"/>
              <a:gd name="connsiteX36" fmla="*/ 20096 w 974690"/>
              <a:gd name="connsiteY36" fmla="*/ 442128 h 808893"/>
              <a:gd name="connsiteX37" fmla="*/ 5024 w 974690"/>
              <a:gd name="connsiteY37" fmla="*/ 507442 h 808893"/>
              <a:gd name="connsiteX38" fmla="*/ 0 w 974690"/>
              <a:gd name="connsiteY38" fmla="*/ 587829 h 808893"/>
              <a:gd name="connsiteX39" fmla="*/ 35169 w 974690"/>
              <a:gd name="connsiteY39" fmla="*/ 643095 h 808893"/>
              <a:gd name="connsiteX40" fmla="*/ 100483 w 974690"/>
              <a:gd name="connsiteY40" fmla="*/ 638071 h 808893"/>
              <a:gd name="connsiteX41" fmla="*/ 150725 w 974690"/>
              <a:gd name="connsiteY41" fmla="*/ 633047 h 808893"/>
              <a:gd name="connsiteX42" fmla="*/ 180870 w 974690"/>
              <a:gd name="connsiteY42" fmla="*/ 678264 h 808893"/>
              <a:gd name="connsiteX43" fmla="*/ 205991 w 974690"/>
              <a:gd name="connsiteY43" fmla="*/ 713433 h 808893"/>
              <a:gd name="connsiteX44" fmla="*/ 231112 w 974690"/>
              <a:gd name="connsiteY44" fmla="*/ 783772 h 808893"/>
              <a:gd name="connsiteX45" fmla="*/ 276329 w 974690"/>
              <a:gd name="connsiteY45" fmla="*/ 808893 h 808893"/>
              <a:gd name="connsiteX46" fmla="*/ 311499 w 974690"/>
              <a:gd name="connsiteY46" fmla="*/ 808893 h 808893"/>
              <a:gd name="connsiteX47" fmla="*/ 351692 w 974690"/>
              <a:gd name="connsiteY47" fmla="*/ 768699 h 808893"/>
              <a:gd name="connsiteX48" fmla="*/ 351692 w 974690"/>
              <a:gd name="connsiteY48" fmla="*/ 768699 h 808893"/>
              <a:gd name="connsiteX49" fmla="*/ 457200 w 974690"/>
              <a:gd name="connsiteY49" fmla="*/ 768699 h 808893"/>
              <a:gd name="connsiteX0" fmla="*/ 457200 w 974690"/>
              <a:gd name="connsiteY0" fmla="*/ 768699 h 808893"/>
              <a:gd name="connsiteX1" fmla="*/ 507441 w 974690"/>
              <a:gd name="connsiteY1" fmla="*/ 648119 h 808893"/>
              <a:gd name="connsiteX2" fmla="*/ 547635 w 974690"/>
              <a:gd name="connsiteY2" fmla="*/ 602902 h 808893"/>
              <a:gd name="connsiteX3" fmla="*/ 602901 w 974690"/>
              <a:gd name="connsiteY3" fmla="*/ 587829 h 808893"/>
              <a:gd name="connsiteX4" fmla="*/ 653143 w 974690"/>
              <a:gd name="connsiteY4" fmla="*/ 612950 h 808893"/>
              <a:gd name="connsiteX5" fmla="*/ 698360 w 974690"/>
              <a:gd name="connsiteY5" fmla="*/ 633047 h 808893"/>
              <a:gd name="connsiteX6" fmla="*/ 788795 w 974690"/>
              <a:gd name="connsiteY6" fmla="*/ 477297 h 808893"/>
              <a:gd name="connsiteX7" fmla="*/ 844061 w 974690"/>
              <a:gd name="connsiteY7" fmla="*/ 422031 h 808893"/>
              <a:gd name="connsiteX8" fmla="*/ 864158 w 974690"/>
              <a:gd name="connsiteY8" fmla="*/ 336620 h 808893"/>
              <a:gd name="connsiteX9" fmla="*/ 909376 w 974690"/>
              <a:gd name="connsiteY9" fmla="*/ 236137 h 808893"/>
              <a:gd name="connsiteX10" fmla="*/ 939521 w 974690"/>
              <a:gd name="connsiteY10" fmla="*/ 205992 h 808893"/>
              <a:gd name="connsiteX11" fmla="*/ 974690 w 974690"/>
              <a:gd name="connsiteY11" fmla="*/ 165798 h 808893"/>
              <a:gd name="connsiteX12" fmla="*/ 944545 w 974690"/>
              <a:gd name="connsiteY12" fmla="*/ 105508 h 808893"/>
              <a:gd name="connsiteX13" fmla="*/ 944545 w 974690"/>
              <a:gd name="connsiteY13" fmla="*/ 60291 h 808893"/>
              <a:gd name="connsiteX14" fmla="*/ 909376 w 974690"/>
              <a:gd name="connsiteY14" fmla="*/ 15073 h 808893"/>
              <a:gd name="connsiteX15" fmla="*/ 854110 w 974690"/>
              <a:gd name="connsiteY15" fmla="*/ 30145 h 808893"/>
              <a:gd name="connsiteX16" fmla="*/ 813916 w 974690"/>
              <a:gd name="connsiteY16" fmla="*/ 55266 h 808893"/>
              <a:gd name="connsiteX17" fmla="*/ 743578 w 974690"/>
              <a:gd name="connsiteY17" fmla="*/ 35170 h 808893"/>
              <a:gd name="connsiteX18" fmla="*/ 638070 w 974690"/>
              <a:gd name="connsiteY18" fmla="*/ 45218 h 808893"/>
              <a:gd name="connsiteX19" fmla="*/ 602901 w 974690"/>
              <a:gd name="connsiteY19" fmla="*/ 55266 h 808893"/>
              <a:gd name="connsiteX20" fmla="*/ 557683 w 974690"/>
              <a:gd name="connsiteY20" fmla="*/ 100484 h 808893"/>
              <a:gd name="connsiteX21" fmla="*/ 487345 w 974690"/>
              <a:gd name="connsiteY21" fmla="*/ 85411 h 808893"/>
              <a:gd name="connsiteX22" fmla="*/ 417006 w 974690"/>
              <a:gd name="connsiteY22" fmla="*/ 55266 h 808893"/>
              <a:gd name="connsiteX23" fmla="*/ 346668 w 974690"/>
              <a:gd name="connsiteY23" fmla="*/ 80387 h 808893"/>
              <a:gd name="connsiteX24" fmla="*/ 316523 w 974690"/>
              <a:gd name="connsiteY24" fmla="*/ 50242 h 808893"/>
              <a:gd name="connsiteX25" fmla="*/ 281354 w 974690"/>
              <a:gd name="connsiteY25" fmla="*/ 30145 h 808893"/>
              <a:gd name="connsiteX26" fmla="*/ 221063 w 974690"/>
              <a:gd name="connsiteY26" fmla="*/ 0 h 808893"/>
              <a:gd name="connsiteX27" fmla="*/ 145701 w 974690"/>
              <a:gd name="connsiteY27" fmla="*/ 10049 h 808893"/>
              <a:gd name="connsiteX28" fmla="*/ 105507 w 974690"/>
              <a:gd name="connsiteY28" fmla="*/ 60291 h 808893"/>
              <a:gd name="connsiteX29" fmla="*/ 105507 w 974690"/>
              <a:gd name="connsiteY29" fmla="*/ 60291 h 808893"/>
              <a:gd name="connsiteX30" fmla="*/ 55266 w 974690"/>
              <a:gd name="connsiteY30" fmla="*/ 160774 h 808893"/>
              <a:gd name="connsiteX31" fmla="*/ 75362 w 974690"/>
              <a:gd name="connsiteY31" fmla="*/ 216040 h 808893"/>
              <a:gd name="connsiteX32" fmla="*/ 80387 w 974690"/>
              <a:gd name="connsiteY32" fmla="*/ 266282 h 808893"/>
              <a:gd name="connsiteX33" fmla="*/ 80387 w 974690"/>
              <a:gd name="connsiteY33" fmla="*/ 266282 h 808893"/>
              <a:gd name="connsiteX34" fmla="*/ 50241 w 974690"/>
              <a:gd name="connsiteY34" fmla="*/ 321548 h 808893"/>
              <a:gd name="connsiteX35" fmla="*/ 50241 w 974690"/>
              <a:gd name="connsiteY35" fmla="*/ 321548 h 808893"/>
              <a:gd name="connsiteX36" fmla="*/ 20096 w 974690"/>
              <a:gd name="connsiteY36" fmla="*/ 442128 h 808893"/>
              <a:gd name="connsiteX37" fmla="*/ 5024 w 974690"/>
              <a:gd name="connsiteY37" fmla="*/ 507442 h 808893"/>
              <a:gd name="connsiteX38" fmla="*/ 0 w 974690"/>
              <a:gd name="connsiteY38" fmla="*/ 587829 h 808893"/>
              <a:gd name="connsiteX39" fmla="*/ 12092 w 974690"/>
              <a:gd name="connsiteY39" fmla="*/ 634441 h 808893"/>
              <a:gd name="connsiteX40" fmla="*/ 100483 w 974690"/>
              <a:gd name="connsiteY40" fmla="*/ 638071 h 808893"/>
              <a:gd name="connsiteX41" fmla="*/ 150725 w 974690"/>
              <a:gd name="connsiteY41" fmla="*/ 633047 h 808893"/>
              <a:gd name="connsiteX42" fmla="*/ 180870 w 974690"/>
              <a:gd name="connsiteY42" fmla="*/ 678264 h 808893"/>
              <a:gd name="connsiteX43" fmla="*/ 205991 w 974690"/>
              <a:gd name="connsiteY43" fmla="*/ 713433 h 808893"/>
              <a:gd name="connsiteX44" fmla="*/ 231112 w 974690"/>
              <a:gd name="connsiteY44" fmla="*/ 783772 h 808893"/>
              <a:gd name="connsiteX45" fmla="*/ 276329 w 974690"/>
              <a:gd name="connsiteY45" fmla="*/ 808893 h 808893"/>
              <a:gd name="connsiteX46" fmla="*/ 311499 w 974690"/>
              <a:gd name="connsiteY46" fmla="*/ 808893 h 808893"/>
              <a:gd name="connsiteX47" fmla="*/ 351692 w 974690"/>
              <a:gd name="connsiteY47" fmla="*/ 768699 h 808893"/>
              <a:gd name="connsiteX48" fmla="*/ 351692 w 974690"/>
              <a:gd name="connsiteY48" fmla="*/ 768699 h 808893"/>
              <a:gd name="connsiteX49" fmla="*/ 457200 w 97469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53871 w 978320"/>
              <a:gd name="connsiteY35" fmla="*/ 321548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74063 w 978320"/>
              <a:gd name="connsiteY35" fmla="*/ 333087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45218 w 978320"/>
              <a:gd name="connsiteY35" fmla="*/ 359048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9484 w 978320"/>
              <a:gd name="connsiteY49" fmla="*/ 774468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69745 w 978320"/>
              <a:gd name="connsiteY48" fmla="*/ 786006 h 808893"/>
              <a:gd name="connsiteX49" fmla="*/ 469484 w 978320"/>
              <a:gd name="connsiteY49" fmla="*/ 774468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69745 w 978320"/>
              <a:gd name="connsiteY48" fmla="*/ 786006 h 808893"/>
              <a:gd name="connsiteX49" fmla="*/ 469484 w 978320"/>
              <a:gd name="connsiteY49" fmla="*/ 774468 h 80889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09137 w 978320"/>
              <a:gd name="connsiteY28" fmla="*/ 60291 h 809083"/>
              <a:gd name="connsiteX29" fmla="*/ 109137 w 978320"/>
              <a:gd name="connsiteY29" fmla="*/ 60291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09137 w 978320"/>
              <a:gd name="connsiteY28" fmla="*/ 60291 h 809083"/>
              <a:gd name="connsiteX29" fmla="*/ 115719 w 978320"/>
              <a:gd name="connsiteY29" fmla="*/ 24134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15718 w 978320"/>
              <a:gd name="connsiteY28" fmla="*/ 27421 h 809083"/>
              <a:gd name="connsiteX29" fmla="*/ 115719 w 978320"/>
              <a:gd name="connsiteY29" fmla="*/ 24134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15718 w 978320"/>
              <a:gd name="connsiteY28" fmla="*/ 27421 h 809083"/>
              <a:gd name="connsiteX29" fmla="*/ 115719 w 978320"/>
              <a:gd name="connsiteY29" fmla="*/ 24134 h 809083"/>
              <a:gd name="connsiteX30" fmla="*/ 52315 w 978320"/>
              <a:gd name="connsiteY30" fmla="*/ 170636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59607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12773 w 984562"/>
              <a:gd name="connsiteY19" fmla="*/ 55266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59607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2122 w 984562"/>
              <a:gd name="connsiteY5" fmla="*/ 637806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2122 w 984562"/>
              <a:gd name="connsiteY5" fmla="*/ 637806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43368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4562" h="809083">
                <a:moveTo>
                  <a:pt x="475726" y="774468"/>
                </a:moveTo>
                <a:lnTo>
                  <a:pt x="524460" y="652879"/>
                </a:lnTo>
                <a:lnTo>
                  <a:pt x="562272" y="610041"/>
                </a:lnTo>
                <a:lnTo>
                  <a:pt x="612773" y="587829"/>
                </a:lnTo>
                <a:lnTo>
                  <a:pt x="657246" y="592759"/>
                </a:lnTo>
                <a:lnTo>
                  <a:pt x="712122" y="637806"/>
                </a:lnTo>
                <a:lnTo>
                  <a:pt x="798667" y="477297"/>
                </a:lnTo>
                <a:lnTo>
                  <a:pt x="853933" y="422031"/>
                </a:lnTo>
                <a:lnTo>
                  <a:pt x="869136" y="330851"/>
                </a:lnTo>
                <a:lnTo>
                  <a:pt x="919248" y="236137"/>
                </a:lnTo>
                <a:lnTo>
                  <a:pt x="949393" y="205992"/>
                </a:lnTo>
                <a:lnTo>
                  <a:pt x="984562" y="165798"/>
                </a:lnTo>
                <a:lnTo>
                  <a:pt x="954417" y="105508"/>
                </a:lnTo>
                <a:lnTo>
                  <a:pt x="954417" y="60291"/>
                </a:lnTo>
                <a:lnTo>
                  <a:pt x="919248" y="15073"/>
                </a:lnTo>
                <a:lnTo>
                  <a:pt x="863982" y="30145"/>
                </a:lnTo>
                <a:lnTo>
                  <a:pt x="823788" y="43368"/>
                </a:lnTo>
                <a:lnTo>
                  <a:pt x="753450" y="35170"/>
                </a:lnTo>
                <a:lnTo>
                  <a:pt x="647942" y="45218"/>
                </a:lnTo>
                <a:lnTo>
                  <a:pt x="629449" y="43368"/>
                </a:lnTo>
                <a:lnTo>
                  <a:pt x="567555" y="100484"/>
                </a:lnTo>
                <a:lnTo>
                  <a:pt x="497217" y="85411"/>
                </a:lnTo>
                <a:lnTo>
                  <a:pt x="426878" y="55266"/>
                </a:lnTo>
                <a:lnTo>
                  <a:pt x="356540" y="80387"/>
                </a:lnTo>
                <a:lnTo>
                  <a:pt x="326395" y="50242"/>
                </a:lnTo>
                <a:lnTo>
                  <a:pt x="291226" y="30145"/>
                </a:lnTo>
                <a:lnTo>
                  <a:pt x="230935" y="0"/>
                </a:lnTo>
                <a:lnTo>
                  <a:pt x="155573" y="10049"/>
                </a:lnTo>
                <a:lnTo>
                  <a:pt x="121960" y="27421"/>
                </a:lnTo>
                <a:cubicBezTo>
                  <a:pt x="121960" y="26325"/>
                  <a:pt x="121961" y="25230"/>
                  <a:pt x="121961" y="24134"/>
                </a:cubicBezTo>
                <a:lnTo>
                  <a:pt x="58557" y="170636"/>
                </a:lnTo>
                <a:lnTo>
                  <a:pt x="85234" y="216040"/>
                </a:lnTo>
                <a:cubicBezTo>
                  <a:pt x="86909" y="232787"/>
                  <a:pt x="87499" y="257908"/>
                  <a:pt x="90259" y="266282"/>
                </a:cubicBezTo>
                <a:cubicBezTo>
                  <a:pt x="93019" y="274656"/>
                  <a:pt x="97951" y="266282"/>
                  <a:pt x="101797" y="266282"/>
                </a:cubicBezTo>
                <a:cubicBezTo>
                  <a:pt x="91748" y="284704"/>
                  <a:pt x="68502" y="306087"/>
                  <a:pt x="60113" y="321548"/>
                </a:cubicBezTo>
                <a:cubicBezTo>
                  <a:pt x="51724" y="337009"/>
                  <a:pt x="57926" y="339913"/>
                  <a:pt x="51460" y="359048"/>
                </a:cubicBezTo>
                <a:cubicBezTo>
                  <a:pt x="44994" y="378183"/>
                  <a:pt x="31363" y="410589"/>
                  <a:pt x="21315" y="436359"/>
                </a:cubicBezTo>
                <a:lnTo>
                  <a:pt x="6242" y="507442"/>
                </a:lnTo>
                <a:lnTo>
                  <a:pt x="0" y="568106"/>
                </a:lnTo>
                <a:lnTo>
                  <a:pt x="21964" y="634441"/>
                </a:lnTo>
                <a:lnTo>
                  <a:pt x="110355" y="638071"/>
                </a:lnTo>
                <a:lnTo>
                  <a:pt x="160597" y="633047"/>
                </a:lnTo>
                <a:lnTo>
                  <a:pt x="190742" y="678264"/>
                </a:lnTo>
                <a:lnTo>
                  <a:pt x="215863" y="713433"/>
                </a:lnTo>
                <a:lnTo>
                  <a:pt x="240984" y="783772"/>
                </a:lnTo>
                <a:lnTo>
                  <a:pt x="286201" y="808893"/>
                </a:lnTo>
                <a:lnTo>
                  <a:pt x="321371" y="808893"/>
                </a:lnTo>
                <a:lnTo>
                  <a:pt x="352910" y="809083"/>
                </a:lnTo>
                <a:lnTo>
                  <a:pt x="375987" y="786006"/>
                </a:lnTo>
                <a:cubicBezTo>
                  <a:pt x="432309" y="802352"/>
                  <a:pt x="442480" y="778314"/>
                  <a:pt x="475726" y="774468"/>
                </a:cubicBez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Nigeria</a:t>
            </a:r>
          </a:p>
        </p:txBody>
      </p:sp>
      <p:sp>
        <p:nvSpPr>
          <p:cNvPr id="28" name="Freeform 25">
            <a:extLst>
              <a:ext uri="{FF2B5EF4-FFF2-40B4-BE49-F238E27FC236}">
                <a16:creationId xmlns:a16="http://schemas.microsoft.com/office/drawing/2014/main" id="{F930393E-1B08-B664-1A9E-452C8EA3CC2F}"/>
              </a:ext>
            </a:extLst>
          </p:cNvPr>
          <p:cNvSpPr/>
          <p:nvPr/>
        </p:nvSpPr>
        <p:spPr>
          <a:xfrm>
            <a:off x="7005171" y="2529032"/>
            <a:ext cx="250825" cy="528638"/>
          </a:xfrm>
          <a:custGeom>
            <a:avLst/>
            <a:gdLst>
              <a:gd name="connsiteX0" fmla="*/ 125604 w 246185"/>
              <a:gd name="connsiteY0" fmla="*/ 0 h 512466"/>
              <a:gd name="connsiteX1" fmla="*/ 100483 w 246185"/>
              <a:gd name="connsiteY1" fmla="*/ 45217 h 512466"/>
              <a:gd name="connsiteX2" fmla="*/ 50242 w 246185"/>
              <a:gd name="connsiteY2" fmla="*/ 45217 h 512466"/>
              <a:gd name="connsiteX3" fmla="*/ 10048 w 246185"/>
              <a:gd name="connsiteY3" fmla="*/ 75362 h 512466"/>
              <a:gd name="connsiteX4" fmla="*/ 0 w 246185"/>
              <a:gd name="connsiteY4" fmla="*/ 120580 h 512466"/>
              <a:gd name="connsiteX5" fmla="*/ 10048 w 246185"/>
              <a:gd name="connsiteY5" fmla="*/ 185894 h 512466"/>
              <a:gd name="connsiteX6" fmla="*/ 50242 w 246185"/>
              <a:gd name="connsiteY6" fmla="*/ 200967 h 512466"/>
              <a:gd name="connsiteX7" fmla="*/ 70338 w 246185"/>
              <a:gd name="connsiteY7" fmla="*/ 291402 h 512466"/>
              <a:gd name="connsiteX8" fmla="*/ 75363 w 246185"/>
              <a:gd name="connsiteY8" fmla="*/ 417006 h 512466"/>
              <a:gd name="connsiteX9" fmla="*/ 100483 w 246185"/>
              <a:gd name="connsiteY9" fmla="*/ 512466 h 512466"/>
              <a:gd name="connsiteX10" fmla="*/ 160774 w 246185"/>
              <a:gd name="connsiteY10" fmla="*/ 487345 h 512466"/>
              <a:gd name="connsiteX11" fmla="*/ 155749 w 246185"/>
              <a:gd name="connsiteY11" fmla="*/ 417006 h 512466"/>
              <a:gd name="connsiteX12" fmla="*/ 185894 w 246185"/>
              <a:gd name="connsiteY12" fmla="*/ 316523 h 512466"/>
              <a:gd name="connsiteX13" fmla="*/ 190919 w 246185"/>
              <a:gd name="connsiteY13" fmla="*/ 251208 h 512466"/>
              <a:gd name="connsiteX14" fmla="*/ 221064 w 246185"/>
              <a:gd name="connsiteY14" fmla="*/ 170822 h 512466"/>
              <a:gd name="connsiteX15" fmla="*/ 246185 w 246185"/>
              <a:gd name="connsiteY15" fmla="*/ 90435 h 512466"/>
              <a:gd name="connsiteX16" fmla="*/ 211015 w 246185"/>
              <a:gd name="connsiteY16" fmla="*/ 10048 h 512466"/>
              <a:gd name="connsiteX17" fmla="*/ 125604 w 246185"/>
              <a:gd name="connsiteY17" fmla="*/ 0 h 512466"/>
              <a:gd name="connsiteX0" fmla="*/ 125604 w 246185"/>
              <a:gd name="connsiteY0" fmla="*/ 15913 h 528379"/>
              <a:gd name="connsiteX1" fmla="*/ 100483 w 246185"/>
              <a:gd name="connsiteY1" fmla="*/ 61130 h 528379"/>
              <a:gd name="connsiteX2" fmla="*/ 50242 w 246185"/>
              <a:gd name="connsiteY2" fmla="*/ 61130 h 528379"/>
              <a:gd name="connsiteX3" fmla="*/ 10048 w 246185"/>
              <a:gd name="connsiteY3" fmla="*/ 91275 h 528379"/>
              <a:gd name="connsiteX4" fmla="*/ 0 w 246185"/>
              <a:gd name="connsiteY4" fmla="*/ 136493 h 528379"/>
              <a:gd name="connsiteX5" fmla="*/ 10048 w 246185"/>
              <a:gd name="connsiteY5" fmla="*/ 201807 h 528379"/>
              <a:gd name="connsiteX6" fmla="*/ 50242 w 246185"/>
              <a:gd name="connsiteY6" fmla="*/ 216880 h 528379"/>
              <a:gd name="connsiteX7" fmla="*/ 70338 w 246185"/>
              <a:gd name="connsiteY7" fmla="*/ 307315 h 528379"/>
              <a:gd name="connsiteX8" fmla="*/ 75363 w 246185"/>
              <a:gd name="connsiteY8" fmla="*/ 432919 h 528379"/>
              <a:gd name="connsiteX9" fmla="*/ 100483 w 246185"/>
              <a:gd name="connsiteY9" fmla="*/ 528379 h 528379"/>
              <a:gd name="connsiteX10" fmla="*/ 160774 w 246185"/>
              <a:gd name="connsiteY10" fmla="*/ 503258 h 528379"/>
              <a:gd name="connsiteX11" fmla="*/ 155749 w 246185"/>
              <a:gd name="connsiteY11" fmla="*/ 432919 h 528379"/>
              <a:gd name="connsiteX12" fmla="*/ 185894 w 246185"/>
              <a:gd name="connsiteY12" fmla="*/ 332436 h 528379"/>
              <a:gd name="connsiteX13" fmla="*/ 190919 w 246185"/>
              <a:gd name="connsiteY13" fmla="*/ 267121 h 528379"/>
              <a:gd name="connsiteX14" fmla="*/ 221064 w 246185"/>
              <a:gd name="connsiteY14" fmla="*/ 186735 h 528379"/>
              <a:gd name="connsiteX15" fmla="*/ 246185 w 246185"/>
              <a:gd name="connsiteY15" fmla="*/ 106348 h 528379"/>
              <a:gd name="connsiteX16" fmla="*/ 185054 w 246185"/>
              <a:gd name="connsiteY16" fmla="*/ 0 h 528379"/>
              <a:gd name="connsiteX17" fmla="*/ 125604 w 246185"/>
              <a:gd name="connsiteY17" fmla="*/ 15913 h 528379"/>
              <a:gd name="connsiteX0" fmla="*/ 125604 w 246185"/>
              <a:gd name="connsiteY0" fmla="*/ 15913 h 528379"/>
              <a:gd name="connsiteX1" fmla="*/ 100483 w 246185"/>
              <a:gd name="connsiteY1" fmla="*/ 61130 h 528379"/>
              <a:gd name="connsiteX2" fmla="*/ 50242 w 246185"/>
              <a:gd name="connsiteY2" fmla="*/ 61130 h 528379"/>
              <a:gd name="connsiteX3" fmla="*/ 10048 w 246185"/>
              <a:gd name="connsiteY3" fmla="*/ 91275 h 528379"/>
              <a:gd name="connsiteX4" fmla="*/ 0 w 246185"/>
              <a:gd name="connsiteY4" fmla="*/ 136493 h 528379"/>
              <a:gd name="connsiteX5" fmla="*/ 10048 w 246185"/>
              <a:gd name="connsiteY5" fmla="*/ 201807 h 528379"/>
              <a:gd name="connsiteX6" fmla="*/ 50242 w 246185"/>
              <a:gd name="connsiteY6" fmla="*/ 216880 h 528379"/>
              <a:gd name="connsiteX7" fmla="*/ 70338 w 246185"/>
              <a:gd name="connsiteY7" fmla="*/ 307315 h 528379"/>
              <a:gd name="connsiteX8" fmla="*/ 75363 w 246185"/>
              <a:gd name="connsiteY8" fmla="*/ 432919 h 528379"/>
              <a:gd name="connsiteX9" fmla="*/ 100483 w 246185"/>
              <a:gd name="connsiteY9" fmla="*/ 528379 h 528379"/>
              <a:gd name="connsiteX10" fmla="*/ 160774 w 246185"/>
              <a:gd name="connsiteY10" fmla="*/ 503258 h 528379"/>
              <a:gd name="connsiteX11" fmla="*/ 155749 w 246185"/>
              <a:gd name="connsiteY11" fmla="*/ 432919 h 528379"/>
              <a:gd name="connsiteX12" fmla="*/ 185894 w 246185"/>
              <a:gd name="connsiteY12" fmla="*/ 332436 h 528379"/>
              <a:gd name="connsiteX13" fmla="*/ 190919 w 246185"/>
              <a:gd name="connsiteY13" fmla="*/ 267121 h 528379"/>
              <a:gd name="connsiteX14" fmla="*/ 221064 w 246185"/>
              <a:gd name="connsiteY14" fmla="*/ 186735 h 528379"/>
              <a:gd name="connsiteX15" fmla="*/ 246185 w 246185"/>
              <a:gd name="connsiteY15" fmla="*/ 106348 h 528379"/>
              <a:gd name="connsiteX16" fmla="*/ 185054 w 246185"/>
              <a:gd name="connsiteY16" fmla="*/ 0 h 528379"/>
              <a:gd name="connsiteX17" fmla="*/ 125604 w 246185"/>
              <a:gd name="connsiteY17" fmla="*/ 15913 h 528379"/>
              <a:gd name="connsiteX0" fmla="*/ 125604 w 251954"/>
              <a:gd name="connsiteY0" fmla="*/ 15913 h 528379"/>
              <a:gd name="connsiteX1" fmla="*/ 100483 w 251954"/>
              <a:gd name="connsiteY1" fmla="*/ 61130 h 528379"/>
              <a:gd name="connsiteX2" fmla="*/ 50242 w 251954"/>
              <a:gd name="connsiteY2" fmla="*/ 61130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0242 w 251954"/>
              <a:gd name="connsiteY2" fmla="*/ 61130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75552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36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36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39691 h 528379"/>
              <a:gd name="connsiteX16" fmla="*/ 185054 w 251954"/>
              <a:gd name="connsiteY16" fmla="*/ 0 h 528379"/>
              <a:gd name="connsiteX17" fmla="*/ 125604 w 251954"/>
              <a:gd name="connsiteY17" fmla="*/ 15913 h 52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1954" h="528379">
                <a:moveTo>
                  <a:pt x="125604" y="15913"/>
                </a:moveTo>
                <a:lnTo>
                  <a:pt x="100483" y="51267"/>
                </a:lnTo>
                <a:lnTo>
                  <a:pt x="56011" y="58244"/>
                </a:lnTo>
                <a:lnTo>
                  <a:pt x="136" y="91275"/>
                </a:lnTo>
                <a:cubicBezTo>
                  <a:pt x="91" y="106348"/>
                  <a:pt x="45" y="121420"/>
                  <a:pt x="0" y="136493"/>
                </a:cubicBezTo>
                <a:lnTo>
                  <a:pt x="18702" y="193154"/>
                </a:lnTo>
                <a:lnTo>
                  <a:pt x="50242" y="216880"/>
                </a:lnTo>
                <a:lnTo>
                  <a:pt x="84761" y="307315"/>
                </a:lnTo>
                <a:lnTo>
                  <a:pt x="75363" y="432919"/>
                </a:lnTo>
                <a:lnTo>
                  <a:pt x="100483" y="528379"/>
                </a:lnTo>
                <a:lnTo>
                  <a:pt x="175197" y="494605"/>
                </a:lnTo>
                <a:lnTo>
                  <a:pt x="155749" y="432919"/>
                </a:lnTo>
                <a:lnTo>
                  <a:pt x="168587" y="326667"/>
                </a:lnTo>
                <a:lnTo>
                  <a:pt x="190919" y="267121"/>
                </a:lnTo>
                <a:lnTo>
                  <a:pt x="221064" y="186735"/>
                </a:lnTo>
                <a:lnTo>
                  <a:pt x="251954" y="139691"/>
                </a:lnTo>
                <a:cubicBezTo>
                  <a:pt x="248884" y="98472"/>
                  <a:pt x="225623" y="35449"/>
                  <a:pt x="185054" y="0"/>
                </a:cubicBezTo>
                <a:lnTo>
                  <a:pt x="125604" y="15913"/>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defTabSz="914400" fontAlgn="base">
              <a:spcBef>
                <a:spcPct val="0"/>
              </a:spcBef>
              <a:spcAft>
                <a:spcPct val="0"/>
              </a:spcAft>
              <a:defRPr/>
            </a:pPr>
            <a:r>
              <a:rPr lang="en-GB" sz="800" b="1" kern="0" dirty="0">
                <a:solidFill>
                  <a:srgbClr val="000000"/>
                </a:solidFill>
                <a:latin typeface="Arial"/>
              </a:rPr>
              <a:t>Benin</a:t>
            </a:r>
          </a:p>
        </p:txBody>
      </p:sp>
      <p:sp>
        <p:nvSpPr>
          <p:cNvPr id="29" name="Freeform 26">
            <a:extLst>
              <a:ext uri="{FF2B5EF4-FFF2-40B4-BE49-F238E27FC236}">
                <a16:creationId xmlns:a16="http://schemas.microsoft.com/office/drawing/2014/main" id="{1AA37AA8-38BC-5A53-4D3E-9EA20D3FA8B2}"/>
              </a:ext>
            </a:extLst>
          </p:cNvPr>
          <p:cNvSpPr/>
          <p:nvPr/>
        </p:nvSpPr>
        <p:spPr>
          <a:xfrm>
            <a:off x="6928971" y="2640157"/>
            <a:ext cx="174625" cy="433388"/>
          </a:xfrm>
          <a:custGeom>
            <a:avLst/>
            <a:gdLst>
              <a:gd name="connsiteX0" fmla="*/ 75363 w 170822"/>
              <a:gd name="connsiteY0" fmla="*/ 0 h 427055"/>
              <a:gd name="connsiteX1" fmla="*/ 0 w 170822"/>
              <a:gd name="connsiteY1" fmla="*/ 5024 h 427055"/>
              <a:gd name="connsiteX2" fmla="*/ 5024 w 170822"/>
              <a:gd name="connsiteY2" fmla="*/ 40193 h 427055"/>
              <a:gd name="connsiteX3" fmla="*/ 40194 w 170822"/>
              <a:gd name="connsiteY3" fmla="*/ 75363 h 427055"/>
              <a:gd name="connsiteX4" fmla="*/ 55266 w 170822"/>
              <a:gd name="connsiteY4" fmla="*/ 155749 h 427055"/>
              <a:gd name="connsiteX5" fmla="*/ 55266 w 170822"/>
              <a:gd name="connsiteY5" fmla="*/ 226088 h 427055"/>
              <a:gd name="connsiteX6" fmla="*/ 55266 w 170822"/>
              <a:gd name="connsiteY6" fmla="*/ 306475 h 427055"/>
              <a:gd name="connsiteX7" fmla="*/ 80387 w 170822"/>
              <a:gd name="connsiteY7" fmla="*/ 391886 h 427055"/>
              <a:gd name="connsiteX8" fmla="*/ 105508 w 170822"/>
              <a:gd name="connsiteY8" fmla="*/ 427055 h 427055"/>
              <a:gd name="connsiteX9" fmla="*/ 170822 w 170822"/>
              <a:gd name="connsiteY9" fmla="*/ 417007 h 427055"/>
              <a:gd name="connsiteX10" fmla="*/ 150726 w 170822"/>
              <a:gd name="connsiteY10" fmla="*/ 306475 h 427055"/>
              <a:gd name="connsiteX11" fmla="*/ 160774 w 170822"/>
              <a:gd name="connsiteY11" fmla="*/ 195943 h 427055"/>
              <a:gd name="connsiteX12" fmla="*/ 130629 w 170822"/>
              <a:gd name="connsiteY12" fmla="*/ 110532 h 427055"/>
              <a:gd name="connsiteX13" fmla="*/ 90435 w 170822"/>
              <a:gd name="connsiteY13" fmla="*/ 85411 h 427055"/>
              <a:gd name="connsiteX14" fmla="*/ 75363 w 170822"/>
              <a:gd name="connsiteY14" fmla="*/ 0 h 427055"/>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55266 w 170822"/>
              <a:gd name="connsiteY5" fmla="*/ 226088 h 429940"/>
              <a:gd name="connsiteX6" fmla="*/ 55266 w 170822"/>
              <a:gd name="connsiteY6" fmla="*/ 30647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55266 w 170822"/>
              <a:gd name="connsiteY5" fmla="*/ 22608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48149 w 170822"/>
              <a:gd name="connsiteY5" fmla="*/ 22132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33077 w 170822"/>
              <a:gd name="connsiteY3" fmla="*/ 75363 h 429940"/>
              <a:gd name="connsiteX4" fmla="*/ 55266 w 170822"/>
              <a:gd name="connsiteY4" fmla="*/ 155749 h 429940"/>
              <a:gd name="connsiteX5" fmla="*/ 48149 w 170822"/>
              <a:gd name="connsiteY5" fmla="*/ 22132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3194"/>
              <a:gd name="connsiteY0" fmla="*/ 0 h 429940"/>
              <a:gd name="connsiteX1" fmla="*/ 0 w 173194"/>
              <a:gd name="connsiteY1" fmla="*/ 5024 h 429940"/>
              <a:gd name="connsiteX2" fmla="*/ 5024 w 173194"/>
              <a:gd name="connsiteY2" fmla="*/ 40193 h 429940"/>
              <a:gd name="connsiteX3" fmla="*/ 33077 w 173194"/>
              <a:gd name="connsiteY3" fmla="*/ 75363 h 429940"/>
              <a:gd name="connsiteX4" fmla="*/ 55266 w 173194"/>
              <a:gd name="connsiteY4" fmla="*/ 155749 h 429940"/>
              <a:gd name="connsiteX5" fmla="*/ 48149 w 173194"/>
              <a:gd name="connsiteY5" fmla="*/ 221328 h 429940"/>
              <a:gd name="connsiteX6" fmla="*/ 65098 w 173194"/>
              <a:gd name="connsiteY6" fmla="*/ 352495 h 429940"/>
              <a:gd name="connsiteX7" fmla="*/ 80387 w 173194"/>
              <a:gd name="connsiteY7" fmla="*/ 391886 h 429940"/>
              <a:gd name="connsiteX8" fmla="*/ 102624 w 173194"/>
              <a:gd name="connsiteY8" fmla="*/ 429940 h 429940"/>
              <a:gd name="connsiteX9" fmla="*/ 173194 w 173194"/>
              <a:gd name="connsiteY9" fmla="*/ 419387 h 429940"/>
              <a:gd name="connsiteX10" fmla="*/ 150726 w 173194"/>
              <a:gd name="connsiteY10" fmla="*/ 306475 h 429940"/>
              <a:gd name="connsiteX11" fmla="*/ 160774 w 173194"/>
              <a:gd name="connsiteY11" fmla="*/ 195943 h 429940"/>
              <a:gd name="connsiteX12" fmla="*/ 130629 w 173194"/>
              <a:gd name="connsiteY12" fmla="*/ 110532 h 429940"/>
              <a:gd name="connsiteX13" fmla="*/ 90435 w 173194"/>
              <a:gd name="connsiteY13" fmla="*/ 85411 h 429940"/>
              <a:gd name="connsiteX14" fmla="*/ 75363 w 173194"/>
              <a:gd name="connsiteY14" fmla="*/ 0 h 429940"/>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5098 w 173194"/>
              <a:gd name="connsiteY6" fmla="*/ 35249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0435 w 173194"/>
              <a:gd name="connsiteY13" fmla="*/ 8541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5098 w 173194"/>
              <a:gd name="connsiteY6" fmla="*/ 35249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9842 w 173194"/>
              <a:gd name="connsiteY6" fmla="*/ 354874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0352 w 173194"/>
              <a:gd name="connsiteY6" fmla="*/ 34535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194" h="432319">
                <a:moveTo>
                  <a:pt x="75363" y="0"/>
                </a:moveTo>
                <a:lnTo>
                  <a:pt x="0" y="5024"/>
                </a:lnTo>
                <a:lnTo>
                  <a:pt x="5024" y="40193"/>
                </a:lnTo>
                <a:lnTo>
                  <a:pt x="33077" y="75363"/>
                </a:lnTo>
                <a:lnTo>
                  <a:pt x="55266" y="155749"/>
                </a:lnTo>
                <a:lnTo>
                  <a:pt x="48149" y="221328"/>
                </a:lnTo>
                <a:lnTo>
                  <a:pt x="60352" y="345355"/>
                </a:lnTo>
                <a:lnTo>
                  <a:pt x="80387" y="391886"/>
                </a:lnTo>
                <a:lnTo>
                  <a:pt x="97878" y="432319"/>
                </a:lnTo>
                <a:lnTo>
                  <a:pt x="173194" y="419387"/>
                </a:lnTo>
                <a:lnTo>
                  <a:pt x="150726" y="306475"/>
                </a:lnTo>
                <a:lnTo>
                  <a:pt x="160774" y="195943"/>
                </a:lnTo>
                <a:lnTo>
                  <a:pt x="130629" y="110532"/>
                </a:lnTo>
                <a:lnTo>
                  <a:pt x="97553" y="80651"/>
                </a:lnTo>
                <a:lnTo>
                  <a:pt x="75363" y="0"/>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defTabSz="914400" fontAlgn="base">
              <a:spcBef>
                <a:spcPct val="0"/>
              </a:spcBef>
              <a:spcAft>
                <a:spcPct val="0"/>
              </a:spcAft>
              <a:defRPr/>
            </a:pPr>
            <a:r>
              <a:rPr lang="en-GB" sz="600" b="1" kern="0" dirty="0">
                <a:solidFill>
                  <a:srgbClr val="000000"/>
                </a:solidFill>
                <a:latin typeface="Arial"/>
              </a:rPr>
              <a:t>Togo</a:t>
            </a:r>
          </a:p>
        </p:txBody>
      </p:sp>
      <p:sp>
        <p:nvSpPr>
          <p:cNvPr id="30" name="Freeform 27">
            <a:extLst>
              <a:ext uri="{FF2B5EF4-FFF2-40B4-BE49-F238E27FC236}">
                <a16:creationId xmlns:a16="http://schemas.microsoft.com/office/drawing/2014/main" id="{1911C2D1-96A8-3DF4-CEE2-04CEC212570D}"/>
              </a:ext>
            </a:extLst>
          </p:cNvPr>
          <p:cNvSpPr/>
          <p:nvPr/>
        </p:nvSpPr>
        <p:spPr>
          <a:xfrm>
            <a:off x="6671796" y="2640157"/>
            <a:ext cx="352425" cy="528638"/>
          </a:xfrm>
          <a:custGeom>
            <a:avLst/>
            <a:gdLst>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40194 w 346669"/>
              <a:gd name="connsiteY4" fmla="*/ 180870 h 527538"/>
              <a:gd name="connsiteX5" fmla="*/ 40194 w 346669"/>
              <a:gd name="connsiteY5" fmla="*/ 180870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40194 w 346669"/>
              <a:gd name="connsiteY4" fmla="*/ 180870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63270 w 346669"/>
              <a:gd name="connsiteY4" fmla="*/ 241445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54616 w 346669"/>
              <a:gd name="connsiteY5" fmla="*/ 221254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54616 w 346669"/>
              <a:gd name="connsiteY5" fmla="*/ 221254 h 527538"/>
              <a:gd name="connsiteX6" fmla="*/ 42429 w 346669"/>
              <a:gd name="connsiteY6" fmla="*/ 27791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77297 h 527538"/>
              <a:gd name="connsiteX16" fmla="*/ 302197 w 352439"/>
              <a:gd name="connsiteY16" fmla="*/ 457200 h 527538"/>
              <a:gd name="connsiteX17" fmla="*/ 342390 w 352439"/>
              <a:gd name="connsiteY17" fmla="*/ 447152 h 527538"/>
              <a:gd name="connsiteX18" fmla="*/ 352439 w 352439"/>
              <a:gd name="connsiteY18" fmla="*/ 427055 h 527538"/>
              <a:gd name="connsiteX19" fmla="*/ 317269 w 352439"/>
              <a:gd name="connsiteY19" fmla="*/ 346668 h 527538"/>
              <a:gd name="connsiteX20" fmla="*/ 317269 w 352439"/>
              <a:gd name="connsiteY20" fmla="*/ 211015 h 527538"/>
              <a:gd name="connsiteX21" fmla="*/ 292149 w 352439"/>
              <a:gd name="connsiteY21" fmla="*/ 70338 h 527538"/>
              <a:gd name="connsiteX22" fmla="*/ 251955 w 352439"/>
              <a:gd name="connsiteY22"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77297 h 527538"/>
              <a:gd name="connsiteX16" fmla="*/ 291182 w 352439"/>
              <a:gd name="connsiteY16" fmla="*/ 439084 h 527538"/>
              <a:gd name="connsiteX17" fmla="*/ 302197 w 352439"/>
              <a:gd name="connsiteY17" fmla="*/ 457200 h 527538"/>
              <a:gd name="connsiteX18" fmla="*/ 342390 w 352439"/>
              <a:gd name="connsiteY18" fmla="*/ 447152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42390 w 352439"/>
              <a:gd name="connsiteY18" fmla="*/ 447152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439" h="527538">
                <a:moveTo>
                  <a:pt x="251955" y="5024"/>
                </a:moveTo>
                <a:lnTo>
                  <a:pt x="10795" y="0"/>
                </a:lnTo>
                <a:lnTo>
                  <a:pt x="35916" y="40193"/>
                </a:lnTo>
                <a:lnTo>
                  <a:pt x="50988" y="95459"/>
                </a:lnTo>
                <a:cubicBezTo>
                  <a:pt x="49313" y="123929"/>
                  <a:pt x="41514" y="107982"/>
                  <a:pt x="43080" y="128948"/>
                </a:cubicBezTo>
                <a:cubicBezTo>
                  <a:pt x="44646" y="149914"/>
                  <a:pt x="59533" y="196426"/>
                  <a:pt x="60386" y="221254"/>
                </a:cubicBezTo>
                <a:cubicBezTo>
                  <a:pt x="61239" y="246082"/>
                  <a:pt x="53223" y="238836"/>
                  <a:pt x="48199" y="277915"/>
                </a:cubicBezTo>
                <a:lnTo>
                  <a:pt x="15819" y="301451"/>
                </a:lnTo>
                <a:lnTo>
                  <a:pt x="0" y="358206"/>
                </a:lnTo>
                <a:lnTo>
                  <a:pt x="20843" y="417007"/>
                </a:lnTo>
                <a:lnTo>
                  <a:pt x="40940" y="467248"/>
                </a:lnTo>
                <a:lnTo>
                  <a:pt x="30891" y="507442"/>
                </a:lnTo>
                <a:lnTo>
                  <a:pt x="106254" y="527538"/>
                </a:lnTo>
                <a:lnTo>
                  <a:pt x="141423" y="507442"/>
                </a:lnTo>
                <a:lnTo>
                  <a:pt x="201713" y="482321"/>
                </a:lnTo>
                <a:lnTo>
                  <a:pt x="246931" y="457105"/>
                </a:lnTo>
                <a:cubicBezTo>
                  <a:pt x="260720" y="450137"/>
                  <a:pt x="277393" y="446052"/>
                  <a:pt x="291182" y="439084"/>
                </a:cubicBezTo>
                <a:lnTo>
                  <a:pt x="302197" y="457200"/>
                </a:lnTo>
                <a:lnTo>
                  <a:pt x="330852" y="444267"/>
                </a:lnTo>
                <a:lnTo>
                  <a:pt x="352439" y="427055"/>
                </a:lnTo>
                <a:lnTo>
                  <a:pt x="317269" y="346668"/>
                </a:lnTo>
                <a:lnTo>
                  <a:pt x="305730" y="208130"/>
                </a:lnTo>
                <a:cubicBezTo>
                  <a:pt x="321395" y="162199"/>
                  <a:pt x="296676" y="116269"/>
                  <a:pt x="292149" y="70338"/>
                </a:cubicBezTo>
                <a:cubicBezTo>
                  <a:pt x="261444" y="51451"/>
                  <a:pt x="265353" y="26795"/>
                  <a:pt x="251955" y="5024"/>
                </a:cubicBezTo>
                <a:close/>
              </a:path>
            </a:pathLst>
          </a:custGeom>
          <a:solidFill>
            <a:srgbClr val="FFFFFF"/>
          </a:solidFill>
          <a:ln w="3175" cap="flat" cmpd="sng" algn="ctr">
            <a:solidFill>
              <a:srgbClr val="424458">
                <a:lumMod val="50000"/>
              </a:srgbClr>
            </a:solidFill>
            <a:prstDash val="solid"/>
          </a:ln>
          <a:effectLst/>
        </p:spPr>
        <p:txBody>
          <a:bodyPr vert="vert" anchor="ctr"/>
          <a:lstStyle/>
          <a:p>
            <a:pPr algn="ctr" defTabSz="914400" fontAlgn="base">
              <a:spcBef>
                <a:spcPct val="0"/>
              </a:spcBef>
              <a:spcAft>
                <a:spcPct val="0"/>
              </a:spcAft>
              <a:defRPr/>
            </a:pPr>
            <a:r>
              <a:rPr lang="en-GB" sz="600" b="1" kern="0" dirty="0">
                <a:solidFill>
                  <a:srgbClr val="000000"/>
                </a:solidFill>
                <a:latin typeface="Arial"/>
              </a:rPr>
              <a:t>Ghana</a:t>
            </a:r>
          </a:p>
        </p:txBody>
      </p:sp>
      <p:sp>
        <p:nvSpPr>
          <p:cNvPr id="31" name="Freeform 28">
            <a:extLst>
              <a:ext uri="{FF2B5EF4-FFF2-40B4-BE49-F238E27FC236}">
                <a16:creationId xmlns:a16="http://schemas.microsoft.com/office/drawing/2014/main" id="{104E067E-F87F-F222-CD0E-CC7967A54526}"/>
              </a:ext>
            </a:extLst>
          </p:cNvPr>
          <p:cNvSpPr/>
          <p:nvPr/>
        </p:nvSpPr>
        <p:spPr>
          <a:xfrm>
            <a:off x="6235233" y="2657620"/>
            <a:ext cx="500063" cy="546100"/>
          </a:xfrm>
          <a:custGeom>
            <a:avLst/>
            <a:gdLst>
              <a:gd name="connsiteX0" fmla="*/ 35169 w 482321"/>
              <a:gd name="connsiteY0" fmla="*/ 0 h 512466"/>
              <a:gd name="connsiteX1" fmla="*/ 25121 w 482321"/>
              <a:gd name="connsiteY1" fmla="*/ 40193 h 512466"/>
              <a:gd name="connsiteX2" fmla="*/ 55266 w 482321"/>
              <a:gd name="connsiteY2" fmla="*/ 75362 h 512466"/>
              <a:gd name="connsiteX3" fmla="*/ 55266 w 482321"/>
              <a:gd name="connsiteY3" fmla="*/ 75362 h 512466"/>
              <a:gd name="connsiteX4" fmla="*/ 75362 w 482321"/>
              <a:gd name="connsiteY4" fmla="*/ 140677 h 512466"/>
              <a:gd name="connsiteX5" fmla="*/ 50242 w 482321"/>
              <a:gd name="connsiteY5" fmla="*/ 155749 h 512466"/>
              <a:gd name="connsiteX6" fmla="*/ 5024 w 482321"/>
              <a:gd name="connsiteY6" fmla="*/ 150725 h 512466"/>
              <a:gd name="connsiteX7" fmla="*/ 35169 w 482321"/>
              <a:gd name="connsiteY7" fmla="*/ 185894 h 512466"/>
              <a:gd name="connsiteX8" fmla="*/ 35169 w 482321"/>
              <a:gd name="connsiteY8" fmla="*/ 185894 h 512466"/>
              <a:gd name="connsiteX9" fmla="*/ 15072 w 482321"/>
              <a:gd name="connsiteY9" fmla="*/ 231112 h 512466"/>
              <a:gd name="connsiteX10" fmla="*/ 15072 w 482321"/>
              <a:gd name="connsiteY10" fmla="*/ 231112 h 512466"/>
              <a:gd name="connsiteX11" fmla="*/ 15072 w 482321"/>
              <a:gd name="connsiteY11" fmla="*/ 276329 h 512466"/>
              <a:gd name="connsiteX12" fmla="*/ 0 w 482321"/>
              <a:gd name="connsiteY12" fmla="*/ 311499 h 512466"/>
              <a:gd name="connsiteX13" fmla="*/ 30145 w 482321"/>
              <a:gd name="connsiteY13" fmla="*/ 336620 h 512466"/>
              <a:gd name="connsiteX14" fmla="*/ 55266 w 482321"/>
              <a:gd name="connsiteY14" fmla="*/ 366765 h 512466"/>
              <a:gd name="connsiteX15" fmla="*/ 85411 w 482321"/>
              <a:gd name="connsiteY15" fmla="*/ 406958 h 512466"/>
              <a:gd name="connsiteX16" fmla="*/ 80387 w 482321"/>
              <a:gd name="connsiteY16" fmla="*/ 452176 h 512466"/>
              <a:gd name="connsiteX17" fmla="*/ 75362 w 482321"/>
              <a:gd name="connsiteY17" fmla="*/ 492369 h 512466"/>
              <a:gd name="connsiteX18" fmla="*/ 115556 w 482321"/>
              <a:gd name="connsiteY18" fmla="*/ 512466 h 512466"/>
              <a:gd name="connsiteX19" fmla="*/ 115556 w 482321"/>
              <a:gd name="connsiteY19" fmla="*/ 512466 h 512466"/>
              <a:gd name="connsiteX20" fmla="*/ 190919 w 482321"/>
              <a:gd name="connsiteY20" fmla="*/ 462224 h 512466"/>
              <a:gd name="connsiteX21" fmla="*/ 346668 w 482321"/>
              <a:gd name="connsiteY21" fmla="*/ 442127 h 512466"/>
              <a:gd name="connsiteX22" fmla="*/ 417006 w 482321"/>
              <a:gd name="connsiteY22" fmla="*/ 432079 h 512466"/>
              <a:gd name="connsiteX23" fmla="*/ 462224 w 482321"/>
              <a:gd name="connsiteY23" fmla="*/ 447151 h 512466"/>
              <a:gd name="connsiteX24" fmla="*/ 462224 w 482321"/>
              <a:gd name="connsiteY24" fmla="*/ 447151 h 512466"/>
              <a:gd name="connsiteX25" fmla="*/ 452176 w 482321"/>
              <a:gd name="connsiteY25" fmla="*/ 306475 h 512466"/>
              <a:gd name="connsiteX26" fmla="*/ 482321 w 482321"/>
              <a:gd name="connsiteY26" fmla="*/ 90435 h 512466"/>
              <a:gd name="connsiteX27" fmla="*/ 462224 w 482321"/>
              <a:gd name="connsiteY27" fmla="*/ 60290 h 512466"/>
              <a:gd name="connsiteX28" fmla="*/ 432079 w 482321"/>
              <a:gd name="connsiteY28" fmla="*/ 35169 h 512466"/>
              <a:gd name="connsiteX29" fmla="*/ 371789 w 482321"/>
              <a:gd name="connsiteY29" fmla="*/ 35169 h 512466"/>
              <a:gd name="connsiteX30" fmla="*/ 321547 w 482321"/>
              <a:gd name="connsiteY30" fmla="*/ 60290 h 512466"/>
              <a:gd name="connsiteX31" fmla="*/ 286378 w 482321"/>
              <a:gd name="connsiteY31" fmla="*/ 10048 h 512466"/>
              <a:gd name="connsiteX32" fmla="*/ 226088 w 482321"/>
              <a:gd name="connsiteY32" fmla="*/ 0 h 512466"/>
              <a:gd name="connsiteX33" fmla="*/ 226088 w 482321"/>
              <a:gd name="connsiteY33" fmla="*/ 0 h 512466"/>
              <a:gd name="connsiteX34" fmla="*/ 135653 w 482321"/>
              <a:gd name="connsiteY34" fmla="*/ 15072 h 512466"/>
              <a:gd name="connsiteX35" fmla="*/ 35169 w 482321"/>
              <a:gd name="connsiteY35" fmla="*/ 0 h 512466"/>
              <a:gd name="connsiteX0" fmla="*/ 35169 w 482321"/>
              <a:gd name="connsiteY0" fmla="*/ 0 h 512466"/>
              <a:gd name="connsiteX1" fmla="*/ 25121 w 482321"/>
              <a:gd name="connsiteY1" fmla="*/ 40193 h 512466"/>
              <a:gd name="connsiteX2" fmla="*/ 55266 w 482321"/>
              <a:gd name="connsiteY2" fmla="*/ 75362 h 512466"/>
              <a:gd name="connsiteX3" fmla="*/ 55266 w 482321"/>
              <a:gd name="connsiteY3" fmla="*/ 75362 h 512466"/>
              <a:gd name="connsiteX4" fmla="*/ 75362 w 482321"/>
              <a:gd name="connsiteY4" fmla="*/ 140677 h 512466"/>
              <a:gd name="connsiteX5" fmla="*/ 50242 w 482321"/>
              <a:gd name="connsiteY5" fmla="*/ 155749 h 512466"/>
              <a:gd name="connsiteX6" fmla="*/ 5024 w 482321"/>
              <a:gd name="connsiteY6" fmla="*/ 150725 h 512466"/>
              <a:gd name="connsiteX7" fmla="*/ 35169 w 482321"/>
              <a:gd name="connsiteY7" fmla="*/ 185894 h 512466"/>
              <a:gd name="connsiteX8" fmla="*/ 35169 w 482321"/>
              <a:gd name="connsiteY8" fmla="*/ 185894 h 512466"/>
              <a:gd name="connsiteX9" fmla="*/ 15072 w 482321"/>
              <a:gd name="connsiteY9" fmla="*/ 231112 h 512466"/>
              <a:gd name="connsiteX10" fmla="*/ 15072 w 482321"/>
              <a:gd name="connsiteY10" fmla="*/ 231112 h 512466"/>
              <a:gd name="connsiteX11" fmla="*/ 15072 w 482321"/>
              <a:gd name="connsiteY11" fmla="*/ 276329 h 512466"/>
              <a:gd name="connsiteX12" fmla="*/ 0 w 482321"/>
              <a:gd name="connsiteY12" fmla="*/ 311499 h 512466"/>
              <a:gd name="connsiteX13" fmla="*/ 30145 w 482321"/>
              <a:gd name="connsiteY13" fmla="*/ 336620 h 512466"/>
              <a:gd name="connsiteX14" fmla="*/ 55266 w 482321"/>
              <a:gd name="connsiteY14" fmla="*/ 366765 h 512466"/>
              <a:gd name="connsiteX15" fmla="*/ 85411 w 482321"/>
              <a:gd name="connsiteY15" fmla="*/ 406958 h 512466"/>
              <a:gd name="connsiteX16" fmla="*/ 80387 w 482321"/>
              <a:gd name="connsiteY16" fmla="*/ 452176 h 512466"/>
              <a:gd name="connsiteX17" fmla="*/ 75362 w 482321"/>
              <a:gd name="connsiteY17" fmla="*/ 492369 h 512466"/>
              <a:gd name="connsiteX18" fmla="*/ 115556 w 482321"/>
              <a:gd name="connsiteY18" fmla="*/ 512466 h 512466"/>
              <a:gd name="connsiteX19" fmla="*/ 115556 w 482321"/>
              <a:gd name="connsiteY19" fmla="*/ 512466 h 512466"/>
              <a:gd name="connsiteX20" fmla="*/ 190919 w 482321"/>
              <a:gd name="connsiteY20" fmla="*/ 462224 h 512466"/>
              <a:gd name="connsiteX21" fmla="*/ 346668 w 482321"/>
              <a:gd name="connsiteY21" fmla="*/ 442127 h 512466"/>
              <a:gd name="connsiteX22" fmla="*/ 417006 w 482321"/>
              <a:gd name="connsiteY22" fmla="*/ 432079 h 512466"/>
              <a:gd name="connsiteX23" fmla="*/ 462224 w 482321"/>
              <a:gd name="connsiteY23" fmla="*/ 447151 h 512466"/>
              <a:gd name="connsiteX24" fmla="*/ 462224 w 482321"/>
              <a:gd name="connsiteY24" fmla="*/ 447151 h 512466"/>
              <a:gd name="connsiteX25" fmla="*/ 452176 w 482321"/>
              <a:gd name="connsiteY25" fmla="*/ 306475 h 512466"/>
              <a:gd name="connsiteX26" fmla="*/ 482321 w 482321"/>
              <a:gd name="connsiteY26" fmla="*/ 90435 h 512466"/>
              <a:gd name="connsiteX27" fmla="*/ 462224 w 482321"/>
              <a:gd name="connsiteY27" fmla="*/ 60290 h 512466"/>
              <a:gd name="connsiteX28" fmla="*/ 432079 w 482321"/>
              <a:gd name="connsiteY28" fmla="*/ 35169 h 512466"/>
              <a:gd name="connsiteX29" fmla="*/ 371789 w 482321"/>
              <a:gd name="connsiteY29" fmla="*/ 35169 h 512466"/>
              <a:gd name="connsiteX30" fmla="*/ 321547 w 482321"/>
              <a:gd name="connsiteY30" fmla="*/ 60290 h 512466"/>
              <a:gd name="connsiteX31" fmla="*/ 286378 w 482321"/>
              <a:gd name="connsiteY31" fmla="*/ 10048 h 512466"/>
              <a:gd name="connsiteX32" fmla="*/ 226088 w 482321"/>
              <a:gd name="connsiteY32" fmla="*/ 0 h 512466"/>
              <a:gd name="connsiteX33" fmla="*/ 226088 w 482321"/>
              <a:gd name="connsiteY33" fmla="*/ 0 h 512466"/>
              <a:gd name="connsiteX34" fmla="*/ 135653 w 482321"/>
              <a:gd name="connsiteY34" fmla="*/ 15072 h 512466"/>
              <a:gd name="connsiteX35" fmla="*/ 136204 w 482321"/>
              <a:gd name="connsiteY35" fmla="*/ 12226 h 512466"/>
              <a:gd name="connsiteX36" fmla="*/ 35169 w 482321"/>
              <a:gd name="connsiteY36" fmla="*/ 0 h 512466"/>
              <a:gd name="connsiteX0" fmla="*/ 35169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72778 w 482321"/>
              <a:gd name="connsiteY35" fmla="*/ 0 h 521382"/>
              <a:gd name="connsiteX36" fmla="*/ 35169 w 482321"/>
              <a:gd name="connsiteY36" fmla="*/ 8916 h 521382"/>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72778 w 482321"/>
              <a:gd name="connsiteY35" fmla="*/ 0 h 521382"/>
              <a:gd name="connsiteX36" fmla="*/ 51026 w 482321"/>
              <a:gd name="connsiteY36" fmla="*/ 8916 h 521382"/>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136204 w 482321"/>
              <a:gd name="connsiteY35" fmla="*/ 18499 h 521382"/>
              <a:gd name="connsiteX36" fmla="*/ 72778 w 482321"/>
              <a:gd name="connsiteY36" fmla="*/ 0 h 521382"/>
              <a:gd name="connsiteX37" fmla="*/ 51026 w 482321"/>
              <a:gd name="connsiteY37" fmla="*/ 8916 h 521382"/>
              <a:gd name="connsiteX0" fmla="*/ 51026 w 482321"/>
              <a:gd name="connsiteY0" fmla="*/ 30058 h 542524"/>
              <a:gd name="connsiteX1" fmla="*/ 25121 w 482321"/>
              <a:gd name="connsiteY1" fmla="*/ 70251 h 542524"/>
              <a:gd name="connsiteX2" fmla="*/ 55266 w 482321"/>
              <a:gd name="connsiteY2" fmla="*/ 105420 h 542524"/>
              <a:gd name="connsiteX3" fmla="*/ 55266 w 482321"/>
              <a:gd name="connsiteY3" fmla="*/ 105420 h 542524"/>
              <a:gd name="connsiteX4" fmla="*/ 75362 w 482321"/>
              <a:gd name="connsiteY4" fmla="*/ 170735 h 542524"/>
              <a:gd name="connsiteX5" fmla="*/ 50242 w 482321"/>
              <a:gd name="connsiteY5" fmla="*/ 185807 h 542524"/>
              <a:gd name="connsiteX6" fmla="*/ 5024 w 482321"/>
              <a:gd name="connsiteY6" fmla="*/ 180783 h 542524"/>
              <a:gd name="connsiteX7" fmla="*/ 35169 w 482321"/>
              <a:gd name="connsiteY7" fmla="*/ 215952 h 542524"/>
              <a:gd name="connsiteX8" fmla="*/ 35169 w 482321"/>
              <a:gd name="connsiteY8" fmla="*/ 215952 h 542524"/>
              <a:gd name="connsiteX9" fmla="*/ 15072 w 482321"/>
              <a:gd name="connsiteY9" fmla="*/ 261170 h 542524"/>
              <a:gd name="connsiteX10" fmla="*/ 15072 w 482321"/>
              <a:gd name="connsiteY10" fmla="*/ 261170 h 542524"/>
              <a:gd name="connsiteX11" fmla="*/ 15072 w 482321"/>
              <a:gd name="connsiteY11" fmla="*/ 306387 h 542524"/>
              <a:gd name="connsiteX12" fmla="*/ 0 w 482321"/>
              <a:gd name="connsiteY12" fmla="*/ 341557 h 542524"/>
              <a:gd name="connsiteX13" fmla="*/ 30145 w 482321"/>
              <a:gd name="connsiteY13" fmla="*/ 366678 h 542524"/>
              <a:gd name="connsiteX14" fmla="*/ 55266 w 482321"/>
              <a:gd name="connsiteY14" fmla="*/ 396823 h 542524"/>
              <a:gd name="connsiteX15" fmla="*/ 85411 w 482321"/>
              <a:gd name="connsiteY15" fmla="*/ 437016 h 542524"/>
              <a:gd name="connsiteX16" fmla="*/ 80387 w 482321"/>
              <a:gd name="connsiteY16" fmla="*/ 482234 h 542524"/>
              <a:gd name="connsiteX17" fmla="*/ 75362 w 482321"/>
              <a:gd name="connsiteY17" fmla="*/ 522427 h 542524"/>
              <a:gd name="connsiteX18" fmla="*/ 115556 w 482321"/>
              <a:gd name="connsiteY18" fmla="*/ 542524 h 542524"/>
              <a:gd name="connsiteX19" fmla="*/ 115556 w 482321"/>
              <a:gd name="connsiteY19" fmla="*/ 542524 h 542524"/>
              <a:gd name="connsiteX20" fmla="*/ 190919 w 482321"/>
              <a:gd name="connsiteY20" fmla="*/ 492282 h 542524"/>
              <a:gd name="connsiteX21" fmla="*/ 346668 w 482321"/>
              <a:gd name="connsiteY21" fmla="*/ 472185 h 542524"/>
              <a:gd name="connsiteX22" fmla="*/ 417006 w 482321"/>
              <a:gd name="connsiteY22" fmla="*/ 462137 h 542524"/>
              <a:gd name="connsiteX23" fmla="*/ 462224 w 482321"/>
              <a:gd name="connsiteY23" fmla="*/ 477209 h 542524"/>
              <a:gd name="connsiteX24" fmla="*/ 462224 w 482321"/>
              <a:gd name="connsiteY24" fmla="*/ 477209 h 542524"/>
              <a:gd name="connsiteX25" fmla="*/ 452176 w 482321"/>
              <a:gd name="connsiteY25" fmla="*/ 336533 h 542524"/>
              <a:gd name="connsiteX26" fmla="*/ 482321 w 482321"/>
              <a:gd name="connsiteY26" fmla="*/ 120493 h 542524"/>
              <a:gd name="connsiteX27" fmla="*/ 462224 w 482321"/>
              <a:gd name="connsiteY27" fmla="*/ 90348 h 542524"/>
              <a:gd name="connsiteX28" fmla="*/ 432079 w 482321"/>
              <a:gd name="connsiteY28" fmla="*/ 65227 h 542524"/>
              <a:gd name="connsiteX29" fmla="*/ 371789 w 482321"/>
              <a:gd name="connsiteY29" fmla="*/ 65227 h 542524"/>
              <a:gd name="connsiteX30" fmla="*/ 321547 w 482321"/>
              <a:gd name="connsiteY30" fmla="*/ 90348 h 542524"/>
              <a:gd name="connsiteX31" fmla="*/ 286378 w 482321"/>
              <a:gd name="connsiteY31" fmla="*/ 40106 h 542524"/>
              <a:gd name="connsiteX32" fmla="*/ 226088 w 482321"/>
              <a:gd name="connsiteY32" fmla="*/ 30058 h 542524"/>
              <a:gd name="connsiteX33" fmla="*/ 226088 w 482321"/>
              <a:gd name="connsiteY33" fmla="*/ 30058 h 542524"/>
              <a:gd name="connsiteX34" fmla="*/ 135653 w 482321"/>
              <a:gd name="connsiteY34" fmla="*/ 45130 h 542524"/>
              <a:gd name="connsiteX35" fmla="*/ 191702 w 482321"/>
              <a:gd name="connsiteY35" fmla="*/ 0 h 542524"/>
              <a:gd name="connsiteX36" fmla="*/ 72778 w 482321"/>
              <a:gd name="connsiteY36" fmla="*/ 21142 h 542524"/>
              <a:gd name="connsiteX37" fmla="*/ 51026 w 482321"/>
              <a:gd name="connsiteY37" fmla="*/ 30058 h 542524"/>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109776 w 482321"/>
              <a:gd name="connsiteY35" fmla="*/ 21143 h 521382"/>
              <a:gd name="connsiteX36" fmla="*/ 72778 w 482321"/>
              <a:gd name="connsiteY36" fmla="*/ 0 h 521382"/>
              <a:gd name="connsiteX37" fmla="*/ 51026 w 482321"/>
              <a:gd name="connsiteY37" fmla="*/ 8916 h 521382"/>
              <a:gd name="connsiteX0" fmla="*/ 51026 w 482321"/>
              <a:gd name="connsiteY0" fmla="*/ 24629 h 537095"/>
              <a:gd name="connsiteX1" fmla="*/ 25121 w 482321"/>
              <a:gd name="connsiteY1" fmla="*/ 64822 h 537095"/>
              <a:gd name="connsiteX2" fmla="*/ 55266 w 482321"/>
              <a:gd name="connsiteY2" fmla="*/ 99991 h 537095"/>
              <a:gd name="connsiteX3" fmla="*/ 55266 w 482321"/>
              <a:gd name="connsiteY3" fmla="*/ 99991 h 537095"/>
              <a:gd name="connsiteX4" fmla="*/ 75362 w 482321"/>
              <a:gd name="connsiteY4" fmla="*/ 165306 h 537095"/>
              <a:gd name="connsiteX5" fmla="*/ 50242 w 482321"/>
              <a:gd name="connsiteY5" fmla="*/ 180378 h 537095"/>
              <a:gd name="connsiteX6" fmla="*/ 5024 w 482321"/>
              <a:gd name="connsiteY6" fmla="*/ 175354 h 537095"/>
              <a:gd name="connsiteX7" fmla="*/ 35169 w 482321"/>
              <a:gd name="connsiteY7" fmla="*/ 210523 h 537095"/>
              <a:gd name="connsiteX8" fmla="*/ 35169 w 482321"/>
              <a:gd name="connsiteY8" fmla="*/ 210523 h 537095"/>
              <a:gd name="connsiteX9" fmla="*/ 15072 w 482321"/>
              <a:gd name="connsiteY9" fmla="*/ 255741 h 537095"/>
              <a:gd name="connsiteX10" fmla="*/ 15072 w 482321"/>
              <a:gd name="connsiteY10" fmla="*/ 255741 h 537095"/>
              <a:gd name="connsiteX11" fmla="*/ 15072 w 482321"/>
              <a:gd name="connsiteY11" fmla="*/ 300958 h 537095"/>
              <a:gd name="connsiteX12" fmla="*/ 0 w 482321"/>
              <a:gd name="connsiteY12" fmla="*/ 336128 h 537095"/>
              <a:gd name="connsiteX13" fmla="*/ 30145 w 482321"/>
              <a:gd name="connsiteY13" fmla="*/ 361249 h 537095"/>
              <a:gd name="connsiteX14" fmla="*/ 55266 w 482321"/>
              <a:gd name="connsiteY14" fmla="*/ 391394 h 537095"/>
              <a:gd name="connsiteX15" fmla="*/ 85411 w 482321"/>
              <a:gd name="connsiteY15" fmla="*/ 431587 h 537095"/>
              <a:gd name="connsiteX16" fmla="*/ 80387 w 482321"/>
              <a:gd name="connsiteY16" fmla="*/ 476805 h 537095"/>
              <a:gd name="connsiteX17" fmla="*/ 75362 w 482321"/>
              <a:gd name="connsiteY17" fmla="*/ 516998 h 537095"/>
              <a:gd name="connsiteX18" fmla="*/ 115556 w 482321"/>
              <a:gd name="connsiteY18" fmla="*/ 537095 h 537095"/>
              <a:gd name="connsiteX19" fmla="*/ 115556 w 482321"/>
              <a:gd name="connsiteY19" fmla="*/ 537095 h 537095"/>
              <a:gd name="connsiteX20" fmla="*/ 190919 w 482321"/>
              <a:gd name="connsiteY20" fmla="*/ 486853 h 537095"/>
              <a:gd name="connsiteX21" fmla="*/ 346668 w 482321"/>
              <a:gd name="connsiteY21" fmla="*/ 466756 h 537095"/>
              <a:gd name="connsiteX22" fmla="*/ 417006 w 482321"/>
              <a:gd name="connsiteY22" fmla="*/ 456708 h 537095"/>
              <a:gd name="connsiteX23" fmla="*/ 462224 w 482321"/>
              <a:gd name="connsiteY23" fmla="*/ 471780 h 537095"/>
              <a:gd name="connsiteX24" fmla="*/ 462224 w 482321"/>
              <a:gd name="connsiteY24" fmla="*/ 471780 h 537095"/>
              <a:gd name="connsiteX25" fmla="*/ 452176 w 482321"/>
              <a:gd name="connsiteY25" fmla="*/ 331104 h 537095"/>
              <a:gd name="connsiteX26" fmla="*/ 482321 w 482321"/>
              <a:gd name="connsiteY26" fmla="*/ 115064 h 537095"/>
              <a:gd name="connsiteX27" fmla="*/ 462224 w 482321"/>
              <a:gd name="connsiteY27" fmla="*/ 84919 h 537095"/>
              <a:gd name="connsiteX28" fmla="*/ 432079 w 482321"/>
              <a:gd name="connsiteY28" fmla="*/ 59798 h 537095"/>
              <a:gd name="connsiteX29" fmla="*/ 371789 w 482321"/>
              <a:gd name="connsiteY29" fmla="*/ 59798 h 537095"/>
              <a:gd name="connsiteX30" fmla="*/ 321547 w 482321"/>
              <a:gd name="connsiteY30" fmla="*/ 84919 h 537095"/>
              <a:gd name="connsiteX31" fmla="*/ 286378 w 482321"/>
              <a:gd name="connsiteY31" fmla="*/ 34677 h 537095"/>
              <a:gd name="connsiteX32" fmla="*/ 226088 w 482321"/>
              <a:gd name="connsiteY32" fmla="*/ 24629 h 537095"/>
              <a:gd name="connsiteX33" fmla="*/ 226088 w 482321"/>
              <a:gd name="connsiteY33" fmla="*/ 24629 h 537095"/>
              <a:gd name="connsiteX34" fmla="*/ 188509 w 482321"/>
              <a:gd name="connsiteY34" fmla="*/ 60 h 537095"/>
              <a:gd name="connsiteX35" fmla="*/ 109776 w 482321"/>
              <a:gd name="connsiteY35" fmla="*/ 36856 h 537095"/>
              <a:gd name="connsiteX36" fmla="*/ 72778 w 482321"/>
              <a:gd name="connsiteY36" fmla="*/ 15713 h 537095"/>
              <a:gd name="connsiteX37" fmla="*/ 51026 w 482321"/>
              <a:gd name="connsiteY37" fmla="*/ 24629 h 537095"/>
              <a:gd name="connsiteX0" fmla="*/ 51026 w 482321"/>
              <a:gd name="connsiteY0" fmla="*/ 24569 h 537035"/>
              <a:gd name="connsiteX1" fmla="*/ 25121 w 482321"/>
              <a:gd name="connsiteY1" fmla="*/ 64762 h 537035"/>
              <a:gd name="connsiteX2" fmla="*/ 55266 w 482321"/>
              <a:gd name="connsiteY2" fmla="*/ 99931 h 537035"/>
              <a:gd name="connsiteX3" fmla="*/ 55266 w 482321"/>
              <a:gd name="connsiteY3" fmla="*/ 99931 h 537035"/>
              <a:gd name="connsiteX4" fmla="*/ 75362 w 482321"/>
              <a:gd name="connsiteY4" fmla="*/ 165246 h 537035"/>
              <a:gd name="connsiteX5" fmla="*/ 50242 w 482321"/>
              <a:gd name="connsiteY5" fmla="*/ 180318 h 537035"/>
              <a:gd name="connsiteX6" fmla="*/ 5024 w 482321"/>
              <a:gd name="connsiteY6" fmla="*/ 175294 h 537035"/>
              <a:gd name="connsiteX7" fmla="*/ 35169 w 482321"/>
              <a:gd name="connsiteY7" fmla="*/ 210463 h 537035"/>
              <a:gd name="connsiteX8" fmla="*/ 35169 w 482321"/>
              <a:gd name="connsiteY8" fmla="*/ 210463 h 537035"/>
              <a:gd name="connsiteX9" fmla="*/ 15072 w 482321"/>
              <a:gd name="connsiteY9" fmla="*/ 255681 h 537035"/>
              <a:gd name="connsiteX10" fmla="*/ 15072 w 482321"/>
              <a:gd name="connsiteY10" fmla="*/ 255681 h 537035"/>
              <a:gd name="connsiteX11" fmla="*/ 15072 w 482321"/>
              <a:gd name="connsiteY11" fmla="*/ 300898 h 537035"/>
              <a:gd name="connsiteX12" fmla="*/ 0 w 482321"/>
              <a:gd name="connsiteY12" fmla="*/ 336068 h 537035"/>
              <a:gd name="connsiteX13" fmla="*/ 30145 w 482321"/>
              <a:gd name="connsiteY13" fmla="*/ 361189 h 537035"/>
              <a:gd name="connsiteX14" fmla="*/ 55266 w 482321"/>
              <a:gd name="connsiteY14" fmla="*/ 391334 h 537035"/>
              <a:gd name="connsiteX15" fmla="*/ 85411 w 482321"/>
              <a:gd name="connsiteY15" fmla="*/ 431527 h 537035"/>
              <a:gd name="connsiteX16" fmla="*/ 80387 w 482321"/>
              <a:gd name="connsiteY16" fmla="*/ 476745 h 537035"/>
              <a:gd name="connsiteX17" fmla="*/ 75362 w 482321"/>
              <a:gd name="connsiteY17" fmla="*/ 516938 h 537035"/>
              <a:gd name="connsiteX18" fmla="*/ 115556 w 482321"/>
              <a:gd name="connsiteY18" fmla="*/ 537035 h 537035"/>
              <a:gd name="connsiteX19" fmla="*/ 115556 w 482321"/>
              <a:gd name="connsiteY19" fmla="*/ 537035 h 537035"/>
              <a:gd name="connsiteX20" fmla="*/ 190919 w 482321"/>
              <a:gd name="connsiteY20" fmla="*/ 486793 h 537035"/>
              <a:gd name="connsiteX21" fmla="*/ 346668 w 482321"/>
              <a:gd name="connsiteY21" fmla="*/ 466696 h 537035"/>
              <a:gd name="connsiteX22" fmla="*/ 417006 w 482321"/>
              <a:gd name="connsiteY22" fmla="*/ 456648 h 537035"/>
              <a:gd name="connsiteX23" fmla="*/ 462224 w 482321"/>
              <a:gd name="connsiteY23" fmla="*/ 471720 h 537035"/>
              <a:gd name="connsiteX24" fmla="*/ 462224 w 482321"/>
              <a:gd name="connsiteY24" fmla="*/ 471720 h 537035"/>
              <a:gd name="connsiteX25" fmla="*/ 452176 w 482321"/>
              <a:gd name="connsiteY25" fmla="*/ 331044 h 537035"/>
              <a:gd name="connsiteX26" fmla="*/ 482321 w 482321"/>
              <a:gd name="connsiteY26" fmla="*/ 115004 h 537035"/>
              <a:gd name="connsiteX27" fmla="*/ 462224 w 482321"/>
              <a:gd name="connsiteY27" fmla="*/ 84859 h 537035"/>
              <a:gd name="connsiteX28" fmla="*/ 432079 w 482321"/>
              <a:gd name="connsiteY28" fmla="*/ 59738 h 537035"/>
              <a:gd name="connsiteX29" fmla="*/ 371789 w 482321"/>
              <a:gd name="connsiteY29" fmla="*/ 59738 h 537035"/>
              <a:gd name="connsiteX30" fmla="*/ 321547 w 482321"/>
              <a:gd name="connsiteY30" fmla="*/ 84859 h 537035"/>
              <a:gd name="connsiteX31" fmla="*/ 286378 w 482321"/>
              <a:gd name="connsiteY31" fmla="*/ 34617 h 537035"/>
              <a:gd name="connsiteX32" fmla="*/ 226088 w 482321"/>
              <a:gd name="connsiteY32" fmla="*/ 24569 h 537035"/>
              <a:gd name="connsiteX33" fmla="*/ 226088 w 482321"/>
              <a:gd name="connsiteY33" fmla="*/ 24569 h 537035"/>
              <a:gd name="connsiteX34" fmla="*/ 188509 w 482321"/>
              <a:gd name="connsiteY34" fmla="*/ 0 h 537035"/>
              <a:gd name="connsiteX35" fmla="*/ 138847 w 482321"/>
              <a:gd name="connsiteY35" fmla="*/ 34153 h 537035"/>
              <a:gd name="connsiteX36" fmla="*/ 109776 w 482321"/>
              <a:gd name="connsiteY36" fmla="*/ 36796 h 537035"/>
              <a:gd name="connsiteX37" fmla="*/ 72778 w 482321"/>
              <a:gd name="connsiteY37" fmla="*/ 15653 h 537035"/>
              <a:gd name="connsiteX38" fmla="*/ 51026 w 482321"/>
              <a:gd name="connsiteY38" fmla="*/ 24569 h 537035"/>
              <a:gd name="connsiteX0" fmla="*/ 51026 w 482321"/>
              <a:gd name="connsiteY0" fmla="*/ 26949 h 539415"/>
              <a:gd name="connsiteX1" fmla="*/ 25121 w 482321"/>
              <a:gd name="connsiteY1" fmla="*/ 67142 h 539415"/>
              <a:gd name="connsiteX2" fmla="*/ 55266 w 482321"/>
              <a:gd name="connsiteY2" fmla="*/ 102311 h 539415"/>
              <a:gd name="connsiteX3" fmla="*/ 55266 w 482321"/>
              <a:gd name="connsiteY3" fmla="*/ 102311 h 539415"/>
              <a:gd name="connsiteX4" fmla="*/ 75362 w 482321"/>
              <a:gd name="connsiteY4" fmla="*/ 167626 h 539415"/>
              <a:gd name="connsiteX5" fmla="*/ 50242 w 482321"/>
              <a:gd name="connsiteY5" fmla="*/ 182698 h 539415"/>
              <a:gd name="connsiteX6" fmla="*/ 5024 w 482321"/>
              <a:gd name="connsiteY6" fmla="*/ 177674 h 539415"/>
              <a:gd name="connsiteX7" fmla="*/ 35169 w 482321"/>
              <a:gd name="connsiteY7" fmla="*/ 212843 h 539415"/>
              <a:gd name="connsiteX8" fmla="*/ 35169 w 482321"/>
              <a:gd name="connsiteY8" fmla="*/ 212843 h 539415"/>
              <a:gd name="connsiteX9" fmla="*/ 15072 w 482321"/>
              <a:gd name="connsiteY9" fmla="*/ 258061 h 539415"/>
              <a:gd name="connsiteX10" fmla="*/ 15072 w 482321"/>
              <a:gd name="connsiteY10" fmla="*/ 258061 h 539415"/>
              <a:gd name="connsiteX11" fmla="*/ 15072 w 482321"/>
              <a:gd name="connsiteY11" fmla="*/ 303278 h 539415"/>
              <a:gd name="connsiteX12" fmla="*/ 0 w 482321"/>
              <a:gd name="connsiteY12" fmla="*/ 338448 h 539415"/>
              <a:gd name="connsiteX13" fmla="*/ 30145 w 482321"/>
              <a:gd name="connsiteY13" fmla="*/ 363569 h 539415"/>
              <a:gd name="connsiteX14" fmla="*/ 55266 w 482321"/>
              <a:gd name="connsiteY14" fmla="*/ 393714 h 539415"/>
              <a:gd name="connsiteX15" fmla="*/ 85411 w 482321"/>
              <a:gd name="connsiteY15" fmla="*/ 433907 h 539415"/>
              <a:gd name="connsiteX16" fmla="*/ 80387 w 482321"/>
              <a:gd name="connsiteY16" fmla="*/ 479125 h 539415"/>
              <a:gd name="connsiteX17" fmla="*/ 75362 w 482321"/>
              <a:gd name="connsiteY17" fmla="*/ 519318 h 539415"/>
              <a:gd name="connsiteX18" fmla="*/ 115556 w 482321"/>
              <a:gd name="connsiteY18" fmla="*/ 539415 h 539415"/>
              <a:gd name="connsiteX19" fmla="*/ 115556 w 482321"/>
              <a:gd name="connsiteY19" fmla="*/ 539415 h 539415"/>
              <a:gd name="connsiteX20" fmla="*/ 190919 w 482321"/>
              <a:gd name="connsiteY20" fmla="*/ 489173 h 539415"/>
              <a:gd name="connsiteX21" fmla="*/ 346668 w 482321"/>
              <a:gd name="connsiteY21" fmla="*/ 469076 h 539415"/>
              <a:gd name="connsiteX22" fmla="*/ 417006 w 482321"/>
              <a:gd name="connsiteY22" fmla="*/ 459028 h 539415"/>
              <a:gd name="connsiteX23" fmla="*/ 462224 w 482321"/>
              <a:gd name="connsiteY23" fmla="*/ 474100 h 539415"/>
              <a:gd name="connsiteX24" fmla="*/ 462224 w 482321"/>
              <a:gd name="connsiteY24" fmla="*/ 474100 h 539415"/>
              <a:gd name="connsiteX25" fmla="*/ 452176 w 482321"/>
              <a:gd name="connsiteY25" fmla="*/ 333424 h 539415"/>
              <a:gd name="connsiteX26" fmla="*/ 482321 w 482321"/>
              <a:gd name="connsiteY26" fmla="*/ 117384 h 539415"/>
              <a:gd name="connsiteX27" fmla="*/ 462224 w 482321"/>
              <a:gd name="connsiteY27" fmla="*/ 87239 h 539415"/>
              <a:gd name="connsiteX28" fmla="*/ 432079 w 482321"/>
              <a:gd name="connsiteY28" fmla="*/ 62118 h 539415"/>
              <a:gd name="connsiteX29" fmla="*/ 371789 w 482321"/>
              <a:gd name="connsiteY29" fmla="*/ 62118 h 539415"/>
              <a:gd name="connsiteX30" fmla="*/ 321547 w 482321"/>
              <a:gd name="connsiteY30" fmla="*/ 87239 h 539415"/>
              <a:gd name="connsiteX31" fmla="*/ 286378 w 482321"/>
              <a:gd name="connsiteY31" fmla="*/ 36997 h 539415"/>
              <a:gd name="connsiteX32" fmla="*/ 226088 w 482321"/>
              <a:gd name="connsiteY32" fmla="*/ 26949 h 539415"/>
              <a:gd name="connsiteX33" fmla="*/ 226088 w 482321"/>
              <a:gd name="connsiteY33" fmla="*/ 26949 h 539415"/>
              <a:gd name="connsiteX34" fmla="*/ 188509 w 482321"/>
              <a:gd name="connsiteY34" fmla="*/ 2380 h 539415"/>
              <a:gd name="connsiteX35" fmla="*/ 186417 w 482321"/>
              <a:gd name="connsiteY35" fmla="*/ 4820 h 539415"/>
              <a:gd name="connsiteX36" fmla="*/ 138847 w 482321"/>
              <a:gd name="connsiteY36" fmla="*/ 36533 h 539415"/>
              <a:gd name="connsiteX37" fmla="*/ 109776 w 482321"/>
              <a:gd name="connsiteY37" fmla="*/ 39176 h 539415"/>
              <a:gd name="connsiteX38" fmla="*/ 72778 w 482321"/>
              <a:gd name="connsiteY38" fmla="*/ 18033 h 539415"/>
              <a:gd name="connsiteX39" fmla="*/ 51026 w 482321"/>
              <a:gd name="connsiteY39" fmla="*/ 26949 h 539415"/>
              <a:gd name="connsiteX0" fmla="*/ 51026 w 482321"/>
              <a:gd name="connsiteY0" fmla="*/ 26949 h 539415"/>
              <a:gd name="connsiteX1" fmla="*/ 25121 w 482321"/>
              <a:gd name="connsiteY1" fmla="*/ 67142 h 539415"/>
              <a:gd name="connsiteX2" fmla="*/ 55266 w 482321"/>
              <a:gd name="connsiteY2" fmla="*/ 102311 h 539415"/>
              <a:gd name="connsiteX3" fmla="*/ 55266 w 482321"/>
              <a:gd name="connsiteY3" fmla="*/ 102311 h 539415"/>
              <a:gd name="connsiteX4" fmla="*/ 75362 w 482321"/>
              <a:gd name="connsiteY4" fmla="*/ 167626 h 539415"/>
              <a:gd name="connsiteX5" fmla="*/ 50242 w 482321"/>
              <a:gd name="connsiteY5" fmla="*/ 182698 h 539415"/>
              <a:gd name="connsiteX6" fmla="*/ 5024 w 482321"/>
              <a:gd name="connsiteY6" fmla="*/ 177674 h 539415"/>
              <a:gd name="connsiteX7" fmla="*/ 35169 w 482321"/>
              <a:gd name="connsiteY7" fmla="*/ 212843 h 539415"/>
              <a:gd name="connsiteX8" fmla="*/ 35169 w 482321"/>
              <a:gd name="connsiteY8" fmla="*/ 212843 h 539415"/>
              <a:gd name="connsiteX9" fmla="*/ 15072 w 482321"/>
              <a:gd name="connsiteY9" fmla="*/ 258061 h 539415"/>
              <a:gd name="connsiteX10" fmla="*/ 15072 w 482321"/>
              <a:gd name="connsiteY10" fmla="*/ 258061 h 539415"/>
              <a:gd name="connsiteX11" fmla="*/ 15072 w 482321"/>
              <a:gd name="connsiteY11" fmla="*/ 303278 h 539415"/>
              <a:gd name="connsiteX12" fmla="*/ 0 w 482321"/>
              <a:gd name="connsiteY12" fmla="*/ 338448 h 539415"/>
              <a:gd name="connsiteX13" fmla="*/ 30145 w 482321"/>
              <a:gd name="connsiteY13" fmla="*/ 363569 h 539415"/>
              <a:gd name="connsiteX14" fmla="*/ 55266 w 482321"/>
              <a:gd name="connsiteY14" fmla="*/ 393714 h 539415"/>
              <a:gd name="connsiteX15" fmla="*/ 85411 w 482321"/>
              <a:gd name="connsiteY15" fmla="*/ 433907 h 539415"/>
              <a:gd name="connsiteX16" fmla="*/ 80387 w 482321"/>
              <a:gd name="connsiteY16" fmla="*/ 479125 h 539415"/>
              <a:gd name="connsiteX17" fmla="*/ 75362 w 482321"/>
              <a:gd name="connsiteY17" fmla="*/ 519318 h 539415"/>
              <a:gd name="connsiteX18" fmla="*/ 115556 w 482321"/>
              <a:gd name="connsiteY18" fmla="*/ 539415 h 539415"/>
              <a:gd name="connsiteX19" fmla="*/ 115556 w 482321"/>
              <a:gd name="connsiteY19" fmla="*/ 539415 h 539415"/>
              <a:gd name="connsiteX20" fmla="*/ 190919 w 482321"/>
              <a:gd name="connsiteY20" fmla="*/ 489173 h 539415"/>
              <a:gd name="connsiteX21" fmla="*/ 346668 w 482321"/>
              <a:gd name="connsiteY21" fmla="*/ 469076 h 539415"/>
              <a:gd name="connsiteX22" fmla="*/ 417006 w 482321"/>
              <a:gd name="connsiteY22" fmla="*/ 459028 h 539415"/>
              <a:gd name="connsiteX23" fmla="*/ 462224 w 482321"/>
              <a:gd name="connsiteY23" fmla="*/ 474100 h 539415"/>
              <a:gd name="connsiteX24" fmla="*/ 462224 w 482321"/>
              <a:gd name="connsiteY24" fmla="*/ 474100 h 539415"/>
              <a:gd name="connsiteX25" fmla="*/ 452176 w 482321"/>
              <a:gd name="connsiteY25" fmla="*/ 333424 h 539415"/>
              <a:gd name="connsiteX26" fmla="*/ 482321 w 482321"/>
              <a:gd name="connsiteY26" fmla="*/ 117384 h 539415"/>
              <a:gd name="connsiteX27" fmla="*/ 462224 w 482321"/>
              <a:gd name="connsiteY27" fmla="*/ 87239 h 539415"/>
              <a:gd name="connsiteX28" fmla="*/ 432079 w 482321"/>
              <a:gd name="connsiteY28" fmla="*/ 62118 h 539415"/>
              <a:gd name="connsiteX29" fmla="*/ 371789 w 482321"/>
              <a:gd name="connsiteY29" fmla="*/ 62118 h 539415"/>
              <a:gd name="connsiteX30" fmla="*/ 321547 w 482321"/>
              <a:gd name="connsiteY30" fmla="*/ 87239 h 539415"/>
              <a:gd name="connsiteX31" fmla="*/ 286378 w 482321"/>
              <a:gd name="connsiteY31" fmla="*/ 36997 h 539415"/>
              <a:gd name="connsiteX32" fmla="*/ 226088 w 482321"/>
              <a:gd name="connsiteY32" fmla="*/ 26949 h 539415"/>
              <a:gd name="connsiteX33" fmla="*/ 226088 w 482321"/>
              <a:gd name="connsiteY33" fmla="*/ 26949 h 539415"/>
              <a:gd name="connsiteX34" fmla="*/ 188509 w 482321"/>
              <a:gd name="connsiteY34" fmla="*/ 2380 h 539415"/>
              <a:gd name="connsiteX35" fmla="*/ 175846 w 482321"/>
              <a:gd name="connsiteY35" fmla="*/ 4820 h 539415"/>
              <a:gd name="connsiteX36" fmla="*/ 138847 w 482321"/>
              <a:gd name="connsiteY36" fmla="*/ 36533 h 539415"/>
              <a:gd name="connsiteX37" fmla="*/ 109776 w 482321"/>
              <a:gd name="connsiteY37" fmla="*/ 39176 h 539415"/>
              <a:gd name="connsiteX38" fmla="*/ 72778 w 482321"/>
              <a:gd name="connsiteY38" fmla="*/ 18033 h 539415"/>
              <a:gd name="connsiteX39" fmla="*/ 51026 w 482321"/>
              <a:gd name="connsiteY39" fmla="*/ 26949 h 539415"/>
              <a:gd name="connsiteX0" fmla="*/ 51026 w 482321"/>
              <a:gd name="connsiteY0" fmla="*/ 22772 h 535238"/>
              <a:gd name="connsiteX1" fmla="*/ 25121 w 482321"/>
              <a:gd name="connsiteY1" fmla="*/ 62965 h 535238"/>
              <a:gd name="connsiteX2" fmla="*/ 55266 w 482321"/>
              <a:gd name="connsiteY2" fmla="*/ 98134 h 535238"/>
              <a:gd name="connsiteX3" fmla="*/ 55266 w 482321"/>
              <a:gd name="connsiteY3" fmla="*/ 98134 h 535238"/>
              <a:gd name="connsiteX4" fmla="*/ 75362 w 482321"/>
              <a:gd name="connsiteY4" fmla="*/ 163449 h 535238"/>
              <a:gd name="connsiteX5" fmla="*/ 50242 w 482321"/>
              <a:gd name="connsiteY5" fmla="*/ 178521 h 535238"/>
              <a:gd name="connsiteX6" fmla="*/ 5024 w 482321"/>
              <a:gd name="connsiteY6" fmla="*/ 173497 h 535238"/>
              <a:gd name="connsiteX7" fmla="*/ 35169 w 482321"/>
              <a:gd name="connsiteY7" fmla="*/ 208666 h 535238"/>
              <a:gd name="connsiteX8" fmla="*/ 35169 w 482321"/>
              <a:gd name="connsiteY8" fmla="*/ 208666 h 535238"/>
              <a:gd name="connsiteX9" fmla="*/ 15072 w 482321"/>
              <a:gd name="connsiteY9" fmla="*/ 253884 h 535238"/>
              <a:gd name="connsiteX10" fmla="*/ 15072 w 482321"/>
              <a:gd name="connsiteY10" fmla="*/ 253884 h 535238"/>
              <a:gd name="connsiteX11" fmla="*/ 15072 w 482321"/>
              <a:gd name="connsiteY11" fmla="*/ 299101 h 535238"/>
              <a:gd name="connsiteX12" fmla="*/ 0 w 482321"/>
              <a:gd name="connsiteY12" fmla="*/ 334271 h 535238"/>
              <a:gd name="connsiteX13" fmla="*/ 30145 w 482321"/>
              <a:gd name="connsiteY13" fmla="*/ 359392 h 535238"/>
              <a:gd name="connsiteX14" fmla="*/ 55266 w 482321"/>
              <a:gd name="connsiteY14" fmla="*/ 389537 h 535238"/>
              <a:gd name="connsiteX15" fmla="*/ 85411 w 482321"/>
              <a:gd name="connsiteY15" fmla="*/ 429730 h 535238"/>
              <a:gd name="connsiteX16" fmla="*/ 80387 w 482321"/>
              <a:gd name="connsiteY16" fmla="*/ 474948 h 535238"/>
              <a:gd name="connsiteX17" fmla="*/ 75362 w 482321"/>
              <a:gd name="connsiteY17" fmla="*/ 515141 h 535238"/>
              <a:gd name="connsiteX18" fmla="*/ 115556 w 482321"/>
              <a:gd name="connsiteY18" fmla="*/ 535238 h 535238"/>
              <a:gd name="connsiteX19" fmla="*/ 115556 w 482321"/>
              <a:gd name="connsiteY19" fmla="*/ 535238 h 535238"/>
              <a:gd name="connsiteX20" fmla="*/ 190919 w 482321"/>
              <a:gd name="connsiteY20" fmla="*/ 484996 h 535238"/>
              <a:gd name="connsiteX21" fmla="*/ 346668 w 482321"/>
              <a:gd name="connsiteY21" fmla="*/ 464899 h 535238"/>
              <a:gd name="connsiteX22" fmla="*/ 417006 w 482321"/>
              <a:gd name="connsiteY22" fmla="*/ 454851 h 535238"/>
              <a:gd name="connsiteX23" fmla="*/ 462224 w 482321"/>
              <a:gd name="connsiteY23" fmla="*/ 469923 h 535238"/>
              <a:gd name="connsiteX24" fmla="*/ 462224 w 482321"/>
              <a:gd name="connsiteY24" fmla="*/ 469923 h 535238"/>
              <a:gd name="connsiteX25" fmla="*/ 452176 w 482321"/>
              <a:gd name="connsiteY25" fmla="*/ 329247 h 535238"/>
              <a:gd name="connsiteX26" fmla="*/ 482321 w 482321"/>
              <a:gd name="connsiteY26" fmla="*/ 113207 h 535238"/>
              <a:gd name="connsiteX27" fmla="*/ 462224 w 482321"/>
              <a:gd name="connsiteY27" fmla="*/ 83062 h 535238"/>
              <a:gd name="connsiteX28" fmla="*/ 432079 w 482321"/>
              <a:gd name="connsiteY28" fmla="*/ 57941 h 535238"/>
              <a:gd name="connsiteX29" fmla="*/ 371789 w 482321"/>
              <a:gd name="connsiteY29" fmla="*/ 57941 h 535238"/>
              <a:gd name="connsiteX30" fmla="*/ 321547 w 482321"/>
              <a:gd name="connsiteY30" fmla="*/ 83062 h 535238"/>
              <a:gd name="connsiteX31" fmla="*/ 286378 w 482321"/>
              <a:gd name="connsiteY31" fmla="*/ 32820 h 535238"/>
              <a:gd name="connsiteX32" fmla="*/ 226088 w 482321"/>
              <a:gd name="connsiteY32" fmla="*/ 22772 h 535238"/>
              <a:gd name="connsiteX33" fmla="*/ 226088 w 482321"/>
              <a:gd name="connsiteY33" fmla="*/ 22772 h 535238"/>
              <a:gd name="connsiteX34" fmla="*/ 188509 w 482321"/>
              <a:gd name="connsiteY34" fmla="*/ 32559 h 535238"/>
              <a:gd name="connsiteX35" fmla="*/ 175846 w 482321"/>
              <a:gd name="connsiteY35" fmla="*/ 643 h 535238"/>
              <a:gd name="connsiteX36" fmla="*/ 138847 w 482321"/>
              <a:gd name="connsiteY36" fmla="*/ 32356 h 535238"/>
              <a:gd name="connsiteX37" fmla="*/ 109776 w 482321"/>
              <a:gd name="connsiteY37" fmla="*/ 34999 h 535238"/>
              <a:gd name="connsiteX38" fmla="*/ 72778 w 482321"/>
              <a:gd name="connsiteY38" fmla="*/ 13856 h 535238"/>
              <a:gd name="connsiteX39" fmla="*/ 51026 w 482321"/>
              <a:gd name="connsiteY39" fmla="*/ 22772 h 535238"/>
              <a:gd name="connsiteX0" fmla="*/ 51026 w 482321"/>
              <a:gd name="connsiteY0" fmla="*/ 30588 h 543054"/>
              <a:gd name="connsiteX1" fmla="*/ 25121 w 482321"/>
              <a:gd name="connsiteY1" fmla="*/ 70781 h 543054"/>
              <a:gd name="connsiteX2" fmla="*/ 55266 w 482321"/>
              <a:gd name="connsiteY2" fmla="*/ 105950 h 543054"/>
              <a:gd name="connsiteX3" fmla="*/ 55266 w 482321"/>
              <a:gd name="connsiteY3" fmla="*/ 105950 h 543054"/>
              <a:gd name="connsiteX4" fmla="*/ 75362 w 482321"/>
              <a:gd name="connsiteY4" fmla="*/ 171265 h 543054"/>
              <a:gd name="connsiteX5" fmla="*/ 50242 w 482321"/>
              <a:gd name="connsiteY5" fmla="*/ 186337 h 543054"/>
              <a:gd name="connsiteX6" fmla="*/ 5024 w 482321"/>
              <a:gd name="connsiteY6" fmla="*/ 181313 h 543054"/>
              <a:gd name="connsiteX7" fmla="*/ 35169 w 482321"/>
              <a:gd name="connsiteY7" fmla="*/ 216482 h 543054"/>
              <a:gd name="connsiteX8" fmla="*/ 35169 w 482321"/>
              <a:gd name="connsiteY8" fmla="*/ 216482 h 543054"/>
              <a:gd name="connsiteX9" fmla="*/ 15072 w 482321"/>
              <a:gd name="connsiteY9" fmla="*/ 261700 h 543054"/>
              <a:gd name="connsiteX10" fmla="*/ 15072 w 482321"/>
              <a:gd name="connsiteY10" fmla="*/ 261700 h 543054"/>
              <a:gd name="connsiteX11" fmla="*/ 15072 w 482321"/>
              <a:gd name="connsiteY11" fmla="*/ 306917 h 543054"/>
              <a:gd name="connsiteX12" fmla="*/ 0 w 482321"/>
              <a:gd name="connsiteY12" fmla="*/ 342087 h 543054"/>
              <a:gd name="connsiteX13" fmla="*/ 30145 w 482321"/>
              <a:gd name="connsiteY13" fmla="*/ 367208 h 543054"/>
              <a:gd name="connsiteX14" fmla="*/ 55266 w 482321"/>
              <a:gd name="connsiteY14" fmla="*/ 397353 h 543054"/>
              <a:gd name="connsiteX15" fmla="*/ 85411 w 482321"/>
              <a:gd name="connsiteY15" fmla="*/ 437546 h 543054"/>
              <a:gd name="connsiteX16" fmla="*/ 80387 w 482321"/>
              <a:gd name="connsiteY16" fmla="*/ 482764 h 543054"/>
              <a:gd name="connsiteX17" fmla="*/ 75362 w 482321"/>
              <a:gd name="connsiteY17" fmla="*/ 522957 h 543054"/>
              <a:gd name="connsiteX18" fmla="*/ 115556 w 482321"/>
              <a:gd name="connsiteY18" fmla="*/ 543054 h 543054"/>
              <a:gd name="connsiteX19" fmla="*/ 115556 w 482321"/>
              <a:gd name="connsiteY19" fmla="*/ 543054 h 543054"/>
              <a:gd name="connsiteX20" fmla="*/ 190919 w 482321"/>
              <a:gd name="connsiteY20" fmla="*/ 492812 h 543054"/>
              <a:gd name="connsiteX21" fmla="*/ 346668 w 482321"/>
              <a:gd name="connsiteY21" fmla="*/ 472715 h 543054"/>
              <a:gd name="connsiteX22" fmla="*/ 417006 w 482321"/>
              <a:gd name="connsiteY22" fmla="*/ 462667 h 543054"/>
              <a:gd name="connsiteX23" fmla="*/ 462224 w 482321"/>
              <a:gd name="connsiteY23" fmla="*/ 477739 h 543054"/>
              <a:gd name="connsiteX24" fmla="*/ 462224 w 482321"/>
              <a:gd name="connsiteY24" fmla="*/ 477739 h 543054"/>
              <a:gd name="connsiteX25" fmla="*/ 452176 w 482321"/>
              <a:gd name="connsiteY25" fmla="*/ 337063 h 543054"/>
              <a:gd name="connsiteX26" fmla="*/ 482321 w 482321"/>
              <a:gd name="connsiteY26" fmla="*/ 121023 h 543054"/>
              <a:gd name="connsiteX27" fmla="*/ 462224 w 482321"/>
              <a:gd name="connsiteY27" fmla="*/ 90878 h 543054"/>
              <a:gd name="connsiteX28" fmla="*/ 432079 w 482321"/>
              <a:gd name="connsiteY28" fmla="*/ 65757 h 543054"/>
              <a:gd name="connsiteX29" fmla="*/ 371789 w 482321"/>
              <a:gd name="connsiteY29" fmla="*/ 65757 h 543054"/>
              <a:gd name="connsiteX30" fmla="*/ 321547 w 482321"/>
              <a:gd name="connsiteY30" fmla="*/ 90878 h 543054"/>
              <a:gd name="connsiteX31" fmla="*/ 286378 w 482321"/>
              <a:gd name="connsiteY31" fmla="*/ 40636 h 543054"/>
              <a:gd name="connsiteX32" fmla="*/ 226088 w 482321"/>
              <a:gd name="connsiteY32" fmla="*/ 30588 h 543054"/>
              <a:gd name="connsiteX33" fmla="*/ 226088 w 482321"/>
              <a:gd name="connsiteY33" fmla="*/ 30588 h 543054"/>
              <a:gd name="connsiteX34" fmla="*/ 188509 w 482321"/>
              <a:gd name="connsiteY34" fmla="*/ 40375 h 543054"/>
              <a:gd name="connsiteX35" fmla="*/ 189059 w 482321"/>
              <a:gd name="connsiteY35" fmla="*/ 531 h 543054"/>
              <a:gd name="connsiteX36" fmla="*/ 138847 w 482321"/>
              <a:gd name="connsiteY36" fmla="*/ 40172 h 543054"/>
              <a:gd name="connsiteX37" fmla="*/ 109776 w 482321"/>
              <a:gd name="connsiteY37" fmla="*/ 42815 h 543054"/>
              <a:gd name="connsiteX38" fmla="*/ 72778 w 482321"/>
              <a:gd name="connsiteY38" fmla="*/ 21672 h 543054"/>
              <a:gd name="connsiteX39" fmla="*/ 51026 w 482321"/>
              <a:gd name="connsiteY39" fmla="*/ 30588 h 543054"/>
              <a:gd name="connsiteX0" fmla="*/ 51026 w 482321"/>
              <a:gd name="connsiteY0" fmla="*/ 38583 h 551049"/>
              <a:gd name="connsiteX1" fmla="*/ 25121 w 482321"/>
              <a:gd name="connsiteY1" fmla="*/ 78776 h 551049"/>
              <a:gd name="connsiteX2" fmla="*/ 55266 w 482321"/>
              <a:gd name="connsiteY2" fmla="*/ 113945 h 551049"/>
              <a:gd name="connsiteX3" fmla="*/ 55266 w 482321"/>
              <a:gd name="connsiteY3" fmla="*/ 113945 h 551049"/>
              <a:gd name="connsiteX4" fmla="*/ 75362 w 482321"/>
              <a:gd name="connsiteY4" fmla="*/ 179260 h 551049"/>
              <a:gd name="connsiteX5" fmla="*/ 50242 w 482321"/>
              <a:gd name="connsiteY5" fmla="*/ 194332 h 551049"/>
              <a:gd name="connsiteX6" fmla="*/ 5024 w 482321"/>
              <a:gd name="connsiteY6" fmla="*/ 189308 h 551049"/>
              <a:gd name="connsiteX7" fmla="*/ 35169 w 482321"/>
              <a:gd name="connsiteY7" fmla="*/ 224477 h 551049"/>
              <a:gd name="connsiteX8" fmla="*/ 35169 w 482321"/>
              <a:gd name="connsiteY8" fmla="*/ 224477 h 551049"/>
              <a:gd name="connsiteX9" fmla="*/ 15072 w 482321"/>
              <a:gd name="connsiteY9" fmla="*/ 269695 h 551049"/>
              <a:gd name="connsiteX10" fmla="*/ 15072 w 482321"/>
              <a:gd name="connsiteY10" fmla="*/ 269695 h 551049"/>
              <a:gd name="connsiteX11" fmla="*/ 15072 w 482321"/>
              <a:gd name="connsiteY11" fmla="*/ 314912 h 551049"/>
              <a:gd name="connsiteX12" fmla="*/ 0 w 482321"/>
              <a:gd name="connsiteY12" fmla="*/ 350082 h 551049"/>
              <a:gd name="connsiteX13" fmla="*/ 30145 w 482321"/>
              <a:gd name="connsiteY13" fmla="*/ 375203 h 551049"/>
              <a:gd name="connsiteX14" fmla="*/ 55266 w 482321"/>
              <a:gd name="connsiteY14" fmla="*/ 405348 h 551049"/>
              <a:gd name="connsiteX15" fmla="*/ 85411 w 482321"/>
              <a:gd name="connsiteY15" fmla="*/ 445541 h 551049"/>
              <a:gd name="connsiteX16" fmla="*/ 80387 w 482321"/>
              <a:gd name="connsiteY16" fmla="*/ 490759 h 551049"/>
              <a:gd name="connsiteX17" fmla="*/ 75362 w 482321"/>
              <a:gd name="connsiteY17" fmla="*/ 530952 h 551049"/>
              <a:gd name="connsiteX18" fmla="*/ 115556 w 482321"/>
              <a:gd name="connsiteY18" fmla="*/ 551049 h 551049"/>
              <a:gd name="connsiteX19" fmla="*/ 115556 w 482321"/>
              <a:gd name="connsiteY19" fmla="*/ 551049 h 551049"/>
              <a:gd name="connsiteX20" fmla="*/ 190919 w 482321"/>
              <a:gd name="connsiteY20" fmla="*/ 500807 h 551049"/>
              <a:gd name="connsiteX21" fmla="*/ 346668 w 482321"/>
              <a:gd name="connsiteY21" fmla="*/ 480710 h 551049"/>
              <a:gd name="connsiteX22" fmla="*/ 417006 w 482321"/>
              <a:gd name="connsiteY22" fmla="*/ 470662 h 551049"/>
              <a:gd name="connsiteX23" fmla="*/ 462224 w 482321"/>
              <a:gd name="connsiteY23" fmla="*/ 485734 h 551049"/>
              <a:gd name="connsiteX24" fmla="*/ 462224 w 482321"/>
              <a:gd name="connsiteY24" fmla="*/ 485734 h 551049"/>
              <a:gd name="connsiteX25" fmla="*/ 452176 w 482321"/>
              <a:gd name="connsiteY25" fmla="*/ 345058 h 551049"/>
              <a:gd name="connsiteX26" fmla="*/ 482321 w 482321"/>
              <a:gd name="connsiteY26" fmla="*/ 129018 h 551049"/>
              <a:gd name="connsiteX27" fmla="*/ 462224 w 482321"/>
              <a:gd name="connsiteY27" fmla="*/ 98873 h 551049"/>
              <a:gd name="connsiteX28" fmla="*/ 432079 w 482321"/>
              <a:gd name="connsiteY28" fmla="*/ 73752 h 551049"/>
              <a:gd name="connsiteX29" fmla="*/ 371789 w 482321"/>
              <a:gd name="connsiteY29" fmla="*/ 73752 h 551049"/>
              <a:gd name="connsiteX30" fmla="*/ 321547 w 482321"/>
              <a:gd name="connsiteY30" fmla="*/ 98873 h 551049"/>
              <a:gd name="connsiteX31" fmla="*/ 286378 w 482321"/>
              <a:gd name="connsiteY31" fmla="*/ 48631 h 551049"/>
              <a:gd name="connsiteX32" fmla="*/ 226088 w 482321"/>
              <a:gd name="connsiteY32" fmla="*/ 38583 h 551049"/>
              <a:gd name="connsiteX33" fmla="*/ 226088 w 482321"/>
              <a:gd name="connsiteY33" fmla="*/ 38583 h 551049"/>
              <a:gd name="connsiteX34" fmla="*/ 188509 w 482321"/>
              <a:gd name="connsiteY34" fmla="*/ 48370 h 551049"/>
              <a:gd name="connsiteX35" fmla="*/ 189059 w 482321"/>
              <a:gd name="connsiteY35" fmla="*/ 8526 h 551049"/>
              <a:gd name="connsiteX36" fmla="*/ 181132 w 482321"/>
              <a:gd name="connsiteY36" fmla="*/ 3239 h 551049"/>
              <a:gd name="connsiteX37" fmla="*/ 138847 w 482321"/>
              <a:gd name="connsiteY37" fmla="*/ 48167 h 551049"/>
              <a:gd name="connsiteX38" fmla="*/ 109776 w 482321"/>
              <a:gd name="connsiteY38" fmla="*/ 50810 h 551049"/>
              <a:gd name="connsiteX39" fmla="*/ 72778 w 482321"/>
              <a:gd name="connsiteY39" fmla="*/ 29667 h 551049"/>
              <a:gd name="connsiteX40" fmla="*/ 51026 w 482321"/>
              <a:gd name="connsiteY40" fmla="*/ 38583 h 551049"/>
              <a:gd name="connsiteX0" fmla="*/ 51026 w 482321"/>
              <a:gd name="connsiteY0" fmla="*/ 40620 h 553086"/>
              <a:gd name="connsiteX1" fmla="*/ 25121 w 482321"/>
              <a:gd name="connsiteY1" fmla="*/ 80813 h 553086"/>
              <a:gd name="connsiteX2" fmla="*/ 55266 w 482321"/>
              <a:gd name="connsiteY2" fmla="*/ 115982 h 553086"/>
              <a:gd name="connsiteX3" fmla="*/ 55266 w 482321"/>
              <a:gd name="connsiteY3" fmla="*/ 115982 h 553086"/>
              <a:gd name="connsiteX4" fmla="*/ 75362 w 482321"/>
              <a:gd name="connsiteY4" fmla="*/ 181297 h 553086"/>
              <a:gd name="connsiteX5" fmla="*/ 50242 w 482321"/>
              <a:gd name="connsiteY5" fmla="*/ 196369 h 553086"/>
              <a:gd name="connsiteX6" fmla="*/ 5024 w 482321"/>
              <a:gd name="connsiteY6" fmla="*/ 191345 h 553086"/>
              <a:gd name="connsiteX7" fmla="*/ 35169 w 482321"/>
              <a:gd name="connsiteY7" fmla="*/ 226514 h 553086"/>
              <a:gd name="connsiteX8" fmla="*/ 35169 w 482321"/>
              <a:gd name="connsiteY8" fmla="*/ 226514 h 553086"/>
              <a:gd name="connsiteX9" fmla="*/ 15072 w 482321"/>
              <a:gd name="connsiteY9" fmla="*/ 271732 h 553086"/>
              <a:gd name="connsiteX10" fmla="*/ 15072 w 482321"/>
              <a:gd name="connsiteY10" fmla="*/ 271732 h 553086"/>
              <a:gd name="connsiteX11" fmla="*/ 15072 w 482321"/>
              <a:gd name="connsiteY11" fmla="*/ 316949 h 553086"/>
              <a:gd name="connsiteX12" fmla="*/ 0 w 482321"/>
              <a:gd name="connsiteY12" fmla="*/ 352119 h 553086"/>
              <a:gd name="connsiteX13" fmla="*/ 30145 w 482321"/>
              <a:gd name="connsiteY13" fmla="*/ 377240 h 553086"/>
              <a:gd name="connsiteX14" fmla="*/ 55266 w 482321"/>
              <a:gd name="connsiteY14" fmla="*/ 407385 h 553086"/>
              <a:gd name="connsiteX15" fmla="*/ 85411 w 482321"/>
              <a:gd name="connsiteY15" fmla="*/ 447578 h 553086"/>
              <a:gd name="connsiteX16" fmla="*/ 80387 w 482321"/>
              <a:gd name="connsiteY16" fmla="*/ 492796 h 553086"/>
              <a:gd name="connsiteX17" fmla="*/ 75362 w 482321"/>
              <a:gd name="connsiteY17" fmla="*/ 532989 h 553086"/>
              <a:gd name="connsiteX18" fmla="*/ 115556 w 482321"/>
              <a:gd name="connsiteY18" fmla="*/ 553086 h 553086"/>
              <a:gd name="connsiteX19" fmla="*/ 115556 w 482321"/>
              <a:gd name="connsiteY19" fmla="*/ 553086 h 553086"/>
              <a:gd name="connsiteX20" fmla="*/ 190919 w 482321"/>
              <a:gd name="connsiteY20" fmla="*/ 502844 h 553086"/>
              <a:gd name="connsiteX21" fmla="*/ 346668 w 482321"/>
              <a:gd name="connsiteY21" fmla="*/ 482747 h 553086"/>
              <a:gd name="connsiteX22" fmla="*/ 417006 w 482321"/>
              <a:gd name="connsiteY22" fmla="*/ 472699 h 553086"/>
              <a:gd name="connsiteX23" fmla="*/ 462224 w 482321"/>
              <a:gd name="connsiteY23" fmla="*/ 487771 h 553086"/>
              <a:gd name="connsiteX24" fmla="*/ 462224 w 482321"/>
              <a:gd name="connsiteY24" fmla="*/ 487771 h 553086"/>
              <a:gd name="connsiteX25" fmla="*/ 452176 w 482321"/>
              <a:gd name="connsiteY25" fmla="*/ 347095 h 553086"/>
              <a:gd name="connsiteX26" fmla="*/ 482321 w 482321"/>
              <a:gd name="connsiteY26" fmla="*/ 131055 h 553086"/>
              <a:gd name="connsiteX27" fmla="*/ 462224 w 482321"/>
              <a:gd name="connsiteY27" fmla="*/ 100910 h 553086"/>
              <a:gd name="connsiteX28" fmla="*/ 432079 w 482321"/>
              <a:gd name="connsiteY28" fmla="*/ 75789 h 553086"/>
              <a:gd name="connsiteX29" fmla="*/ 371789 w 482321"/>
              <a:gd name="connsiteY29" fmla="*/ 75789 h 553086"/>
              <a:gd name="connsiteX30" fmla="*/ 321547 w 482321"/>
              <a:gd name="connsiteY30" fmla="*/ 100910 h 553086"/>
              <a:gd name="connsiteX31" fmla="*/ 286378 w 482321"/>
              <a:gd name="connsiteY31" fmla="*/ 50668 h 553086"/>
              <a:gd name="connsiteX32" fmla="*/ 226088 w 482321"/>
              <a:gd name="connsiteY32" fmla="*/ 40620 h 553086"/>
              <a:gd name="connsiteX33" fmla="*/ 226088 w 482321"/>
              <a:gd name="connsiteY33" fmla="*/ 40620 h 553086"/>
              <a:gd name="connsiteX34" fmla="*/ 188509 w 482321"/>
              <a:gd name="connsiteY34" fmla="*/ 50407 h 553086"/>
              <a:gd name="connsiteX35" fmla="*/ 189059 w 482321"/>
              <a:gd name="connsiteY35" fmla="*/ 10563 h 553086"/>
              <a:gd name="connsiteX36" fmla="*/ 183775 w 482321"/>
              <a:gd name="connsiteY36" fmla="*/ 2633 h 553086"/>
              <a:gd name="connsiteX37" fmla="*/ 138847 w 482321"/>
              <a:gd name="connsiteY37" fmla="*/ 50204 h 553086"/>
              <a:gd name="connsiteX38" fmla="*/ 109776 w 482321"/>
              <a:gd name="connsiteY38" fmla="*/ 52847 h 553086"/>
              <a:gd name="connsiteX39" fmla="*/ 72778 w 482321"/>
              <a:gd name="connsiteY39" fmla="*/ 31704 h 553086"/>
              <a:gd name="connsiteX40" fmla="*/ 51026 w 482321"/>
              <a:gd name="connsiteY40" fmla="*/ 40620 h 553086"/>
              <a:gd name="connsiteX0" fmla="*/ 51026 w 482321"/>
              <a:gd name="connsiteY0" fmla="*/ 31960 h 544426"/>
              <a:gd name="connsiteX1" fmla="*/ 25121 w 482321"/>
              <a:gd name="connsiteY1" fmla="*/ 72153 h 544426"/>
              <a:gd name="connsiteX2" fmla="*/ 55266 w 482321"/>
              <a:gd name="connsiteY2" fmla="*/ 107322 h 544426"/>
              <a:gd name="connsiteX3" fmla="*/ 55266 w 482321"/>
              <a:gd name="connsiteY3" fmla="*/ 107322 h 544426"/>
              <a:gd name="connsiteX4" fmla="*/ 75362 w 482321"/>
              <a:gd name="connsiteY4" fmla="*/ 172637 h 544426"/>
              <a:gd name="connsiteX5" fmla="*/ 50242 w 482321"/>
              <a:gd name="connsiteY5" fmla="*/ 187709 h 544426"/>
              <a:gd name="connsiteX6" fmla="*/ 5024 w 482321"/>
              <a:gd name="connsiteY6" fmla="*/ 182685 h 544426"/>
              <a:gd name="connsiteX7" fmla="*/ 35169 w 482321"/>
              <a:gd name="connsiteY7" fmla="*/ 217854 h 544426"/>
              <a:gd name="connsiteX8" fmla="*/ 35169 w 482321"/>
              <a:gd name="connsiteY8" fmla="*/ 217854 h 544426"/>
              <a:gd name="connsiteX9" fmla="*/ 15072 w 482321"/>
              <a:gd name="connsiteY9" fmla="*/ 263072 h 544426"/>
              <a:gd name="connsiteX10" fmla="*/ 15072 w 482321"/>
              <a:gd name="connsiteY10" fmla="*/ 263072 h 544426"/>
              <a:gd name="connsiteX11" fmla="*/ 15072 w 482321"/>
              <a:gd name="connsiteY11" fmla="*/ 308289 h 544426"/>
              <a:gd name="connsiteX12" fmla="*/ 0 w 482321"/>
              <a:gd name="connsiteY12" fmla="*/ 343459 h 544426"/>
              <a:gd name="connsiteX13" fmla="*/ 30145 w 482321"/>
              <a:gd name="connsiteY13" fmla="*/ 368580 h 544426"/>
              <a:gd name="connsiteX14" fmla="*/ 55266 w 482321"/>
              <a:gd name="connsiteY14" fmla="*/ 398725 h 544426"/>
              <a:gd name="connsiteX15" fmla="*/ 85411 w 482321"/>
              <a:gd name="connsiteY15" fmla="*/ 438918 h 544426"/>
              <a:gd name="connsiteX16" fmla="*/ 80387 w 482321"/>
              <a:gd name="connsiteY16" fmla="*/ 484136 h 544426"/>
              <a:gd name="connsiteX17" fmla="*/ 75362 w 482321"/>
              <a:gd name="connsiteY17" fmla="*/ 524329 h 544426"/>
              <a:gd name="connsiteX18" fmla="*/ 115556 w 482321"/>
              <a:gd name="connsiteY18" fmla="*/ 544426 h 544426"/>
              <a:gd name="connsiteX19" fmla="*/ 115556 w 482321"/>
              <a:gd name="connsiteY19" fmla="*/ 544426 h 544426"/>
              <a:gd name="connsiteX20" fmla="*/ 190919 w 482321"/>
              <a:gd name="connsiteY20" fmla="*/ 494184 h 544426"/>
              <a:gd name="connsiteX21" fmla="*/ 346668 w 482321"/>
              <a:gd name="connsiteY21" fmla="*/ 474087 h 544426"/>
              <a:gd name="connsiteX22" fmla="*/ 417006 w 482321"/>
              <a:gd name="connsiteY22" fmla="*/ 464039 h 544426"/>
              <a:gd name="connsiteX23" fmla="*/ 462224 w 482321"/>
              <a:gd name="connsiteY23" fmla="*/ 479111 h 544426"/>
              <a:gd name="connsiteX24" fmla="*/ 462224 w 482321"/>
              <a:gd name="connsiteY24" fmla="*/ 479111 h 544426"/>
              <a:gd name="connsiteX25" fmla="*/ 452176 w 482321"/>
              <a:gd name="connsiteY25" fmla="*/ 338435 h 544426"/>
              <a:gd name="connsiteX26" fmla="*/ 482321 w 482321"/>
              <a:gd name="connsiteY26" fmla="*/ 122395 h 544426"/>
              <a:gd name="connsiteX27" fmla="*/ 462224 w 482321"/>
              <a:gd name="connsiteY27" fmla="*/ 92250 h 544426"/>
              <a:gd name="connsiteX28" fmla="*/ 432079 w 482321"/>
              <a:gd name="connsiteY28" fmla="*/ 67129 h 544426"/>
              <a:gd name="connsiteX29" fmla="*/ 371789 w 482321"/>
              <a:gd name="connsiteY29" fmla="*/ 67129 h 544426"/>
              <a:gd name="connsiteX30" fmla="*/ 321547 w 482321"/>
              <a:gd name="connsiteY30" fmla="*/ 92250 h 544426"/>
              <a:gd name="connsiteX31" fmla="*/ 286378 w 482321"/>
              <a:gd name="connsiteY31" fmla="*/ 42008 h 544426"/>
              <a:gd name="connsiteX32" fmla="*/ 226088 w 482321"/>
              <a:gd name="connsiteY32" fmla="*/ 31960 h 544426"/>
              <a:gd name="connsiteX33" fmla="*/ 226088 w 482321"/>
              <a:gd name="connsiteY33" fmla="*/ 31960 h 544426"/>
              <a:gd name="connsiteX34" fmla="*/ 188509 w 482321"/>
              <a:gd name="connsiteY34" fmla="*/ 41747 h 544426"/>
              <a:gd name="connsiteX35" fmla="*/ 189059 w 482321"/>
              <a:gd name="connsiteY35" fmla="*/ 1903 h 544426"/>
              <a:gd name="connsiteX36" fmla="*/ 194346 w 482321"/>
              <a:gd name="connsiteY36" fmla="*/ 17758 h 544426"/>
              <a:gd name="connsiteX37" fmla="*/ 138847 w 482321"/>
              <a:gd name="connsiteY37" fmla="*/ 41544 h 544426"/>
              <a:gd name="connsiteX38" fmla="*/ 109776 w 482321"/>
              <a:gd name="connsiteY38" fmla="*/ 44187 h 544426"/>
              <a:gd name="connsiteX39" fmla="*/ 72778 w 482321"/>
              <a:gd name="connsiteY39" fmla="*/ 23044 h 544426"/>
              <a:gd name="connsiteX40" fmla="*/ 51026 w 482321"/>
              <a:gd name="connsiteY40" fmla="*/ 31960 h 544426"/>
              <a:gd name="connsiteX0" fmla="*/ 51026 w 482321"/>
              <a:gd name="connsiteY0" fmla="*/ 75659 h 588125"/>
              <a:gd name="connsiteX1" fmla="*/ 25121 w 482321"/>
              <a:gd name="connsiteY1" fmla="*/ 115852 h 588125"/>
              <a:gd name="connsiteX2" fmla="*/ 55266 w 482321"/>
              <a:gd name="connsiteY2" fmla="*/ 151021 h 588125"/>
              <a:gd name="connsiteX3" fmla="*/ 55266 w 482321"/>
              <a:gd name="connsiteY3" fmla="*/ 151021 h 588125"/>
              <a:gd name="connsiteX4" fmla="*/ 75362 w 482321"/>
              <a:gd name="connsiteY4" fmla="*/ 216336 h 588125"/>
              <a:gd name="connsiteX5" fmla="*/ 50242 w 482321"/>
              <a:gd name="connsiteY5" fmla="*/ 231408 h 588125"/>
              <a:gd name="connsiteX6" fmla="*/ 5024 w 482321"/>
              <a:gd name="connsiteY6" fmla="*/ 226384 h 588125"/>
              <a:gd name="connsiteX7" fmla="*/ 35169 w 482321"/>
              <a:gd name="connsiteY7" fmla="*/ 261553 h 588125"/>
              <a:gd name="connsiteX8" fmla="*/ 35169 w 482321"/>
              <a:gd name="connsiteY8" fmla="*/ 261553 h 588125"/>
              <a:gd name="connsiteX9" fmla="*/ 15072 w 482321"/>
              <a:gd name="connsiteY9" fmla="*/ 306771 h 588125"/>
              <a:gd name="connsiteX10" fmla="*/ 15072 w 482321"/>
              <a:gd name="connsiteY10" fmla="*/ 306771 h 588125"/>
              <a:gd name="connsiteX11" fmla="*/ 15072 w 482321"/>
              <a:gd name="connsiteY11" fmla="*/ 351988 h 588125"/>
              <a:gd name="connsiteX12" fmla="*/ 0 w 482321"/>
              <a:gd name="connsiteY12" fmla="*/ 387158 h 588125"/>
              <a:gd name="connsiteX13" fmla="*/ 30145 w 482321"/>
              <a:gd name="connsiteY13" fmla="*/ 412279 h 588125"/>
              <a:gd name="connsiteX14" fmla="*/ 55266 w 482321"/>
              <a:gd name="connsiteY14" fmla="*/ 442424 h 588125"/>
              <a:gd name="connsiteX15" fmla="*/ 85411 w 482321"/>
              <a:gd name="connsiteY15" fmla="*/ 482617 h 588125"/>
              <a:gd name="connsiteX16" fmla="*/ 80387 w 482321"/>
              <a:gd name="connsiteY16" fmla="*/ 527835 h 588125"/>
              <a:gd name="connsiteX17" fmla="*/ 75362 w 482321"/>
              <a:gd name="connsiteY17" fmla="*/ 568028 h 588125"/>
              <a:gd name="connsiteX18" fmla="*/ 115556 w 482321"/>
              <a:gd name="connsiteY18" fmla="*/ 588125 h 588125"/>
              <a:gd name="connsiteX19" fmla="*/ 115556 w 482321"/>
              <a:gd name="connsiteY19" fmla="*/ 588125 h 588125"/>
              <a:gd name="connsiteX20" fmla="*/ 190919 w 482321"/>
              <a:gd name="connsiteY20" fmla="*/ 537883 h 588125"/>
              <a:gd name="connsiteX21" fmla="*/ 346668 w 482321"/>
              <a:gd name="connsiteY21" fmla="*/ 517786 h 588125"/>
              <a:gd name="connsiteX22" fmla="*/ 417006 w 482321"/>
              <a:gd name="connsiteY22" fmla="*/ 507738 h 588125"/>
              <a:gd name="connsiteX23" fmla="*/ 462224 w 482321"/>
              <a:gd name="connsiteY23" fmla="*/ 522810 h 588125"/>
              <a:gd name="connsiteX24" fmla="*/ 462224 w 482321"/>
              <a:gd name="connsiteY24" fmla="*/ 522810 h 588125"/>
              <a:gd name="connsiteX25" fmla="*/ 452176 w 482321"/>
              <a:gd name="connsiteY25" fmla="*/ 382134 h 588125"/>
              <a:gd name="connsiteX26" fmla="*/ 482321 w 482321"/>
              <a:gd name="connsiteY26" fmla="*/ 166094 h 588125"/>
              <a:gd name="connsiteX27" fmla="*/ 462224 w 482321"/>
              <a:gd name="connsiteY27" fmla="*/ 135949 h 588125"/>
              <a:gd name="connsiteX28" fmla="*/ 432079 w 482321"/>
              <a:gd name="connsiteY28" fmla="*/ 110828 h 588125"/>
              <a:gd name="connsiteX29" fmla="*/ 371789 w 482321"/>
              <a:gd name="connsiteY29" fmla="*/ 110828 h 588125"/>
              <a:gd name="connsiteX30" fmla="*/ 321547 w 482321"/>
              <a:gd name="connsiteY30" fmla="*/ 135949 h 588125"/>
              <a:gd name="connsiteX31" fmla="*/ 286378 w 482321"/>
              <a:gd name="connsiteY31" fmla="*/ 85707 h 588125"/>
              <a:gd name="connsiteX32" fmla="*/ 226088 w 482321"/>
              <a:gd name="connsiteY32" fmla="*/ 75659 h 588125"/>
              <a:gd name="connsiteX33" fmla="*/ 226088 w 482321"/>
              <a:gd name="connsiteY33" fmla="*/ 75659 h 588125"/>
              <a:gd name="connsiteX34" fmla="*/ 188509 w 482321"/>
              <a:gd name="connsiteY34" fmla="*/ 85446 h 588125"/>
              <a:gd name="connsiteX35" fmla="*/ 189059 w 482321"/>
              <a:gd name="connsiteY35" fmla="*/ 45602 h 588125"/>
              <a:gd name="connsiteX36" fmla="*/ 154705 w 482321"/>
              <a:gd name="connsiteY36" fmla="*/ 673 h 588125"/>
              <a:gd name="connsiteX37" fmla="*/ 138847 w 482321"/>
              <a:gd name="connsiteY37" fmla="*/ 85243 h 588125"/>
              <a:gd name="connsiteX38" fmla="*/ 109776 w 482321"/>
              <a:gd name="connsiteY38" fmla="*/ 87886 h 588125"/>
              <a:gd name="connsiteX39" fmla="*/ 72778 w 482321"/>
              <a:gd name="connsiteY39" fmla="*/ 66743 h 588125"/>
              <a:gd name="connsiteX40" fmla="*/ 51026 w 482321"/>
              <a:gd name="connsiteY40" fmla="*/ 75659 h 588125"/>
              <a:gd name="connsiteX0" fmla="*/ 51026 w 482321"/>
              <a:gd name="connsiteY0" fmla="*/ 75475 h 587941"/>
              <a:gd name="connsiteX1" fmla="*/ 25121 w 482321"/>
              <a:gd name="connsiteY1" fmla="*/ 115668 h 587941"/>
              <a:gd name="connsiteX2" fmla="*/ 55266 w 482321"/>
              <a:gd name="connsiteY2" fmla="*/ 150837 h 587941"/>
              <a:gd name="connsiteX3" fmla="*/ 55266 w 482321"/>
              <a:gd name="connsiteY3" fmla="*/ 150837 h 587941"/>
              <a:gd name="connsiteX4" fmla="*/ 75362 w 482321"/>
              <a:gd name="connsiteY4" fmla="*/ 216152 h 587941"/>
              <a:gd name="connsiteX5" fmla="*/ 50242 w 482321"/>
              <a:gd name="connsiteY5" fmla="*/ 231224 h 587941"/>
              <a:gd name="connsiteX6" fmla="*/ 5024 w 482321"/>
              <a:gd name="connsiteY6" fmla="*/ 226200 h 587941"/>
              <a:gd name="connsiteX7" fmla="*/ 35169 w 482321"/>
              <a:gd name="connsiteY7" fmla="*/ 261369 h 587941"/>
              <a:gd name="connsiteX8" fmla="*/ 35169 w 482321"/>
              <a:gd name="connsiteY8" fmla="*/ 261369 h 587941"/>
              <a:gd name="connsiteX9" fmla="*/ 15072 w 482321"/>
              <a:gd name="connsiteY9" fmla="*/ 306587 h 587941"/>
              <a:gd name="connsiteX10" fmla="*/ 15072 w 482321"/>
              <a:gd name="connsiteY10" fmla="*/ 306587 h 587941"/>
              <a:gd name="connsiteX11" fmla="*/ 15072 w 482321"/>
              <a:gd name="connsiteY11" fmla="*/ 351804 h 587941"/>
              <a:gd name="connsiteX12" fmla="*/ 0 w 482321"/>
              <a:gd name="connsiteY12" fmla="*/ 386974 h 587941"/>
              <a:gd name="connsiteX13" fmla="*/ 30145 w 482321"/>
              <a:gd name="connsiteY13" fmla="*/ 412095 h 587941"/>
              <a:gd name="connsiteX14" fmla="*/ 55266 w 482321"/>
              <a:gd name="connsiteY14" fmla="*/ 442240 h 587941"/>
              <a:gd name="connsiteX15" fmla="*/ 85411 w 482321"/>
              <a:gd name="connsiteY15" fmla="*/ 482433 h 587941"/>
              <a:gd name="connsiteX16" fmla="*/ 80387 w 482321"/>
              <a:gd name="connsiteY16" fmla="*/ 527651 h 587941"/>
              <a:gd name="connsiteX17" fmla="*/ 75362 w 482321"/>
              <a:gd name="connsiteY17" fmla="*/ 567844 h 587941"/>
              <a:gd name="connsiteX18" fmla="*/ 115556 w 482321"/>
              <a:gd name="connsiteY18" fmla="*/ 587941 h 587941"/>
              <a:gd name="connsiteX19" fmla="*/ 115556 w 482321"/>
              <a:gd name="connsiteY19" fmla="*/ 587941 h 587941"/>
              <a:gd name="connsiteX20" fmla="*/ 190919 w 482321"/>
              <a:gd name="connsiteY20" fmla="*/ 537699 h 587941"/>
              <a:gd name="connsiteX21" fmla="*/ 346668 w 482321"/>
              <a:gd name="connsiteY21" fmla="*/ 517602 h 587941"/>
              <a:gd name="connsiteX22" fmla="*/ 417006 w 482321"/>
              <a:gd name="connsiteY22" fmla="*/ 507554 h 587941"/>
              <a:gd name="connsiteX23" fmla="*/ 462224 w 482321"/>
              <a:gd name="connsiteY23" fmla="*/ 522626 h 587941"/>
              <a:gd name="connsiteX24" fmla="*/ 462224 w 482321"/>
              <a:gd name="connsiteY24" fmla="*/ 522626 h 587941"/>
              <a:gd name="connsiteX25" fmla="*/ 452176 w 482321"/>
              <a:gd name="connsiteY25" fmla="*/ 381950 h 587941"/>
              <a:gd name="connsiteX26" fmla="*/ 482321 w 482321"/>
              <a:gd name="connsiteY26" fmla="*/ 165910 h 587941"/>
              <a:gd name="connsiteX27" fmla="*/ 462224 w 482321"/>
              <a:gd name="connsiteY27" fmla="*/ 135765 h 587941"/>
              <a:gd name="connsiteX28" fmla="*/ 432079 w 482321"/>
              <a:gd name="connsiteY28" fmla="*/ 110644 h 587941"/>
              <a:gd name="connsiteX29" fmla="*/ 371789 w 482321"/>
              <a:gd name="connsiteY29" fmla="*/ 110644 h 587941"/>
              <a:gd name="connsiteX30" fmla="*/ 321547 w 482321"/>
              <a:gd name="connsiteY30" fmla="*/ 135765 h 587941"/>
              <a:gd name="connsiteX31" fmla="*/ 286378 w 482321"/>
              <a:gd name="connsiteY31" fmla="*/ 85523 h 587941"/>
              <a:gd name="connsiteX32" fmla="*/ 226088 w 482321"/>
              <a:gd name="connsiteY32" fmla="*/ 75475 h 587941"/>
              <a:gd name="connsiteX33" fmla="*/ 226088 w 482321"/>
              <a:gd name="connsiteY33" fmla="*/ 75475 h 587941"/>
              <a:gd name="connsiteX34" fmla="*/ 188509 w 482321"/>
              <a:gd name="connsiteY34" fmla="*/ 85262 h 587941"/>
              <a:gd name="connsiteX35" fmla="*/ 202273 w 482321"/>
              <a:gd name="connsiteY35" fmla="*/ 63917 h 587941"/>
              <a:gd name="connsiteX36" fmla="*/ 154705 w 482321"/>
              <a:gd name="connsiteY36" fmla="*/ 489 h 587941"/>
              <a:gd name="connsiteX37" fmla="*/ 138847 w 482321"/>
              <a:gd name="connsiteY37" fmla="*/ 85059 h 587941"/>
              <a:gd name="connsiteX38" fmla="*/ 109776 w 482321"/>
              <a:gd name="connsiteY38" fmla="*/ 87702 h 587941"/>
              <a:gd name="connsiteX39" fmla="*/ 72778 w 482321"/>
              <a:gd name="connsiteY39" fmla="*/ 66559 h 587941"/>
              <a:gd name="connsiteX40" fmla="*/ 51026 w 482321"/>
              <a:gd name="connsiteY40" fmla="*/ 75475 h 587941"/>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21547 w 482321"/>
              <a:gd name="connsiteY30" fmla="*/ 84624 h 536800"/>
              <a:gd name="connsiteX31" fmla="*/ 286378 w 482321"/>
              <a:gd name="connsiteY31" fmla="*/ 34382 h 536800"/>
              <a:gd name="connsiteX32" fmla="*/ 226088 w 482321"/>
              <a:gd name="connsiteY32" fmla="*/ 24334 h 536800"/>
              <a:gd name="connsiteX33" fmla="*/ 226088 w 482321"/>
              <a:gd name="connsiteY33" fmla="*/ 24334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21547 w 482321"/>
              <a:gd name="connsiteY30" fmla="*/ 84624 h 536800"/>
              <a:gd name="connsiteX31" fmla="*/ 286378 w 482321"/>
              <a:gd name="connsiteY31" fmla="*/ 34382 h 536800"/>
              <a:gd name="connsiteX32" fmla="*/ 226088 w 482321"/>
              <a:gd name="connsiteY32" fmla="*/ 24334 h 536800"/>
              <a:gd name="connsiteX33" fmla="*/ 239302 w 482321"/>
              <a:gd name="connsiteY33" fmla="*/ 16406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10976 w 482321"/>
              <a:gd name="connsiteY30" fmla="*/ 89910 h 536800"/>
              <a:gd name="connsiteX31" fmla="*/ 286378 w 482321"/>
              <a:gd name="connsiteY31" fmla="*/ 34382 h 536800"/>
              <a:gd name="connsiteX32" fmla="*/ 226088 w 482321"/>
              <a:gd name="connsiteY32" fmla="*/ 24334 h 536800"/>
              <a:gd name="connsiteX33" fmla="*/ 239302 w 482321"/>
              <a:gd name="connsiteY33" fmla="*/ 16406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98177 w 498177"/>
              <a:gd name="connsiteY26" fmla="*/ 209909 h 536800"/>
              <a:gd name="connsiteX27" fmla="*/ 462224 w 498177"/>
              <a:gd name="connsiteY27" fmla="*/ 84624 h 536800"/>
              <a:gd name="connsiteX28" fmla="*/ 432079 w 498177"/>
              <a:gd name="connsiteY28" fmla="*/ 59503 h 536800"/>
              <a:gd name="connsiteX29" fmla="*/ 371789 w 498177"/>
              <a:gd name="connsiteY29" fmla="*/ 59503 h 536800"/>
              <a:gd name="connsiteX30" fmla="*/ 310976 w 498177"/>
              <a:gd name="connsiteY30" fmla="*/ 89910 h 536800"/>
              <a:gd name="connsiteX31" fmla="*/ 286378 w 498177"/>
              <a:gd name="connsiteY31" fmla="*/ 34382 h 536800"/>
              <a:gd name="connsiteX32" fmla="*/ 226088 w 498177"/>
              <a:gd name="connsiteY32" fmla="*/ 24334 h 536800"/>
              <a:gd name="connsiteX33" fmla="*/ 239302 w 498177"/>
              <a:gd name="connsiteY33" fmla="*/ 16406 h 536800"/>
              <a:gd name="connsiteX34" fmla="*/ 188509 w 498177"/>
              <a:gd name="connsiteY34" fmla="*/ 34121 h 536800"/>
              <a:gd name="connsiteX35" fmla="*/ 202273 w 498177"/>
              <a:gd name="connsiteY35" fmla="*/ 12776 h 536800"/>
              <a:gd name="connsiteX36" fmla="*/ 181133 w 498177"/>
              <a:gd name="connsiteY36" fmla="*/ 2203 h 536800"/>
              <a:gd name="connsiteX37" fmla="*/ 138847 w 498177"/>
              <a:gd name="connsiteY37" fmla="*/ 33918 h 536800"/>
              <a:gd name="connsiteX38" fmla="*/ 109776 w 498177"/>
              <a:gd name="connsiteY38" fmla="*/ 36561 h 536800"/>
              <a:gd name="connsiteX39" fmla="*/ 72778 w 498177"/>
              <a:gd name="connsiteY39" fmla="*/ 15418 h 536800"/>
              <a:gd name="connsiteX40" fmla="*/ 51026 w 498177"/>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98177 w 498177"/>
              <a:gd name="connsiteY26" fmla="*/ 209909 h 536800"/>
              <a:gd name="connsiteX27" fmla="*/ 462224 w 498177"/>
              <a:gd name="connsiteY27" fmla="*/ 84624 h 536800"/>
              <a:gd name="connsiteX28" fmla="*/ 432079 w 498177"/>
              <a:gd name="connsiteY28" fmla="*/ 59503 h 536800"/>
              <a:gd name="connsiteX29" fmla="*/ 371789 w 498177"/>
              <a:gd name="connsiteY29" fmla="*/ 59503 h 536800"/>
              <a:gd name="connsiteX30" fmla="*/ 310976 w 498177"/>
              <a:gd name="connsiteY30" fmla="*/ 89910 h 536800"/>
              <a:gd name="connsiteX31" fmla="*/ 286378 w 498177"/>
              <a:gd name="connsiteY31" fmla="*/ 34382 h 536800"/>
              <a:gd name="connsiteX32" fmla="*/ 226088 w 498177"/>
              <a:gd name="connsiteY32" fmla="*/ 24334 h 536800"/>
              <a:gd name="connsiteX33" fmla="*/ 239302 w 498177"/>
              <a:gd name="connsiteY33" fmla="*/ 16406 h 536800"/>
              <a:gd name="connsiteX34" fmla="*/ 188509 w 498177"/>
              <a:gd name="connsiteY34" fmla="*/ 34121 h 536800"/>
              <a:gd name="connsiteX35" fmla="*/ 202273 w 498177"/>
              <a:gd name="connsiteY35" fmla="*/ 12776 h 536800"/>
              <a:gd name="connsiteX36" fmla="*/ 181133 w 498177"/>
              <a:gd name="connsiteY36" fmla="*/ 2203 h 536800"/>
              <a:gd name="connsiteX37" fmla="*/ 138847 w 498177"/>
              <a:gd name="connsiteY37" fmla="*/ 33918 h 536800"/>
              <a:gd name="connsiteX38" fmla="*/ 109776 w 498177"/>
              <a:gd name="connsiteY38" fmla="*/ 36561 h 536800"/>
              <a:gd name="connsiteX39" fmla="*/ 72778 w 498177"/>
              <a:gd name="connsiteY39" fmla="*/ 15418 h 536800"/>
              <a:gd name="connsiteX40" fmla="*/ 51026 w 498177"/>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50695 w 498177"/>
              <a:gd name="connsiteY26" fmla="*/ 332552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81247 w 498177"/>
              <a:gd name="connsiteY25" fmla="*/ 433877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737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73766 w 498177"/>
              <a:gd name="connsiteY14" fmla="*/ 391099 h 536800"/>
              <a:gd name="connsiteX15" fmla="*/ 98625 w 498177"/>
              <a:gd name="connsiteY15" fmla="*/ 420721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46002 w 493153"/>
              <a:gd name="connsiteY0" fmla="*/ 24334 h 536800"/>
              <a:gd name="connsiteX1" fmla="*/ 20097 w 493153"/>
              <a:gd name="connsiteY1" fmla="*/ 64527 h 536800"/>
              <a:gd name="connsiteX2" fmla="*/ 50242 w 493153"/>
              <a:gd name="connsiteY2" fmla="*/ 99696 h 536800"/>
              <a:gd name="connsiteX3" fmla="*/ 50242 w 493153"/>
              <a:gd name="connsiteY3" fmla="*/ 99696 h 536800"/>
              <a:gd name="connsiteX4" fmla="*/ 70338 w 493153"/>
              <a:gd name="connsiteY4" fmla="*/ 165011 h 536800"/>
              <a:gd name="connsiteX5" fmla="*/ 45218 w 493153"/>
              <a:gd name="connsiteY5" fmla="*/ 180083 h 536800"/>
              <a:gd name="connsiteX6" fmla="*/ 0 w 493153"/>
              <a:gd name="connsiteY6" fmla="*/ 175059 h 536800"/>
              <a:gd name="connsiteX7" fmla="*/ 30145 w 493153"/>
              <a:gd name="connsiteY7" fmla="*/ 210228 h 536800"/>
              <a:gd name="connsiteX8" fmla="*/ 30145 w 493153"/>
              <a:gd name="connsiteY8" fmla="*/ 210228 h 536800"/>
              <a:gd name="connsiteX9" fmla="*/ 10048 w 493153"/>
              <a:gd name="connsiteY9" fmla="*/ 255446 h 536800"/>
              <a:gd name="connsiteX10" fmla="*/ 10048 w 493153"/>
              <a:gd name="connsiteY10" fmla="*/ 255446 h 536800"/>
              <a:gd name="connsiteX11" fmla="*/ 10048 w 493153"/>
              <a:gd name="connsiteY11" fmla="*/ 300663 h 536800"/>
              <a:gd name="connsiteX12" fmla="*/ 5547 w 493153"/>
              <a:gd name="connsiteY12" fmla="*/ 335833 h 536800"/>
              <a:gd name="connsiteX13" fmla="*/ 25121 w 493153"/>
              <a:gd name="connsiteY13" fmla="*/ 360954 h 536800"/>
              <a:gd name="connsiteX14" fmla="*/ 68742 w 493153"/>
              <a:gd name="connsiteY14" fmla="*/ 391099 h 536800"/>
              <a:gd name="connsiteX15" fmla="*/ 93601 w 493153"/>
              <a:gd name="connsiteY15" fmla="*/ 420721 h 536800"/>
              <a:gd name="connsiteX16" fmla="*/ 75363 w 493153"/>
              <a:gd name="connsiteY16" fmla="*/ 476510 h 536800"/>
              <a:gd name="connsiteX17" fmla="*/ 70338 w 493153"/>
              <a:gd name="connsiteY17" fmla="*/ 516703 h 536800"/>
              <a:gd name="connsiteX18" fmla="*/ 110532 w 493153"/>
              <a:gd name="connsiteY18" fmla="*/ 536800 h 536800"/>
              <a:gd name="connsiteX19" fmla="*/ 110532 w 493153"/>
              <a:gd name="connsiteY19" fmla="*/ 536800 h 536800"/>
              <a:gd name="connsiteX20" fmla="*/ 185895 w 493153"/>
              <a:gd name="connsiteY20" fmla="*/ 486558 h 536800"/>
              <a:gd name="connsiteX21" fmla="*/ 341644 w 493153"/>
              <a:gd name="connsiteY21" fmla="*/ 466461 h 536800"/>
              <a:gd name="connsiteX22" fmla="*/ 411982 w 493153"/>
              <a:gd name="connsiteY22" fmla="*/ 456413 h 536800"/>
              <a:gd name="connsiteX23" fmla="*/ 457200 w 493153"/>
              <a:gd name="connsiteY23" fmla="*/ 471485 h 536800"/>
              <a:gd name="connsiteX24" fmla="*/ 473056 w 493153"/>
              <a:gd name="connsiteY24" fmla="*/ 471485 h 536800"/>
              <a:gd name="connsiteX25" fmla="*/ 476223 w 493153"/>
              <a:gd name="connsiteY25" fmla="*/ 433877 h 536800"/>
              <a:gd name="connsiteX26" fmla="*/ 437742 w 493153"/>
              <a:gd name="connsiteY26" fmla="*/ 316695 h 536800"/>
              <a:gd name="connsiteX27" fmla="*/ 493153 w 493153"/>
              <a:gd name="connsiteY27" fmla="*/ 209909 h 536800"/>
              <a:gd name="connsiteX28" fmla="*/ 457200 w 493153"/>
              <a:gd name="connsiteY28" fmla="*/ 84624 h 536800"/>
              <a:gd name="connsiteX29" fmla="*/ 427055 w 493153"/>
              <a:gd name="connsiteY29" fmla="*/ 59503 h 536800"/>
              <a:gd name="connsiteX30" fmla="*/ 366765 w 493153"/>
              <a:gd name="connsiteY30" fmla="*/ 59503 h 536800"/>
              <a:gd name="connsiteX31" fmla="*/ 305952 w 493153"/>
              <a:gd name="connsiteY31" fmla="*/ 89910 h 536800"/>
              <a:gd name="connsiteX32" fmla="*/ 281354 w 493153"/>
              <a:gd name="connsiteY32" fmla="*/ 34382 h 536800"/>
              <a:gd name="connsiteX33" fmla="*/ 221064 w 493153"/>
              <a:gd name="connsiteY33" fmla="*/ 24334 h 536800"/>
              <a:gd name="connsiteX34" fmla="*/ 234278 w 493153"/>
              <a:gd name="connsiteY34" fmla="*/ 16406 h 536800"/>
              <a:gd name="connsiteX35" fmla="*/ 183485 w 493153"/>
              <a:gd name="connsiteY35" fmla="*/ 34121 h 536800"/>
              <a:gd name="connsiteX36" fmla="*/ 197249 w 493153"/>
              <a:gd name="connsiteY36" fmla="*/ 12776 h 536800"/>
              <a:gd name="connsiteX37" fmla="*/ 176109 w 493153"/>
              <a:gd name="connsiteY37" fmla="*/ 2203 h 536800"/>
              <a:gd name="connsiteX38" fmla="*/ 133823 w 493153"/>
              <a:gd name="connsiteY38" fmla="*/ 33918 h 536800"/>
              <a:gd name="connsiteX39" fmla="*/ 104752 w 493153"/>
              <a:gd name="connsiteY39" fmla="*/ 36561 h 536800"/>
              <a:gd name="connsiteX40" fmla="*/ 67754 w 493153"/>
              <a:gd name="connsiteY40" fmla="*/ 15418 h 536800"/>
              <a:gd name="connsiteX41" fmla="*/ 46002 w 493153"/>
              <a:gd name="connsiteY41" fmla="*/ 24334 h 536800"/>
              <a:gd name="connsiteX0" fmla="*/ 46002 w 493153"/>
              <a:gd name="connsiteY0" fmla="*/ 24334 h 536800"/>
              <a:gd name="connsiteX1" fmla="*/ 20097 w 493153"/>
              <a:gd name="connsiteY1" fmla="*/ 64527 h 536800"/>
              <a:gd name="connsiteX2" fmla="*/ 50242 w 493153"/>
              <a:gd name="connsiteY2" fmla="*/ 99696 h 536800"/>
              <a:gd name="connsiteX3" fmla="*/ 50242 w 493153"/>
              <a:gd name="connsiteY3" fmla="*/ 99696 h 536800"/>
              <a:gd name="connsiteX4" fmla="*/ 70338 w 493153"/>
              <a:gd name="connsiteY4" fmla="*/ 165011 h 536800"/>
              <a:gd name="connsiteX5" fmla="*/ 45218 w 493153"/>
              <a:gd name="connsiteY5" fmla="*/ 180083 h 536800"/>
              <a:gd name="connsiteX6" fmla="*/ 0 w 493153"/>
              <a:gd name="connsiteY6" fmla="*/ 175059 h 536800"/>
              <a:gd name="connsiteX7" fmla="*/ 30145 w 493153"/>
              <a:gd name="connsiteY7" fmla="*/ 210228 h 536800"/>
              <a:gd name="connsiteX8" fmla="*/ 30145 w 493153"/>
              <a:gd name="connsiteY8" fmla="*/ 210228 h 536800"/>
              <a:gd name="connsiteX9" fmla="*/ 10048 w 493153"/>
              <a:gd name="connsiteY9" fmla="*/ 255446 h 536800"/>
              <a:gd name="connsiteX10" fmla="*/ 10048 w 493153"/>
              <a:gd name="connsiteY10" fmla="*/ 255446 h 536800"/>
              <a:gd name="connsiteX11" fmla="*/ 10048 w 493153"/>
              <a:gd name="connsiteY11" fmla="*/ 300663 h 536800"/>
              <a:gd name="connsiteX12" fmla="*/ 5547 w 493153"/>
              <a:gd name="connsiteY12" fmla="*/ 335833 h 536800"/>
              <a:gd name="connsiteX13" fmla="*/ 25121 w 493153"/>
              <a:gd name="connsiteY13" fmla="*/ 360954 h 536800"/>
              <a:gd name="connsiteX14" fmla="*/ 68742 w 493153"/>
              <a:gd name="connsiteY14" fmla="*/ 391099 h 536800"/>
              <a:gd name="connsiteX15" fmla="*/ 93601 w 493153"/>
              <a:gd name="connsiteY15" fmla="*/ 420721 h 536800"/>
              <a:gd name="connsiteX16" fmla="*/ 75363 w 493153"/>
              <a:gd name="connsiteY16" fmla="*/ 476510 h 536800"/>
              <a:gd name="connsiteX17" fmla="*/ 70338 w 493153"/>
              <a:gd name="connsiteY17" fmla="*/ 516703 h 536800"/>
              <a:gd name="connsiteX18" fmla="*/ 110532 w 493153"/>
              <a:gd name="connsiteY18" fmla="*/ 536800 h 536800"/>
              <a:gd name="connsiteX19" fmla="*/ 110532 w 493153"/>
              <a:gd name="connsiteY19" fmla="*/ 536800 h 536800"/>
              <a:gd name="connsiteX20" fmla="*/ 185895 w 493153"/>
              <a:gd name="connsiteY20" fmla="*/ 486558 h 536800"/>
              <a:gd name="connsiteX21" fmla="*/ 341644 w 493153"/>
              <a:gd name="connsiteY21" fmla="*/ 466461 h 536800"/>
              <a:gd name="connsiteX22" fmla="*/ 411982 w 493153"/>
              <a:gd name="connsiteY22" fmla="*/ 456413 h 536800"/>
              <a:gd name="connsiteX23" fmla="*/ 457200 w 493153"/>
              <a:gd name="connsiteY23" fmla="*/ 471485 h 536800"/>
              <a:gd name="connsiteX24" fmla="*/ 473056 w 493153"/>
              <a:gd name="connsiteY24" fmla="*/ 471485 h 536800"/>
              <a:gd name="connsiteX25" fmla="*/ 476223 w 493153"/>
              <a:gd name="connsiteY25" fmla="*/ 433877 h 536800"/>
              <a:gd name="connsiteX26" fmla="*/ 437742 w 493153"/>
              <a:gd name="connsiteY26" fmla="*/ 316695 h 536800"/>
              <a:gd name="connsiteX27" fmla="*/ 493153 w 493153"/>
              <a:gd name="connsiteY27" fmla="*/ 209909 h 536800"/>
              <a:gd name="connsiteX28" fmla="*/ 480276 w 493153"/>
              <a:gd name="connsiteY28" fmla="*/ 116354 h 536800"/>
              <a:gd name="connsiteX29" fmla="*/ 427055 w 493153"/>
              <a:gd name="connsiteY29" fmla="*/ 59503 h 536800"/>
              <a:gd name="connsiteX30" fmla="*/ 366765 w 493153"/>
              <a:gd name="connsiteY30" fmla="*/ 59503 h 536800"/>
              <a:gd name="connsiteX31" fmla="*/ 305952 w 493153"/>
              <a:gd name="connsiteY31" fmla="*/ 89910 h 536800"/>
              <a:gd name="connsiteX32" fmla="*/ 281354 w 493153"/>
              <a:gd name="connsiteY32" fmla="*/ 34382 h 536800"/>
              <a:gd name="connsiteX33" fmla="*/ 221064 w 493153"/>
              <a:gd name="connsiteY33" fmla="*/ 24334 h 536800"/>
              <a:gd name="connsiteX34" fmla="*/ 234278 w 493153"/>
              <a:gd name="connsiteY34" fmla="*/ 16406 h 536800"/>
              <a:gd name="connsiteX35" fmla="*/ 183485 w 493153"/>
              <a:gd name="connsiteY35" fmla="*/ 34121 h 536800"/>
              <a:gd name="connsiteX36" fmla="*/ 197249 w 493153"/>
              <a:gd name="connsiteY36" fmla="*/ 12776 h 536800"/>
              <a:gd name="connsiteX37" fmla="*/ 176109 w 493153"/>
              <a:gd name="connsiteY37" fmla="*/ 2203 h 536800"/>
              <a:gd name="connsiteX38" fmla="*/ 133823 w 493153"/>
              <a:gd name="connsiteY38" fmla="*/ 33918 h 536800"/>
              <a:gd name="connsiteX39" fmla="*/ 104752 w 493153"/>
              <a:gd name="connsiteY39" fmla="*/ 36561 h 536800"/>
              <a:gd name="connsiteX40" fmla="*/ 67754 w 493153"/>
              <a:gd name="connsiteY40" fmla="*/ 15418 h 536800"/>
              <a:gd name="connsiteX41" fmla="*/ 46002 w 493153"/>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59503 h 536800"/>
              <a:gd name="connsiteX31" fmla="*/ 305952 w 498922"/>
              <a:gd name="connsiteY31" fmla="*/ 89910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05952 w 498922"/>
              <a:gd name="connsiteY31" fmla="*/ 89910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74790 w 498922"/>
              <a:gd name="connsiteY32" fmla="*/ 24510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74790 w 498922"/>
              <a:gd name="connsiteY32" fmla="*/ 24510 h 536800"/>
              <a:gd name="connsiteX33" fmla="*/ 221064 w 498922"/>
              <a:gd name="connsiteY33" fmla="*/ 24334 h 536800"/>
              <a:gd name="connsiteX34" fmla="*/ 234278 w 498922"/>
              <a:gd name="connsiteY34" fmla="*/ 16406 h 536800"/>
              <a:gd name="connsiteX35" fmla="*/ 197249 w 498922"/>
              <a:gd name="connsiteY35" fmla="*/ 12776 h 536800"/>
              <a:gd name="connsiteX36" fmla="*/ 176109 w 498922"/>
              <a:gd name="connsiteY36" fmla="*/ 2203 h 536800"/>
              <a:gd name="connsiteX37" fmla="*/ 133823 w 498922"/>
              <a:gd name="connsiteY37" fmla="*/ 33918 h 536800"/>
              <a:gd name="connsiteX38" fmla="*/ 104752 w 498922"/>
              <a:gd name="connsiteY38" fmla="*/ 36561 h 536800"/>
              <a:gd name="connsiteX39" fmla="*/ 67754 w 498922"/>
              <a:gd name="connsiteY39" fmla="*/ 15418 h 536800"/>
              <a:gd name="connsiteX40" fmla="*/ 46002 w 498922"/>
              <a:gd name="connsiteY40" fmla="*/ 24334 h 536800"/>
              <a:gd name="connsiteX0" fmla="*/ 46002 w 498922"/>
              <a:gd name="connsiteY0" fmla="*/ 33345 h 545811"/>
              <a:gd name="connsiteX1" fmla="*/ 20097 w 498922"/>
              <a:gd name="connsiteY1" fmla="*/ 73538 h 545811"/>
              <a:gd name="connsiteX2" fmla="*/ 50242 w 498922"/>
              <a:gd name="connsiteY2" fmla="*/ 108707 h 545811"/>
              <a:gd name="connsiteX3" fmla="*/ 50242 w 498922"/>
              <a:gd name="connsiteY3" fmla="*/ 108707 h 545811"/>
              <a:gd name="connsiteX4" fmla="*/ 70338 w 498922"/>
              <a:gd name="connsiteY4" fmla="*/ 174022 h 545811"/>
              <a:gd name="connsiteX5" fmla="*/ 45218 w 498922"/>
              <a:gd name="connsiteY5" fmla="*/ 189094 h 545811"/>
              <a:gd name="connsiteX6" fmla="*/ 0 w 498922"/>
              <a:gd name="connsiteY6" fmla="*/ 184070 h 545811"/>
              <a:gd name="connsiteX7" fmla="*/ 30145 w 498922"/>
              <a:gd name="connsiteY7" fmla="*/ 219239 h 545811"/>
              <a:gd name="connsiteX8" fmla="*/ 30145 w 498922"/>
              <a:gd name="connsiteY8" fmla="*/ 219239 h 545811"/>
              <a:gd name="connsiteX9" fmla="*/ 10048 w 498922"/>
              <a:gd name="connsiteY9" fmla="*/ 264457 h 545811"/>
              <a:gd name="connsiteX10" fmla="*/ 10048 w 498922"/>
              <a:gd name="connsiteY10" fmla="*/ 264457 h 545811"/>
              <a:gd name="connsiteX11" fmla="*/ 10048 w 498922"/>
              <a:gd name="connsiteY11" fmla="*/ 309674 h 545811"/>
              <a:gd name="connsiteX12" fmla="*/ 5547 w 498922"/>
              <a:gd name="connsiteY12" fmla="*/ 344844 h 545811"/>
              <a:gd name="connsiteX13" fmla="*/ 25121 w 498922"/>
              <a:gd name="connsiteY13" fmla="*/ 369965 h 545811"/>
              <a:gd name="connsiteX14" fmla="*/ 68742 w 498922"/>
              <a:gd name="connsiteY14" fmla="*/ 400110 h 545811"/>
              <a:gd name="connsiteX15" fmla="*/ 93601 w 498922"/>
              <a:gd name="connsiteY15" fmla="*/ 429732 h 545811"/>
              <a:gd name="connsiteX16" fmla="*/ 75363 w 498922"/>
              <a:gd name="connsiteY16" fmla="*/ 485521 h 545811"/>
              <a:gd name="connsiteX17" fmla="*/ 70338 w 498922"/>
              <a:gd name="connsiteY17" fmla="*/ 525714 h 545811"/>
              <a:gd name="connsiteX18" fmla="*/ 110532 w 498922"/>
              <a:gd name="connsiteY18" fmla="*/ 545811 h 545811"/>
              <a:gd name="connsiteX19" fmla="*/ 110532 w 498922"/>
              <a:gd name="connsiteY19" fmla="*/ 545811 h 545811"/>
              <a:gd name="connsiteX20" fmla="*/ 185895 w 498922"/>
              <a:gd name="connsiteY20" fmla="*/ 495569 h 545811"/>
              <a:gd name="connsiteX21" fmla="*/ 341644 w 498922"/>
              <a:gd name="connsiteY21" fmla="*/ 475472 h 545811"/>
              <a:gd name="connsiteX22" fmla="*/ 411982 w 498922"/>
              <a:gd name="connsiteY22" fmla="*/ 465424 h 545811"/>
              <a:gd name="connsiteX23" fmla="*/ 457200 w 498922"/>
              <a:gd name="connsiteY23" fmla="*/ 480496 h 545811"/>
              <a:gd name="connsiteX24" fmla="*/ 473056 w 498922"/>
              <a:gd name="connsiteY24" fmla="*/ 480496 h 545811"/>
              <a:gd name="connsiteX25" fmla="*/ 476223 w 498922"/>
              <a:gd name="connsiteY25" fmla="*/ 442888 h 545811"/>
              <a:gd name="connsiteX26" fmla="*/ 437742 w 498922"/>
              <a:gd name="connsiteY26" fmla="*/ 325706 h 545811"/>
              <a:gd name="connsiteX27" fmla="*/ 498922 w 498922"/>
              <a:gd name="connsiteY27" fmla="*/ 218920 h 545811"/>
              <a:gd name="connsiteX28" fmla="*/ 480276 w 498922"/>
              <a:gd name="connsiteY28" fmla="*/ 125365 h 545811"/>
              <a:gd name="connsiteX29" fmla="*/ 427055 w 498922"/>
              <a:gd name="connsiteY29" fmla="*/ 68514 h 545811"/>
              <a:gd name="connsiteX30" fmla="*/ 366765 w 498922"/>
              <a:gd name="connsiteY30" fmla="*/ 81675 h 545811"/>
              <a:gd name="connsiteX31" fmla="*/ 312515 w 498922"/>
              <a:gd name="connsiteY31" fmla="*/ 89050 h 545811"/>
              <a:gd name="connsiteX32" fmla="*/ 274790 w 498922"/>
              <a:gd name="connsiteY32" fmla="*/ 33521 h 545811"/>
              <a:gd name="connsiteX33" fmla="*/ 221064 w 498922"/>
              <a:gd name="connsiteY33" fmla="*/ 33345 h 545811"/>
              <a:gd name="connsiteX34" fmla="*/ 234278 w 498922"/>
              <a:gd name="connsiteY34" fmla="*/ 25417 h 545811"/>
              <a:gd name="connsiteX35" fmla="*/ 197249 w 498922"/>
              <a:gd name="connsiteY35" fmla="*/ 21787 h 545811"/>
              <a:gd name="connsiteX36" fmla="*/ 185955 w 498922"/>
              <a:gd name="connsiteY36" fmla="*/ 1342 h 545811"/>
              <a:gd name="connsiteX37" fmla="*/ 133823 w 498922"/>
              <a:gd name="connsiteY37" fmla="*/ 42929 h 545811"/>
              <a:gd name="connsiteX38" fmla="*/ 104752 w 498922"/>
              <a:gd name="connsiteY38" fmla="*/ 45572 h 545811"/>
              <a:gd name="connsiteX39" fmla="*/ 67754 w 498922"/>
              <a:gd name="connsiteY39" fmla="*/ 24429 h 545811"/>
              <a:gd name="connsiteX40" fmla="*/ 46002 w 498922"/>
              <a:gd name="connsiteY40" fmla="*/ 33345 h 54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98922" h="545811">
                <a:moveTo>
                  <a:pt x="46002" y="33345"/>
                </a:moveTo>
                <a:lnTo>
                  <a:pt x="20097" y="73538"/>
                </a:lnTo>
                <a:lnTo>
                  <a:pt x="50242" y="108707"/>
                </a:lnTo>
                <a:lnTo>
                  <a:pt x="50242" y="108707"/>
                </a:lnTo>
                <a:lnTo>
                  <a:pt x="70338" y="174022"/>
                </a:lnTo>
                <a:lnTo>
                  <a:pt x="45218" y="189094"/>
                </a:lnTo>
                <a:lnTo>
                  <a:pt x="0" y="184070"/>
                </a:lnTo>
                <a:lnTo>
                  <a:pt x="30145" y="219239"/>
                </a:lnTo>
                <a:lnTo>
                  <a:pt x="30145" y="219239"/>
                </a:lnTo>
                <a:lnTo>
                  <a:pt x="10048" y="264457"/>
                </a:lnTo>
                <a:lnTo>
                  <a:pt x="10048" y="264457"/>
                </a:lnTo>
                <a:lnTo>
                  <a:pt x="10048" y="309674"/>
                </a:lnTo>
                <a:lnTo>
                  <a:pt x="5547" y="344844"/>
                </a:lnTo>
                <a:lnTo>
                  <a:pt x="25121" y="369965"/>
                </a:lnTo>
                <a:lnTo>
                  <a:pt x="68742" y="400110"/>
                </a:lnTo>
                <a:lnTo>
                  <a:pt x="93601" y="429732"/>
                </a:lnTo>
                <a:lnTo>
                  <a:pt x="75363" y="485521"/>
                </a:lnTo>
                <a:lnTo>
                  <a:pt x="70338" y="525714"/>
                </a:lnTo>
                <a:lnTo>
                  <a:pt x="110532" y="545811"/>
                </a:lnTo>
                <a:lnTo>
                  <a:pt x="110532" y="545811"/>
                </a:lnTo>
                <a:lnTo>
                  <a:pt x="185895" y="495569"/>
                </a:lnTo>
                <a:lnTo>
                  <a:pt x="341644" y="475472"/>
                </a:lnTo>
                <a:lnTo>
                  <a:pt x="411982" y="465424"/>
                </a:lnTo>
                <a:cubicBezTo>
                  <a:pt x="427055" y="470448"/>
                  <a:pt x="447021" y="477984"/>
                  <a:pt x="457200" y="480496"/>
                </a:cubicBezTo>
                <a:cubicBezTo>
                  <a:pt x="467379" y="483008"/>
                  <a:pt x="467771" y="480496"/>
                  <a:pt x="473056" y="480496"/>
                </a:cubicBezTo>
                <a:lnTo>
                  <a:pt x="476223" y="442888"/>
                </a:lnTo>
                <a:cubicBezTo>
                  <a:pt x="474302" y="419733"/>
                  <a:pt x="414218" y="335285"/>
                  <a:pt x="437742" y="325706"/>
                </a:cubicBezTo>
                <a:cubicBezTo>
                  <a:pt x="442767" y="294985"/>
                  <a:pt x="497000" y="260241"/>
                  <a:pt x="498922" y="218920"/>
                </a:cubicBezTo>
                <a:lnTo>
                  <a:pt x="480276" y="125365"/>
                </a:lnTo>
                <a:lnTo>
                  <a:pt x="427055" y="68514"/>
                </a:lnTo>
                <a:lnTo>
                  <a:pt x="366765" y="81675"/>
                </a:lnTo>
                <a:lnTo>
                  <a:pt x="312515" y="89050"/>
                </a:lnTo>
                <a:lnTo>
                  <a:pt x="274790" y="33521"/>
                </a:lnTo>
                <a:cubicBezTo>
                  <a:pt x="254693" y="30172"/>
                  <a:pt x="227816" y="34696"/>
                  <a:pt x="221064" y="33345"/>
                </a:cubicBezTo>
                <a:cubicBezTo>
                  <a:pt x="214312" y="31994"/>
                  <a:pt x="229873" y="28060"/>
                  <a:pt x="234278" y="25417"/>
                </a:cubicBezTo>
                <a:lnTo>
                  <a:pt x="197249" y="21787"/>
                </a:lnTo>
                <a:cubicBezTo>
                  <a:pt x="196020" y="14265"/>
                  <a:pt x="194324" y="-5265"/>
                  <a:pt x="185955" y="1342"/>
                </a:cubicBezTo>
                <a:cubicBezTo>
                  <a:pt x="177586" y="7949"/>
                  <a:pt x="147357" y="35557"/>
                  <a:pt x="133823" y="42929"/>
                </a:cubicBezTo>
                <a:cubicBezTo>
                  <a:pt x="120289" y="50301"/>
                  <a:pt x="112240" y="48655"/>
                  <a:pt x="104752" y="45572"/>
                </a:cubicBezTo>
                <a:lnTo>
                  <a:pt x="67754" y="24429"/>
                </a:lnTo>
                <a:lnTo>
                  <a:pt x="46002" y="33345"/>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600" b="1" kern="0" dirty="0">
                <a:solidFill>
                  <a:srgbClr val="000000"/>
                </a:solidFill>
                <a:latin typeface="Arial"/>
              </a:rPr>
              <a:t>Cote D’Ivoire</a:t>
            </a:r>
          </a:p>
        </p:txBody>
      </p:sp>
      <p:sp>
        <p:nvSpPr>
          <p:cNvPr id="32" name="Freeform 29">
            <a:extLst>
              <a:ext uri="{FF2B5EF4-FFF2-40B4-BE49-F238E27FC236}">
                <a16:creationId xmlns:a16="http://schemas.microsoft.com/office/drawing/2014/main" id="{2D151579-53A7-EBC8-B617-843E6793FE06}"/>
              </a:ext>
            </a:extLst>
          </p:cNvPr>
          <p:cNvSpPr/>
          <p:nvPr/>
        </p:nvSpPr>
        <p:spPr>
          <a:xfrm>
            <a:off x="6508283" y="2298849"/>
            <a:ext cx="633413" cy="485775"/>
          </a:xfrm>
          <a:custGeom>
            <a:avLst/>
            <a:gdLst>
              <a:gd name="connsiteX0" fmla="*/ 2805 w 633909"/>
              <a:gd name="connsiteY0" fmla="*/ 389882 h 476834"/>
              <a:gd name="connsiteX1" fmla="*/ 0 w 633909"/>
              <a:gd name="connsiteY1" fmla="*/ 325369 h 476834"/>
              <a:gd name="connsiteX2" fmla="*/ 22439 w 633909"/>
              <a:gd name="connsiteY2" fmla="*/ 294515 h 476834"/>
              <a:gd name="connsiteX3" fmla="*/ 61708 w 633909"/>
              <a:gd name="connsiteY3" fmla="*/ 246832 h 476834"/>
              <a:gd name="connsiteX4" fmla="*/ 78537 w 633909"/>
              <a:gd name="connsiteY4" fmla="*/ 227197 h 476834"/>
              <a:gd name="connsiteX5" fmla="*/ 109391 w 633909"/>
              <a:gd name="connsiteY5" fmla="*/ 159880 h 476834"/>
              <a:gd name="connsiteX6" fmla="*/ 129025 w 633909"/>
              <a:gd name="connsiteY6" fmla="*/ 143050 h 476834"/>
              <a:gd name="connsiteX7" fmla="*/ 196343 w 633909"/>
              <a:gd name="connsiteY7" fmla="*/ 131831 h 476834"/>
              <a:gd name="connsiteX8" fmla="*/ 280490 w 633909"/>
              <a:gd name="connsiteY8" fmla="*/ 86952 h 476834"/>
              <a:gd name="connsiteX9" fmla="*/ 328174 w 633909"/>
              <a:gd name="connsiteY9" fmla="*/ 47683 h 476834"/>
              <a:gd name="connsiteX10" fmla="*/ 364638 w 633909"/>
              <a:gd name="connsiteY10" fmla="*/ 0 h 476834"/>
              <a:gd name="connsiteX11" fmla="*/ 415126 w 633909"/>
              <a:gd name="connsiteY11" fmla="*/ 0 h 476834"/>
              <a:gd name="connsiteX12" fmla="*/ 496468 w 633909"/>
              <a:gd name="connsiteY12" fmla="*/ 2805 h 476834"/>
              <a:gd name="connsiteX13" fmla="*/ 431956 w 633909"/>
              <a:gd name="connsiteY13" fmla="*/ 33659 h 476834"/>
              <a:gd name="connsiteX14" fmla="*/ 460005 w 633909"/>
              <a:gd name="connsiteY14" fmla="*/ 67318 h 476834"/>
              <a:gd name="connsiteX15" fmla="*/ 457200 w 633909"/>
              <a:gd name="connsiteY15" fmla="*/ 98172 h 476834"/>
              <a:gd name="connsiteX16" fmla="*/ 502078 w 633909"/>
              <a:gd name="connsiteY16" fmla="*/ 123416 h 476834"/>
              <a:gd name="connsiteX17" fmla="*/ 513298 w 633909"/>
              <a:gd name="connsiteY17" fmla="*/ 171099 h 476834"/>
              <a:gd name="connsiteX18" fmla="*/ 544152 w 633909"/>
              <a:gd name="connsiteY18" fmla="*/ 199148 h 476834"/>
              <a:gd name="connsiteX19" fmla="*/ 589030 w 633909"/>
              <a:gd name="connsiteY19" fmla="*/ 199148 h 476834"/>
              <a:gd name="connsiteX20" fmla="*/ 614275 w 633909"/>
              <a:gd name="connsiteY20" fmla="*/ 199148 h 476834"/>
              <a:gd name="connsiteX21" fmla="*/ 633909 w 633909"/>
              <a:gd name="connsiteY21" fmla="*/ 224393 h 476834"/>
              <a:gd name="connsiteX22" fmla="*/ 625494 w 633909"/>
              <a:gd name="connsiteY22" fmla="*/ 249637 h 476834"/>
              <a:gd name="connsiteX23" fmla="*/ 600250 w 633909"/>
              <a:gd name="connsiteY23" fmla="*/ 283296 h 476834"/>
              <a:gd name="connsiteX24" fmla="*/ 555371 w 633909"/>
              <a:gd name="connsiteY24" fmla="*/ 297320 h 476834"/>
              <a:gd name="connsiteX25" fmla="*/ 502078 w 633909"/>
              <a:gd name="connsiteY25" fmla="*/ 316955 h 476834"/>
              <a:gd name="connsiteX26" fmla="*/ 496468 w 633909"/>
              <a:gd name="connsiteY26" fmla="*/ 350613 h 476834"/>
              <a:gd name="connsiteX27" fmla="*/ 426346 w 633909"/>
              <a:gd name="connsiteY27" fmla="*/ 347809 h 476834"/>
              <a:gd name="connsiteX28" fmla="*/ 286100 w 633909"/>
              <a:gd name="connsiteY28" fmla="*/ 342199 h 476834"/>
              <a:gd name="connsiteX29" fmla="*/ 185124 w 633909"/>
              <a:gd name="connsiteY29" fmla="*/ 347809 h 476834"/>
              <a:gd name="connsiteX30" fmla="*/ 204758 w 633909"/>
              <a:gd name="connsiteY30" fmla="*/ 398297 h 476834"/>
              <a:gd name="connsiteX31" fmla="*/ 215978 w 633909"/>
              <a:gd name="connsiteY31" fmla="*/ 476834 h 476834"/>
              <a:gd name="connsiteX32" fmla="*/ 185124 w 633909"/>
              <a:gd name="connsiteY32" fmla="*/ 448785 h 476834"/>
              <a:gd name="connsiteX33" fmla="*/ 157075 w 633909"/>
              <a:gd name="connsiteY33" fmla="*/ 429151 h 476834"/>
              <a:gd name="connsiteX34" fmla="*/ 106586 w 633909"/>
              <a:gd name="connsiteY34" fmla="*/ 437566 h 476834"/>
              <a:gd name="connsiteX35" fmla="*/ 61708 w 633909"/>
              <a:gd name="connsiteY35" fmla="*/ 445980 h 476834"/>
              <a:gd name="connsiteX36" fmla="*/ 33659 w 633909"/>
              <a:gd name="connsiteY36" fmla="*/ 454395 h 476834"/>
              <a:gd name="connsiteX37" fmla="*/ 2805 w 633909"/>
              <a:gd name="connsiteY37" fmla="*/ 389882 h 476834"/>
              <a:gd name="connsiteX0" fmla="*/ 2805 w 633909"/>
              <a:gd name="connsiteY0" fmla="*/ 389882 h 489169"/>
              <a:gd name="connsiteX1" fmla="*/ 0 w 633909"/>
              <a:gd name="connsiteY1" fmla="*/ 325369 h 489169"/>
              <a:gd name="connsiteX2" fmla="*/ 22439 w 633909"/>
              <a:gd name="connsiteY2" fmla="*/ 294515 h 489169"/>
              <a:gd name="connsiteX3" fmla="*/ 61708 w 633909"/>
              <a:gd name="connsiteY3" fmla="*/ 246832 h 489169"/>
              <a:gd name="connsiteX4" fmla="*/ 78537 w 633909"/>
              <a:gd name="connsiteY4" fmla="*/ 227197 h 489169"/>
              <a:gd name="connsiteX5" fmla="*/ 109391 w 633909"/>
              <a:gd name="connsiteY5" fmla="*/ 159880 h 489169"/>
              <a:gd name="connsiteX6" fmla="*/ 129025 w 633909"/>
              <a:gd name="connsiteY6" fmla="*/ 143050 h 489169"/>
              <a:gd name="connsiteX7" fmla="*/ 196343 w 633909"/>
              <a:gd name="connsiteY7" fmla="*/ 131831 h 489169"/>
              <a:gd name="connsiteX8" fmla="*/ 280490 w 633909"/>
              <a:gd name="connsiteY8" fmla="*/ 86952 h 489169"/>
              <a:gd name="connsiteX9" fmla="*/ 328174 w 633909"/>
              <a:gd name="connsiteY9" fmla="*/ 47683 h 489169"/>
              <a:gd name="connsiteX10" fmla="*/ 364638 w 633909"/>
              <a:gd name="connsiteY10" fmla="*/ 0 h 489169"/>
              <a:gd name="connsiteX11" fmla="*/ 415126 w 633909"/>
              <a:gd name="connsiteY11" fmla="*/ 0 h 489169"/>
              <a:gd name="connsiteX12" fmla="*/ 496468 w 633909"/>
              <a:gd name="connsiteY12" fmla="*/ 2805 h 489169"/>
              <a:gd name="connsiteX13" fmla="*/ 431956 w 633909"/>
              <a:gd name="connsiteY13" fmla="*/ 33659 h 489169"/>
              <a:gd name="connsiteX14" fmla="*/ 460005 w 633909"/>
              <a:gd name="connsiteY14" fmla="*/ 67318 h 489169"/>
              <a:gd name="connsiteX15" fmla="*/ 457200 w 633909"/>
              <a:gd name="connsiteY15" fmla="*/ 98172 h 489169"/>
              <a:gd name="connsiteX16" fmla="*/ 502078 w 633909"/>
              <a:gd name="connsiteY16" fmla="*/ 123416 h 489169"/>
              <a:gd name="connsiteX17" fmla="*/ 513298 w 633909"/>
              <a:gd name="connsiteY17" fmla="*/ 171099 h 489169"/>
              <a:gd name="connsiteX18" fmla="*/ 544152 w 633909"/>
              <a:gd name="connsiteY18" fmla="*/ 199148 h 489169"/>
              <a:gd name="connsiteX19" fmla="*/ 589030 w 633909"/>
              <a:gd name="connsiteY19" fmla="*/ 199148 h 489169"/>
              <a:gd name="connsiteX20" fmla="*/ 614275 w 633909"/>
              <a:gd name="connsiteY20" fmla="*/ 199148 h 489169"/>
              <a:gd name="connsiteX21" fmla="*/ 633909 w 633909"/>
              <a:gd name="connsiteY21" fmla="*/ 224393 h 489169"/>
              <a:gd name="connsiteX22" fmla="*/ 625494 w 633909"/>
              <a:gd name="connsiteY22" fmla="*/ 249637 h 489169"/>
              <a:gd name="connsiteX23" fmla="*/ 600250 w 633909"/>
              <a:gd name="connsiteY23" fmla="*/ 283296 h 489169"/>
              <a:gd name="connsiteX24" fmla="*/ 555371 w 633909"/>
              <a:gd name="connsiteY24" fmla="*/ 297320 h 489169"/>
              <a:gd name="connsiteX25" fmla="*/ 502078 w 633909"/>
              <a:gd name="connsiteY25" fmla="*/ 316955 h 489169"/>
              <a:gd name="connsiteX26" fmla="*/ 496468 w 633909"/>
              <a:gd name="connsiteY26" fmla="*/ 350613 h 489169"/>
              <a:gd name="connsiteX27" fmla="*/ 426346 w 633909"/>
              <a:gd name="connsiteY27" fmla="*/ 347809 h 489169"/>
              <a:gd name="connsiteX28" fmla="*/ 286100 w 633909"/>
              <a:gd name="connsiteY28" fmla="*/ 342199 h 489169"/>
              <a:gd name="connsiteX29" fmla="*/ 185124 w 633909"/>
              <a:gd name="connsiteY29" fmla="*/ 347809 h 489169"/>
              <a:gd name="connsiteX30" fmla="*/ 204758 w 633909"/>
              <a:gd name="connsiteY30" fmla="*/ 398297 h 489169"/>
              <a:gd name="connsiteX31" fmla="*/ 215978 w 633909"/>
              <a:gd name="connsiteY31" fmla="*/ 476834 h 489169"/>
              <a:gd name="connsiteX32" fmla="*/ 202432 w 633909"/>
              <a:gd name="connsiteY32" fmla="*/ 489169 h 489169"/>
              <a:gd name="connsiteX33" fmla="*/ 157075 w 633909"/>
              <a:gd name="connsiteY33" fmla="*/ 429151 h 489169"/>
              <a:gd name="connsiteX34" fmla="*/ 106586 w 633909"/>
              <a:gd name="connsiteY34" fmla="*/ 437566 h 489169"/>
              <a:gd name="connsiteX35" fmla="*/ 61708 w 633909"/>
              <a:gd name="connsiteY35" fmla="*/ 445980 h 489169"/>
              <a:gd name="connsiteX36" fmla="*/ 33659 w 633909"/>
              <a:gd name="connsiteY36" fmla="*/ 454395 h 489169"/>
              <a:gd name="connsiteX37" fmla="*/ 2805 w 633909"/>
              <a:gd name="connsiteY37" fmla="*/ 389882 h 489169"/>
              <a:gd name="connsiteX0" fmla="*/ 2805 w 633909"/>
              <a:gd name="connsiteY0" fmla="*/ 389882 h 489169"/>
              <a:gd name="connsiteX1" fmla="*/ 0 w 633909"/>
              <a:gd name="connsiteY1" fmla="*/ 325369 h 489169"/>
              <a:gd name="connsiteX2" fmla="*/ 22439 w 633909"/>
              <a:gd name="connsiteY2" fmla="*/ 294515 h 489169"/>
              <a:gd name="connsiteX3" fmla="*/ 61708 w 633909"/>
              <a:gd name="connsiteY3" fmla="*/ 246832 h 489169"/>
              <a:gd name="connsiteX4" fmla="*/ 78537 w 633909"/>
              <a:gd name="connsiteY4" fmla="*/ 227197 h 489169"/>
              <a:gd name="connsiteX5" fmla="*/ 109391 w 633909"/>
              <a:gd name="connsiteY5" fmla="*/ 159880 h 489169"/>
              <a:gd name="connsiteX6" fmla="*/ 129025 w 633909"/>
              <a:gd name="connsiteY6" fmla="*/ 143050 h 489169"/>
              <a:gd name="connsiteX7" fmla="*/ 196343 w 633909"/>
              <a:gd name="connsiteY7" fmla="*/ 131831 h 489169"/>
              <a:gd name="connsiteX8" fmla="*/ 280490 w 633909"/>
              <a:gd name="connsiteY8" fmla="*/ 86952 h 489169"/>
              <a:gd name="connsiteX9" fmla="*/ 328174 w 633909"/>
              <a:gd name="connsiteY9" fmla="*/ 47683 h 489169"/>
              <a:gd name="connsiteX10" fmla="*/ 361754 w 633909"/>
              <a:gd name="connsiteY10" fmla="*/ 20192 h 489169"/>
              <a:gd name="connsiteX11" fmla="*/ 415126 w 633909"/>
              <a:gd name="connsiteY11" fmla="*/ 0 h 489169"/>
              <a:gd name="connsiteX12" fmla="*/ 496468 w 633909"/>
              <a:gd name="connsiteY12" fmla="*/ 2805 h 489169"/>
              <a:gd name="connsiteX13" fmla="*/ 431956 w 633909"/>
              <a:gd name="connsiteY13" fmla="*/ 33659 h 489169"/>
              <a:gd name="connsiteX14" fmla="*/ 460005 w 633909"/>
              <a:gd name="connsiteY14" fmla="*/ 67318 h 489169"/>
              <a:gd name="connsiteX15" fmla="*/ 457200 w 633909"/>
              <a:gd name="connsiteY15" fmla="*/ 98172 h 489169"/>
              <a:gd name="connsiteX16" fmla="*/ 502078 w 633909"/>
              <a:gd name="connsiteY16" fmla="*/ 123416 h 489169"/>
              <a:gd name="connsiteX17" fmla="*/ 513298 w 633909"/>
              <a:gd name="connsiteY17" fmla="*/ 171099 h 489169"/>
              <a:gd name="connsiteX18" fmla="*/ 544152 w 633909"/>
              <a:gd name="connsiteY18" fmla="*/ 199148 h 489169"/>
              <a:gd name="connsiteX19" fmla="*/ 589030 w 633909"/>
              <a:gd name="connsiteY19" fmla="*/ 199148 h 489169"/>
              <a:gd name="connsiteX20" fmla="*/ 614275 w 633909"/>
              <a:gd name="connsiteY20" fmla="*/ 199148 h 489169"/>
              <a:gd name="connsiteX21" fmla="*/ 633909 w 633909"/>
              <a:gd name="connsiteY21" fmla="*/ 224393 h 489169"/>
              <a:gd name="connsiteX22" fmla="*/ 625494 w 633909"/>
              <a:gd name="connsiteY22" fmla="*/ 249637 h 489169"/>
              <a:gd name="connsiteX23" fmla="*/ 600250 w 633909"/>
              <a:gd name="connsiteY23" fmla="*/ 283296 h 489169"/>
              <a:gd name="connsiteX24" fmla="*/ 555371 w 633909"/>
              <a:gd name="connsiteY24" fmla="*/ 297320 h 489169"/>
              <a:gd name="connsiteX25" fmla="*/ 502078 w 633909"/>
              <a:gd name="connsiteY25" fmla="*/ 316955 h 489169"/>
              <a:gd name="connsiteX26" fmla="*/ 496468 w 633909"/>
              <a:gd name="connsiteY26" fmla="*/ 350613 h 489169"/>
              <a:gd name="connsiteX27" fmla="*/ 426346 w 633909"/>
              <a:gd name="connsiteY27" fmla="*/ 347809 h 489169"/>
              <a:gd name="connsiteX28" fmla="*/ 286100 w 633909"/>
              <a:gd name="connsiteY28" fmla="*/ 342199 h 489169"/>
              <a:gd name="connsiteX29" fmla="*/ 185124 w 633909"/>
              <a:gd name="connsiteY29" fmla="*/ 347809 h 489169"/>
              <a:gd name="connsiteX30" fmla="*/ 204758 w 633909"/>
              <a:gd name="connsiteY30" fmla="*/ 398297 h 489169"/>
              <a:gd name="connsiteX31" fmla="*/ 215978 w 633909"/>
              <a:gd name="connsiteY31" fmla="*/ 476834 h 489169"/>
              <a:gd name="connsiteX32" fmla="*/ 202432 w 633909"/>
              <a:gd name="connsiteY32" fmla="*/ 489169 h 489169"/>
              <a:gd name="connsiteX33" fmla="*/ 157075 w 633909"/>
              <a:gd name="connsiteY33" fmla="*/ 429151 h 489169"/>
              <a:gd name="connsiteX34" fmla="*/ 106586 w 633909"/>
              <a:gd name="connsiteY34" fmla="*/ 437566 h 489169"/>
              <a:gd name="connsiteX35" fmla="*/ 61708 w 633909"/>
              <a:gd name="connsiteY35" fmla="*/ 445980 h 489169"/>
              <a:gd name="connsiteX36" fmla="*/ 33659 w 633909"/>
              <a:gd name="connsiteY36" fmla="*/ 454395 h 489169"/>
              <a:gd name="connsiteX37" fmla="*/ 2805 w 633909"/>
              <a:gd name="connsiteY37" fmla="*/ 389882 h 489169"/>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60005 w 633909"/>
              <a:gd name="connsiteY14" fmla="*/ 64513 h 486364"/>
              <a:gd name="connsiteX15" fmla="*/ 457200 w 633909"/>
              <a:gd name="connsiteY15" fmla="*/ 95367 h 486364"/>
              <a:gd name="connsiteX16" fmla="*/ 502078 w 633909"/>
              <a:gd name="connsiteY16" fmla="*/ 120611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60005 w 633909"/>
              <a:gd name="connsiteY14" fmla="*/ 64513 h 486364"/>
              <a:gd name="connsiteX15" fmla="*/ 457200 w 633909"/>
              <a:gd name="connsiteY15" fmla="*/ 95367 h 486364"/>
              <a:gd name="connsiteX16" fmla="*/ 490540 w 633909"/>
              <a:gd name="connsiteY16" fmla="*/ 129265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45583 w 633909"/>
              <a:gd name="connsiteY14" fmla="*/ 61629 h 486364"/>
              <a:gd name="connsiteX15" fmla="*/ 457200 w 633909"/>
              <a:gd name="connsiteY15" fmla="*/ 95367 h 486364"/>
              <a:gd name="connsiteX16" fmla="*/ 490540 w 633909"/>
              <a:gd name="connsiteY16" fmla="*/ 129265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3909" h="486364">
                <a:moveTo>
                  <a:pt x="2805" y="387077"/>
                </a:moveTo>
                <a:lnTo>
                  <a:pt x="0" y="322564"/>
                </a:lnTo>
                <a:lnTo>
                  <a:pt x="22439" y="291710"/>
                </a:lnTo>
                <a:lnTo>
                  <a:pt x="61708" y="244027"/>
                </a:lnTo>
                <a:lnTo>
                  <a:pt x="78537" y="224392"/>
                </a:lnTo>
                <a:lnTo>
                  <a:pt x="109391" y="157075"/>
                </a:lnTo>
                <a:lnTo>
                  <a:pt x="129025" y="140245"/>
                </a:lnTo>
                <a:lnTo>
                  <a:pt x="196343" y="129026"/>
                </a:lnTo>
                <a:lnTo>
                  <a:pt x="280490" y="84147"/>
                </a:lnTo>
                <a:lnTo>
                  <a:pt x="328174" y="44878"/>
                </a:lnTo>
                <a:lnTo>
                  <a:pt x="361754" y="17387"/>
                </a:lnTo>
                <a:lnTo>
                  <a:pt x="415126" y="5848"/>
                </a:lnTo>
                <a:lnTo>
                  <a:pt x="496468" y="0"/>
                </a:lnTo>
                <a:lnTo>
                  <a:pt x="431956" y="30854"/>
                </a:lnTo>
                <a:lnTo>
                  <a:pt x="445583" y="61629"/>
                </a:lnTo>
                <a:lnTo>
                  <a:pt x="457200" y="95367"/>
                </a:lnTo>
                <a:lnTo>
                  <a:pt x="490540" y="129265"/>
                </a:lnTo>
                <a:lnTo>
                  <a:pt x="513298" y="168294"/>
                </a:lnTo>
                <a:lnTo>
                  <a:pt x="544152" y="196343"/>
                </a:lnTo>
                <a:lnTo>
                  <a:pt x="589030" y="196343"/>
                </a:lnTo>
                <a:lnTo>
                  <a:pt x="614275" y="196343"/>
                </a:lnTo>
                <a:lnTo>
                  <a:pt x="633909" y="221588"/>
                </a:lnTo>
                <a:lnTo>
                  <a:pt x="625494" y="246832"/>
                </a:lnTo>
                <a:lnTo>
                  <a:pt x="600250" y="280491"/>
                </a:lnTo>
                <a:lnTo>
                  <a:pt x="555371" y="294515"/>
                </a:lnTo>
                <a:lnTo>
                  <a:pt x="502078" y="314150"/>
                </a:lnTo>
                <a:lnTo>
                  <a:pt x="496468" y="347808"/>
                </a:lnTo>
                <a:lnTo>
                  <a:pt x="426346" y="345004"/>
                </a:lnTo>
                <a:lnTo>
                  <a:pt x="286100" y="339394"/>
                </a:lnTo>
                <a:lnTo>
                  <a:pt x="185124" y="345004"/>
                </a:lnTo>
                <a:lnTo>
                  <a:pt x="204758" y="395492"/>
                </a:lnTo>
                <a:lnTo>
                  <a:pt x="215978" y="474029"/>
                </a:lnTo>
                <a:lnTo>
                  <a:pt x="202432" y="486364"/>
                </a:lnTo>
                <a:lnTo>
                  <a:pt x="157075" y="426346"/>
                </a:lnTo>
                <a:lnTo>
                  <a:pt x="106586" y="434761"/>
                </a:lnTo>
                <a:lnTo>
                  <a:pt x="61708" y="443175"/>
                </a:lnTo>
                <a:lnTo>
                  <a:pt x="33659" y="451590"/>
                </a:lnTo>
                <a:lnTo>
                  <a:pt x="2805" y="387077"/>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Burkina Faso</a:t>
            </a:r>
          </a:p>
        </p:txBody>
      </p:sp>
      <p:sp>
        <p:nvSpPr>
          <p:cNvPr id="33" name="Freeform 30">
            <a:extLst>
              <a:ext uri="{FF2B5EF4-FFF2-40B4-BE49-F238E27FC236}">
                <a16:creationId xmlns:a16="http://schemas.microsoft.com/office/drawing/2014/main" id="{71C7160C-2AF6-F522-8432-DAC6FCA5BE2E}"/>
              </a:ext>
            </a:extLst>
          </p:cNvPr>
          <p:cNvSpPr/>
          <p:nvPr/>
        </p:nvSpPr>
        <p:spPr>
          <a:xfrm>
            <a:off x="5828829" y="2721124"/>
            <a:ext cx="242888" cy="250825"/>
          </a:xfrm>
          <a:custGeom>
            <a:avLst/>
            <a:gdLst>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193539 w 252442"/>
              <a:gd name="connsiteY6" fmla="*/ 28049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5610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193539 w 252442"/>
              <a:gd name="connsiteY6" fmla="*/ 28049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2807 w 252442"/>
              <a:gd name="connsiteY8" fmla="*/ 10378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3970 w 252442"/>
              <a:gd name="connsiteY13" fmla="*/ 18855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52442 w 252442"/>
              <a:gd name="connsiteY10" fmla="*/ 137440 h 249637"/>
              <a:gd name="connsiteX11" fmla="*/ 241222 w 252442"/>
              <a:gd name="connsiteY11" fmla="*/ 159880 h 249637"/>
              <a:gd name="connsiteX12" fmla="*/ 223970 w 252442"/>
              <a:gd name="connsiteY12" fmla="*/ 188559 h 249637"/>
              <a:gd name="connsiteX13" fmla="*/ 204758 w 252442"/>
              <a:gd name="connsiteY13" fmla="*/ 201953 h 249637"/>
              <a:gd name="connsiteX14" fmla="*/ 151465 w 252442"/>
              <a:gd name="connsiteY14" fmla="*/ 246832 h 249637"/>
              <a:gd name="connsiteX15" fmla="*/ 126221 w 252442"/>
              <a:gd name="connsiteY15" fmla="*/ 249637 h 249637"/>
              <a:gd name="connsiteX16" fmla="*/ 98172 w 252442"/>
              <a:gd name="connsiteY16" fmla="*/ 238417 h 249637"/>
              <a:gd name="connsiteX17" fmla="*/ 78537 w 252442"/>
              <a:gd name="connsiteY17" fmla="*/ 218783 h 249637"/>
              <a:gd name="connsiteX18" fmla="*/ 29395 w 252442"/>
              <a:gd name="connsiteY18" fmla="*/ 176709 h 249637"/>
              <a:gd name="connsiteX19" fmla="*/ 22439 w 252442"/>
              <a:gd name="connsiteY19" fmla="*/ 168294 h 249637"/>
              <a:gd name="connsiteX20" fmla="*/ 14024 w 252442"/>
              <a:gd name="connsiteY20" fmla="*/ 148660 h 249637"/>
              <a:gd name="connsiteX21" fmla="*/ 0 w 252442"/>
              <a:gd name="connsiteY21" fmla="*/ 75732 h 249637"/>
              <a:gd name="connsiteX0" fmla="*/ 0 w 241222"/>
              <a:gd name="connsiteY0" fmla="*/ 75732 h 249637"/>
              <a:gd name="connsiteX1" fmla="*/ 33659 w 241222"/>
              <a:gd name="connsiteY1" fmla="*/ 61708 h 249637"/>
              <a:gd name="connsiteX2" fmla="*/ 58903 w 241222"/>
              <a:gd name="connsiteY2" fmla="*/ 47683 h 249637"/>
              <a:gd name="connsiteX3" fmla="*/ 67318 w 241222"/>
              <a:gd name="connsiteY3" fmla="*/ 8415 h 249637"/>
              <a:gd name="connsiteX4" fmla="*/ 112196 w 241222"/>
              <a:gd name="connsiteY4" fmla="*/ 8415 h 249637"/>
              <a:gd name="connsiteX5" fmla="*/ 176709 w 241222"/>
              <a:gd name="connsiteY5" fmla="*/ 0 h 249637"/>
              <a:gd name="connsiteX6" fmla="*/ 213637 w 241222"/>
              <a:gd name="connsiteY6" fmla="*/ 25406 h 249637"/>
              <a:gd name="connsiteX7" fmla="*/ 232159 w 241222"/>
              <a:gd name="connsiteY7" fmla="*/ 78537 h 249637"/>
              <a:gd name="connsiteX8" fmla="*/ 235188 w 241222"/>
              <a:gd name="connsiteY8" fmla="*/ 113262 h 249637"/>
              <a:gd name="connsiteX9" fmla="*/ 220740 w 241222"/>
              <a:gd name="connsiteY9" fmla="*/ 134830 h 249637"/>
              <a:gd name="connsiteX10" fmla="*/ 240535 w 241222"/>
              <a:gd name="connsiteY10" fmla="*/ 139810 h 249637"/>
              <a:gd name="connsiteX11" fmla="*/ 241222 w 241222"/>
              <a:gd name="connsiteY11" fmla="*/ 159880 h 249637"/>
              <a:gd name="connsiteX12" fmla="*/ 223970 w 241222"/>
              <a:gd name="connsiteY12" fmla="*/ 188559 h 249637"/>
              <a:gd name="connsiteX13" fmla="*/ 204758 w 241222"/>
              <a:gd name="connsiteY13" fmla="*/ 201953 h 249637"/>
              <a:gd name="connsiteX14" fmla="*/ 151465 w 241222"/>
              <a:gd name="connsiteY14" fmla="*/ 246832 h 249637"/>
              <a:gd name="connsiteX15" fmla="*/ 126221 w 241222"/>
              <a:gd name="connsiteY15" fmla="*/ 249637 h 249637"/>
              <a:gd name="connsiteX16" fmla="*/ 98172 w 241222"/>
              <a:gd name="connsiteY16" fmla="*/ 238417 h 249637"/>
              <a:gd name="connsiteX17" fmla="*/ 78537 w 241222"/>
              <a:gd name="connsiteY17" fmla="*/ 218783 h 249637"/>
              <a:gd name="connsiteX18" fmla="*/ 29395 w 241222"/>
              <a:gd name="connsiteY18" fmla="*/ 176709 h 249637"/>
              <a:gd name="connsiteX19" fmla="*/ 22439 w 241222"/>
              <a:gd name="connsiteY19" fmla="*/ 168294 h 249637"/>
              <a:gd name="connsiteX20" fmla="*/ 14024 w 241222"/>
              <a:gd name="connsiteY20" fmla="*/ 148660 h 249637"/>
              <a:gd name="connsiteX21" fmla="*/ 0 w 241222"/>
              <a:gd name="connsiteY21" fmla="*/ 75732 h 249637"/>
              <a:gd name="connsiteX0" fmla="*/ 0 w 242333"/>
              <a:gd name="connsiteY0" fmla="*/ 75732 h 249637"/>
              <a:gd name="connsiteX1" fmla="*/ 33659 w 242333"/>
              <a:gd name="connsiteY1" fmla="*/ 61708 h 249637"/>
              <a:gd name="connsiteX2" fmla="*/ 58903 w 242333"/>
              <a:gd name="connsiteY2" fmla="*/ 47683 h 249637"/>
              <a:gd name="connsiteX3" fmla="*/ 67318 w 242333"/>
              <a:gd name="connsiteY3" fmla="*/ 8415 h 249637"/>
              <a:gd name="connsiteX4" fmla="*/ 112196 w 242333"/>
              <a:gd name="connsiteY4" fmla="*/ 8415 h 249637"/>
              <a:gd name="connsiteX5" fmla="*/ 176709 w 242333"/>
              <a:gd name="connsiteY5" fmla="*/ 0 h 249637"/>
              <a:gd name="connsiteX6" fmla="*/ 213637 w 242333"/>
              <a:gd name="connsiteY6" fmla="*/ 25406 h 249637"/>
              <a:gd name="connsiteX7" fmla="*/ 232159 w 242333"/>
              <a:gd name="connsiteY7" fmla="*/ 78537 h 249637"/>
              <a:gd name="connsiteX8" fmla="*/ 242333 w 242333"/>
              <a:gd name="connsiteY8" fmla="*/ 113262 h 249637"/>
              <a:gd name="connsiteX9" fmla="*/ 220740 w 242333"/>
              <a:gd name="connsiteY9" fmla="*/ 134830 h 249637"/>
              <a:gd name="connsiteX10" fmla="*/ 240535 w 242333"/>
              <a:gd name="connsiteY10" fmla="*/ 139810 h 249637"/>
              <a:gd name="connsiteX11" fmla="*/ 241222 w 242333"/>
              <a:gd name="connsiteY11" fmla="*/ 159880 h 249637"/>
              <a:gd name="connsiteX12" fmla="*/ 223970 w 242333"/>
              <a:gd name="connsiteY12" fmla="*/ 188559 h 249637"/>
              <a:gd name="connsiteX13" fmla="*/ 204758 w 242333"/>
              <a:gd name="connsiteY13" fmla="*/ 201953 h 249637"/>
              <a:gd name="connsiteX14" fmla="*/ 151465 w 242333"/>
              <a:gd name="connsiteY14" fmla="*/ 246832 h 249637"/>
              <a:gd name="connsiteX15" fmla="*/ 126221 w 242333"/>
              <a:gd name="connsiteY15" fmla="*/ 249637 h 249637"/>
              <a:gd name="connsiteX16" fmla="*/ 98172 w 242333"/>
              <a:gd name="connsiteY16" fmla="*/ 238417 h 249637"/>
              <a:gd name="connsiteX17" fmla="*/ 78537 w 242333"/>
              <a:gd name="connsiteY17" fmla="*/ 218783 h 249637"/>
              <a:gd name="connsiteX18" fmla="*/ 29395 w 242333"/>
              <a:gd name="connsiteY18" fmla="*/ 176709 h 249637"/>
              <a:gd name="connsiteX19" fmla="*/ 22439 w 242333"/>
              <a:gd name="connsiteY19" fmla="*/ 168294 h 249637"/>
              <a:gd name="connsiteX20" fmla="*/ 14024 w 242333"/>
              <a:gd name="connsiteY20" fmla="*/ 148660 h 249637"/>
              <a:gd name="connsiteX21" fmla="*/ 0 w 242333"/>
              <a:gd name="connsiteY21" fmla="*/ 75732 h 24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2333" h="249637">
                <a:moveTo>
                  <a:pt x="0" y="75732"/>
                </a:moveTo>
                <a:lnTo>
                  <a:pt x="33659" y="61708"/>
                </a:lnTo>
                <a:lnTo>
                  <a:pt x="58903" y="47683"/>
                </a:lnTo>
                <a:lnTo>
                  <a:pt x="67318" y="8415"/>
                </a:lnTo>
                <a:lnTo>
                  <a:pt x="112196" y="8415"/>
                </a:lnTo>
                <a:lnTo>
                  <a:pt x="176709" y="0"/>
                </a:lnTo>
                <a:lnTo>
                  <a:pt x="213637" y="25406"/>
                </a:lnTo>
                <a:lnTo>
                  <a:pt x="232159" y="78537"/>
                </a:lnTo>
                <a:lnTo>
                  <a:pt x="242333" y="113262"/>
                </a:lnTo>
                <a:lnTo>
                  <a:pt x="220740" y="134830"/>
                </a:lnTo>
                <a:lnTo>
                  <a:pt x="240535" y="139810"/>
                </a:lnTo>
                <a:lnTo>
                  <a:pt x="241222" y="159880"/>
                </a:lnTo>
                <a:lnTo>
                  <a:pt x="223970" y="188559"/>
                </a:lnTo>
                <a:lnTo>
                  <a:pt x="204758" y="201953"/>
                </a:lnTo>
                <a:lnTo>
                  <a:pt x="151465" y="246832"/>
                </a:lnTo>
                <a:lnTo>
                  <a:pt x="126221" y="249637"/>
                </a:lnTo>
                <a:lnTo>
                  <a:pt x="98172" y="238417"/>
                </a:lnTo>
                <a:lnTo>
                  <a:pt x="78537" y="218783"/>
                </a:lnTo>
                <a:lnTo>
                  <a:pt x="29395" y="176709"/>
                </a:lnTo>
                <a:lnTo>
                  <a:pt x="22439" y="168294"/>
                </a:lnTo>
                <a:lnTo>
                  <a:pt x="14024" y="148660"/>
                </a:lnTo>
                <a:lnTo>
                  <a:pt x="0" y="75732"/>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34" name="Freeform 10239">
            <a:extLst>
              <a:ext uri="{FF2B5EF4-FFF2-40B4-BE49-F238E27FC236}">
                <a16:creationId xmlns:a16="http://schemas.microsoft.com/office/drawing/2014/main" id="{B399FE80-1EDA-23D1-8CE0-1CCA7109206F}"/>
              </a:ext>
            </a:extLst>
          </p:cNvPr>
          <p:cNvSpPr/>
          <p:nvPr/>
        </p:nvSpPr>
        <p:spPr>
          <a:xfrm>
            <a:off x="5968533" y="2854474"/>
            <a:ext cx="366713" cy="333375"/>
          </a:xfrm>
          <a:custGeom>
            <a:avLst/>
            <a:gdLst>
              <a:gd name="connsiteX0" fmla="*/ 0 w 345004"/>
              <a:gd name="connsiteY0" fmla="*/ 126221 h 339394"/>
              <a:gd name="connsiteX1" fmla="*/ 0 w 345004"/>
              <a:gd name="connsiteY1" fmla="*/ 126221 h 339394"/>
              <a:gd name="connsiteX2" fmla="*/ 61708 w 345004"/>
              <a:gd name="connsiteY2" fmla="*/ 89757 h 339394"/>
              <a:gd name="connsiteX3" fmla="*/ 81343 w 345004"/>
              <a:gd name="connsiteY3" fmla="*/ 61708 h 339394"/>
              <a:gd name="connsiteX4" fmla="*/ 95367 w 345004"/>
              <a:gd name="connsiteY4" fmla="*/ 36464 h 339394"/>
              <a:gd name="connsiteX5" fmla="*/ 95367 w 345004"/>
              <a:gd name="connsiteY5" fmla="*/ 36464 h 339394"/>
              <a:gd name="connsiteX6" fmla="*/ 84148 w 345004"/>
              <a:gd name="connsiteY6" fmla="*/ 8415 h 339394"/>
              <a:gd name="connsiteX7" fmla="*/ 148660 w 345004"/>
              <a:gd name="connsiteY7" fmla="*/ 0 h 339394"/>
              <a:gd name="connsiteX8" fmla="*/ 171100 w 345004"/>
              <a:gd name="connsiteY8" fmla="*/ 28049 h 339394"/>
              <a:gd name="connsiteX9" fmla="*/ 179514 w 345004"/>
              <a:gd name="connsiteY9" fmla="*/ 47683 h 339394"/>
              <a:gd name="connsiteX10" fmla="*/ 179514 w 345004"/>
              <a:gd name="connsiteY10" fmla="*/ 72927 h 339394"/>
              <a:gd name="connsiteX11" fmla="*/ 176710 w 345004"/>
              <a:gd name="connsiteY11" fmla="*/ 98172 h 339394"/>
              <a:gd name="connsiteX12" fmla="*/ 204759 w 345004"/>
              <a:gd name="connsiteY12" fmla="*/ 95367 h 339394"/>
              <a:gd name="connsiteX13" fmla="*/ 221588 w 345004"/>
              <a:gd name="connsiteY13" fmla="*/ 120611 h 339394"/>
              <a:gd name="connsiteX14" fmla="*/ 244027 w 345004"/>
              <a:gd name="connsiteY14" fmla="*/ 78537 h 339394"/>
              <a:gd name="connsiteX15" fmla="*/ 266467 w 345004"/>
              <a:gd name="connsiteY15" fmla="*/ 89757 h 339394"/>
              <a:gd name="connsiteX16" fmla="*/ 277686 w 345004"/>
              <a:gd name="connsiteY16" fmla="*/ 106586 h 339394"/>
              <a:gd name="connsiteX17" fmla="*/ 269272 w 345004"/>
              <a:gd name="connsiteY17" fmla="*/ 148660 h 339394"/>
              <a:gd name="connsiteX18" fmla="*/ 269272 w 345004"/>
              <a:gd name="connsiteY18" fmla="*/ 148660 h 339394"/>
              <a:gd name="connsiteX19" fmla="*/ 294516 w 345004"/>
              <a:gd name="connsiteY19" fmla="*/ 187929 h 339394"/>
              <a:gd name="connsiteX20" fmla="*/ 345004 w 345004"/>
              <a:gd name="connsiteY20" fmla="*/ 252442 h 339394"/>
              <a:gd name="connsiteX21" fmla="*/ 342199 w 345004"/>
              <a:gd name="connsiteY21" fmla="*/ 286100 h 339394"/>
              <a:gd name="connsiteX22" fmla="*/ 336589 w 345004"/>
              <a:gd name="connsiteY22" fmla="*/ 339394 h 339394"/>
              <a:gd name="connsiteX23" fmla="*/ 300126 w 345004"/>
              <a:gd name="connsiteY23" fmla="*/ 333784 h 339394"/>
              <a:gd name="connsiteX24" fmla="*/ 260857 w 345004"/>
              <a:gd name="connsiteY24" fmla="*/ 328174 h 339394"/>
              <a:gd name="connsiteX25" fmla="*/ 187929 w 345004"/>
              <a:gd name="connsiteY25" fmla="*/ 297320 h 339394"/>
              <a:gd name="connsiteX26" fmla="*/ 137441 w 345004"/>
              <a:gd name="connsiteY26" fmla="*/ 232807 h 339394"/>
              <a:gd name="connsiteX27" fmla="*/ 92562 w 345004"/>
              <a:gd name="connsiteY27" fmla="*/ 193538 h 339394"/>
              <a:gd name="connsiteX28" fmla="*/ 56099 w 345004"/>
              <a:gd name="connsiteY28" fmla="*/ 179514 h 339394"/>
              <a:gd name="connsiteX29" fmla="*/ 0 w 345004"/>
              <a:gd name="connsiteY29" fmla="*/ 126221 h 339394"/>
              <a:gd name="connsiteX0" fmla="*/ 0 w 345004"/>
              <a:gd name="connsiteY0" fmla="*/ 126221 h 339394"/>
              <a:gd name="connsiteX1" fmla="*/ 0 w 345004"/>
              <a:gd name="connsiteY1" fmla="*/ 126221 h 339394"/>
              <a:gd name="connsiteX2" fmla="*/ 53780 w 345004"/>
              <a:gd name="connsiteY2" fmla="*/ 84471 h 339394"/>
              <a:gd name="connsiteX3" fmla="*/ 81343 w 345004"/>
              <a:gd name="connsiteY3" fmla="*/ 61708 h 339394"/>
              <a:gd name="connsiteX4" fmla="*/ 95367 w 345004"/>
              <a:gd name="connsiteY4" fmla="*/ 36464 h 339394"/>
              <a:gd name="connsiteX5" fmla="*/ 95367 w 345004"/>
              <a:gd name="connsiteY5" fmla="*/ 36464 h 339394"/>
              <a:gd name="connsiteX6" fmla="*/ 84148 w 345004"/>
              <a:gd name="connsiteY6" fmla="*/ 8415 h 339394"/>
              <a:gd name="connsiteX7" fmla="*/ 148660 w 345004"/>
              <a:gd name="connsiteY7" fmla="*/ 0 h 339394"/>
              <a:gd name="connsiteX8" fmla="*/ 171100 w 345004"/>
              <a:gd name="connsiteY8" fmla="*/ 28049 h 339394"/>
              <a:gd name="connsiteX9" fmla="*/ 179514 w 345004"/>
              <a:gd name="connsiteY9" fmla="*/ 47683 h 339394"/>
              <a:gd name="connsiteX10" fmla="*/ 179514 w 345004"/>
              <a:gd name="connsiteY10" fmla="*/ 72927 h 339394"/>
              <a:gd name="connsiteX11" fmla="*/ 176710 w 345004"/>
              <a:gd name="connsiteY11" fmla="*/ 98172 h 339394"/>
              <a:gd name="connsiteX12" fmla="*/ 204759 w 345004"/>
              <a:gd name="connsiteY12" fmla="*/ 95367 h 339394"/>
              <a:gd name="connsiteX13" fmla="*/ 221588 w 345004"/>
              <a:gd name="connsiteY13" fmla="*/ 120611 h 339394"/>
              <a:gd name="connsiteX14" fmla="*/ 244027 w 345004"/>
              <a:gd name="connsiteY14" fmla="*/ 78537 h 339394"/>
              <a:gd name="connsiteX15" fmla="*/ 266467 w 345004"/>
              <a:gd name="connsiteY15" fmla="*/ 89757 h 339394"/>
              <a:gd name="connsiteX16" fmla="*/ 277686 w 345004"/>
              <a:gd name="connsiteY16" fmla="*/ 106586 h 339394"/>
              <a:gd name="connsiteX17" fmla="*/ 269272 w 345004"/>
              <a:gd name="connsiteY17" fmla="*/ 148660 h 339394"/>
              <a:gd name="connsiteX18" fmla="*/ 269272 w 345004"/>
              <a:gd name="connsiteY18" fmla="*/ 148660 h 339394"/>
              <a:gd name="connsiteX19" fmla="*/ 294516 w 345004"/>
              <a:gd name="connsiteY19" fmla="*/ 187929 h 339394"/>
              <a:gd name="connsiteX20" fmla="*/ 345004 w 345004"/>
              <a:gd name="connsiteY20" fmla="*/ 252442 h 339394"/>
              <a:gd name="connsiteX21" fmla="*/ 342199 w 345004"/>
              <a:gd name="connsiteY21" fmla="*/ 286100 h 339394"/>
              <a:gd name="connsiteX22" fmla="*/ 336589 w 345004"/>
              <a:gd name="connsiteY22" fmla="*/ 339394 h 339394"/>
              <a:gd name="connsiteX23" fmla="*/ 300126 w 345004"/>
              <a:gd name="connsiteY23" fmla="*/ 333784 h 339394"/>
              <a:gd name="connsiteX24" fmla="*/ 260857 w 345004"/>
              <a:gd name="connsiteY24" fmla="*/ 328174 h 339394"/>
              <a:gd name="connsiteX25" fmla="*/ 187929 w 345004"/>
              <a:gd name="connsiteY25" fmla="*/ 297320 h 339394"/>
              <a:gd name="connsiteX26" fmla="*/ 137441 w 345004"/>
              <a:gd name="connsiteY26" fmla="*/ 232807 h 339394"/>
              <a:gd name="connsiteX27" fmla="*/ 92562 w 345004"/>
              <a:gd name="connsiteY27" fmla="*/ 193538 h 339394"/>
              <a:gd name="connsiteX28" fmla="*/ 56099 w 345004"/>
              <a:gd name="connsiteY28" fmla="*/ 179514 h 339394"/>
              <a:gd name="connsiteX29" fmla="*/ 0 w 345004"/>
              <a:gd name="connsiteY29" fmla="*/ 126221 h 339394"/>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84148 w 345004"/>
              <a:gd name="connsiteY6" fmla="*/ 0 h 330979"/>
              <a:gd name="connsiteX7" fmla="*/ 148660 w 345004"/>
              <a:gd name="connsiteY7" fmla="*/ 4798 h 330979"/>
              <a:gd name="connsiteX8" fmla="*/ 171100 w 345004"/>
              <a:gd name="connsiteY8" fmla="*/ 19634 h 330979"/>
              <a:gd name="connsiteX9" fmla="*/ 179514 w 345004"/>
              <a:gd name="connsiteY9" fmla="*/ 39268 h 330979"/>
              <a:gd name="connsiteX10" fmla="*/ 179514 w 345004"/>
              <a:gd name="connsiteY10" fmla="*/ 64512 h 330979"/>
              <a:gd name="connsiteX11" fmla="*/ 176710 w 345004"/>
              <a:gd name="connsiteY11" fmla="*/ 89757 h 330979"/>
              <a:gd name="connsiteX12" fmla="*/ 204759 w 345004"/>
              <a:gd name="connsiteY12" fmla="*/ 86952 h 330979"/>
              <a:gd name="connsiteX13" fmla="*/ 221588 w 345004"/>
              <a:gd name="connsiteY13" fmla="*/ 112196 h 330979"/>
              <a:gd name="connsiteX14" fmla="*/ 244027 w 345004"/>
              <a:gd name="connsiteY14" fmla="*/ 70122 h 330979"/>
              <a:gd name="connsiteX15" fmla="*/ 266467 w 345004"/>
              <a:gd name="connsiteY15" fmla="*/ 81342 h 330979"/>
              <a:gd name="connsiteX16" fmla="*/ 277686 w 345004"/>
              <a:gd name="connsiteY16" fmla="*/ 98171 h 330979"/>
              <a:gd name="connsiteX17" fmla="*/ 269272 w 345004"/>
              <a:gd name="connsiteY17" fmla="*/ 140245 h 330979"/>
              <a:gd name="connsiteX18" fmla="*/ 269272 w 345004"/>
              <a:gd name="connsiteY18" fmla="*/ 140245 h 330979"/>
              <a:gd name="connsiteX19" fmla="*/ 294516 w 345004"/>
              <a:gd name="connsiteY19" fmla="*/ 179514 h 330979"/>
              <a:gd name="connsiteX20" fmla="*/ 345004 w 345004"/>
              <a:gd name="connsiteY20" fmla="*/ 244027 h 330979"/>
              <a:gd name="connsiteX21" fmla="*/ 342199 w 345004"/>
              <a:gd name="connsiteY21" fmla="*/ 277685 h 330979"/>
              <a:gd name="connsiteX22" fmla="*/ 336589 w 345004"/>
              <a:gd name="connsiteY22" fmla="*/ 330979 h 330979"/>
              <a:gd name="connsiteX23" fmla="*/ 300126 w 345004"/>
              <a:gd name="connsiteY23" fmla="*/ 325369 h 330979"/>
              <a:gd name="connsiteX24" fmla="*/ 260857 w 345004"/>
              <a:gd name="connsiteY24" fmla="*/ 319759 h 330979"/>
              <a:gd name="connsiteX25" fmla="*/ 187929 w 345004"/>
              <a:gd name="connsiteY25" fmla="*/ 288905 h 330979"/>
              <a:gd name="connsiteX26" fmla="*/ 137441 w 345004"/>
              <a:gd name="connsiteY26" fmla="*/ 224392 h 330979"/>
              <a:gd name="connsiteX27" fmla="*/ 92562 w 345004"/>
              <a:gd name="connsiteY27" fmla="*/ 185123 h 330979"/>
              <a:gd name="connsiteX28" fmla="*/ 56099 w 345004"/>
              <a:gd name="connsiteY28" fmla="*/ 171099 h 330979"/>
              <a:gd name="connsiteX29" fmla="*/ 0 w 345004"/>
              <a:gd name="connsiteY29"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76710 w 345004"/>
              <a:gd name="connsiteY12" fmla="*/ 89757 h 330979"/>
              <a:gd name="connsiteX13" fmla="*/ 204759 w 345004"/>
              <a:gd name="connsiteY13" fmla="*/ 86952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76710 w 345004"/>
              <a:gd name="connsiteY12" fmla="*/ 89757 h 330979"/>
              <a:gd name="connsiteX13" fmla="*/ 204759 w 345004"/>
              <a:gd name="connsiteY13" fmla="*/ 94881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87281 w 345004"/>
              <a:gd name="connsiteY12" fmla="*/ 76543 h 330979"/>
              <a:gd name="connsiteX13" fmla="*/ 204759 w 345004"/>
              <a:gd name="connsiteY13" fmla="*/ 94881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87281 w 345004"/>
              <a:gd name="connsiteY12" fmla="*/ 76543 h 330979"/>
              <a:gd name="connsiteX13" fmla="*/ 204759 w 345004"/>
              <a:gd name="connsiteY13" fmla="*/ 94881 h 330979"/>
              <a:gd name="connsiteX14" fmla="*/ 213660 w 345004"/>
              <a:gd name="connsiteY14" fmla="*/ 91054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52932"/>
              <a:gd name="connsiteY0" fmla="*/ 117806 h 330979"/>
              <a:gd name="connsiteX1" fmla="*/ 0 w 352932"/>
              <a:gd name="connsiteY1" fmla="*/ 117806 h 330979"/>
              <a:gd name="connsiteX2" fmla="*/ 53780 w 352932"/>
              <a:gd name="connsiteY2" fmla="*/ 76056 h 330979"/>
              <a:gd name="connsiteX3" fmla="*/ 81343 w 352932"/>
              <a:gd name="connsiteY3" fmla="*/ 53293 h 330979"/>
              <a:gd name="connsiteX4" fmla="*/ 95367 w 352932"/>
              <a:gd name="connsiteY4" fmla="*/ 28049 h 330979"/>
              <a:gd name="connsiteX5" fmla="*/ 95367 w 352932"/>
              <a:gd name="connsiteY5" fmla="*/ 28049 h 330979"/>
              <a:gd name="connsiteX6" fmla="*/ 104576 w 352932"/>
              <a:gd name="connsiteY6" fmla="*/ 15905 h 330979"/>
              <a:gd name="connsiteX7" fmla="*/ 84148 w 352932"/>
              <a:gd name="connsiteY7" fmla="*/ 0 h 330979"/>
              <a:gd name="connsiteX8" fmla="*/ 148660 w 352932"/>
              <a:gd name="connsiteY8" fmla="*/ 4798 h 330979"/>
              <a:gd name="connsiteX9" fmla="*/ 171100 w 352932"/>
              <a:gd name="connsiteY9" fmla="*/ 19634 h 330979"/>
              <a:gd name="connsiteX10" fmla="*/ 179514 w 352932"/>
              <a:gd name="connsiteY10" fmla="*/ 39268 h 330979"/>
              <a:gd name="connsiteX11" fmla="*/ 179514 w 352932"/>
              <a:gd name="connsiteY11" fmla="*/ 64512 h 330979"/>
              <a:gd name="connsiteX12" fmla="*/ 187281 w 352932"/>
              <a:gd name="connsiteY12" fmla="*/ 76543 h 330979"/>
              <a:gd name="connsiteX13" fmla="*/ 204759 w 352932"/>
              <a:gd name="connsiteY13" fmla="*/ 94881 h 330979"/>
              <a:gd name="connsiteX14" fmla="*/ 213660 w 352932"/>
              <a:gd name="connsiteY14" fmla="*/ 91054 h 330979"/>
              <a:gd name="connsiteX15" fmla="*/ 244027 w 352932"/>
              <a:gd name="connsiteY15" fmla="*/ 70122 h 330979"/>
              <a:gd name="connsiteX16" fmla="*/ 266467 w 352932"/>
              <a:gd name="connsiteY16" fmla="*/ 81342 h 330979"/>
              <a:gd name="connsiteX17" fmla="*/ 277686 w 352932"/>
              <a:gd name="connsiteY17" fmla="*/ 98171 h 330979"/>
              <a:gd name="connsiteX18" fmla="*/ 269272 w 352932"/>
              <a:gd name="connsiteY18" fmla="*/ 140245 h 330979"/>
              <a:gd name="connsiteX19" fmla="*/ 269272 w 352932"/>
              <a:gd name="connsiteY19" fmla="*/ 140245 h 330979"/>
              <a:gd name="connsiteX20" fmla="*/ 294516 w 352932"/>
              <a:gd name="connsiteY20" fmla="*/ 179514 h 330979"/>
              <a:gd name="connsiteX21" fmla="*/ 352932 w 352932"/>
              <a:gd name="connsiteY21" fmla="*/ 222884 h 330979"/>
              <a:gd name="connsiteX22" fmla="*/ 342199 w 352932"/>
              <a:gd name="connsiteY22" fmla="*/ 277685 h 330979"/>
              <a:gd name="connsiteX23" fmla="*/ 336589 w 352932"/>
              <a:gd name="connsiteY23" fmla="*/ 330979 h 330979"/>
              <a:gd name="connsiteX24" fmla="*/ 300126 w 352932"/>
              <a:gd name="connsiteY24" fmla="*/ 325369 h 330979"/>
              <a:gd name="connsiteX25" fmla="*/ 260857 w 352932"/>
              <a:gd name="connsiteY25" fmla="*/ 319759 h 330979"/>
              <a:gd name="connsiteX26" fmla="*/ 187929 w 352932"/>
              <a:gd name="connsiteY26" fmla="*/ 288905 h 330979"/>
              <a:gd name="connsiteX27" fmla="*/ 137441 w 352932"/>
              <a:gd name="connsiteY27" fmla="*/ 224392 h 330979"/>
              <a:gd name="connsiteX28" fmla="*/ 92562 w 352932"/>
              <a:gd name="connsiteY28" fmla="*/ 185123 h 330979"/>
              <a:gd name="connsiteX29" fmla="*/ 56099 w 352932"/>
              <a:gd name="connsiteY29" fmla="*/ 171099 h 330979"/>
              <a:gd name="connsiteX30" fmla="*/ 0 w 352932"/>
              <a:gd name="connsiteY30" fmla="*/ 117806 h 330979"/>
              <a:gd name="connsiteX0" fmla="*/ 0 w 352932"/>
              <a:gd name="connsiteY0" fmla="*/ 117806 h 330979"/>
              <a:gd name="connsiteX1" fmla="*/ 0 w 352932"/>
              <a:gd name="connsiteY1" fmla="*/ 117806 h 330979"/>
              <a:gd name="connsiteX2" fmla="*/ 53780 w 352932"/>
              <a:gd name="connsiteY2" fmla="*/ 76056 h 330979"/>
              <a:gd name="connsiteX3" fmla="*/ 81343 w 352932"/>
              <a:gd name="connsiteY3" fmla="*/ 53293 h 330979"/>
              <a:gd name="connsiteX4" fmla="*/ 95367 w 352932"/>
              <a:gd name="connsiteY4" fmla="*/ 28049 h 330979"/>
              <a:gd name="connsiteX5" fmla="*/ 95367 w 352932"/>
              <a:gd name="connsiteY5" fmla="*/ 28049 h 330979"/>
              <a:gd name="connsiteX6" fmla="*/ 104576 w 352932"/>
              <a:gd name="connsiteY6" fmla="*/ 15905 h 330979"/>
              <a:gd name="connsiteX7" fmla="*/ 84148 w 352932"/>
              <a:gd name="connsiteY7" fmla="*/ 0 h 330979"/>
              <a:gd name="connsiteX8" fmla="*/ 148660 w 352932"/>
              <a:gd name="connsiteY8" fmla="*/ 4798 h 330979"/>
              <a:gd name="connsiteX9" fmla="*/ 171100 w 352932"/>
              <a:gd name="connsiteY9" fmla="*/ 19634 h 330979"/>
              <a:gd name="connsiteX10" fmla="*/ 179514 w 352932"/>
              <a:gd name="connsiteY10" fmla="*/ 39268 h 330979"/>
              <a:gd name="connsiteX11" fmla="*/ 179514 w 352932"/>
              <a:gd name="connsiteY11" fmla="*/ 64512 h 330979"/>
              <a:gd name="connsiteX12" fmla="*/ 187281 w 352932"/>
              <a:gd name="connsiteY12" fmla="*/ 76543 h 330979"/>
              <a:gd name="connsiteX13" fmla="*/ 204759 w 352932"/>
              <a:gd name="connsiteY13" fmla="*/ 94881 h 330979"/>
              <a:gd name="connsiteX14" fmla="*/ 213660 w 352932"/>
              <a:gd name="connsiteY14" fmla="*/ 91054 h 330979"/>
              <a:gd name="connsiteX15" fmla="*/ 244027 w 352932"/>
              <a:gd name="connsiteY15" fmla="*/ 70122 h 330979"/>
              <a:gd name="connsiteX16" fmla="*/ 266467 w 352932"/>
              <a:gd name="connsiteY16" fmla="*/ 81342 h 330979"/>
              <a:gd name="connsiteX17" fmla="*/ 277686 w 352932"/>
              <a:gd name="connsiteY17" fmla="*/ 98171 h 330979"/>
              <a:gd name="connsiteX18" fmla="*/ 269272 w 352932"/>
              <a:gd name="connsiteY18" fmla="*/ 140245 h 330979"/>
              <a:gd name="connsiteX19" fmla="*/ 269272 w 352932"/>
              <a:gd name="connsiteY19" fmla="*/ 140245 h 330979"/>
              <a:gd name="connsiteX20" fmla="*/ 294516 w 352932"/>
              <a:gd name="connsiteY20" fmla="*/ 179514 h 330979"/>
              <a:gd name="connsiteX21" fmla="*/ 352932 w 352932"/>
              <a:gd name="connsiteY21" fmla="*/ 222884 h 330979"/>
              <a:gd name="connsiteX22" fmla="*/ 342199 w 352932"/>
              <a:gd name="connsiteY22" fmla="*/ 277685 h 330979"/>
              <a:gd name="connsiteX23" fmla="*/ 336589 w 352932"/>
              <a:gd name="connsiteY23" fmla="*/ 330979 h 330979"/>
              <a:gd name="connsiteX24" fmla="*/ 300126 w 352932"/>
              <a:gd name="connsiteY24" fmla="*/ 325369 h 330979"/>
              <a:gd name="connsiteX25" fmla="*/ 260857 w 352932"/>
              <a:gd name="connsiteY25" fmla="*/ 319759 h 330979"/>
              <a:gd name="connsiteX26" fmla="*/ 198501 w 352932"/>
              <a:gd name="connsiteY26" fmla="*/ 280977 h 330979"/>
              <a:gd name="connsiteX27" fmla="*/ 137441 w 352932"/>
              <a:gd name="connsiteY27" fmla="*/ 224392 h 330979"/>
              <a:gd name="connsiteX28" fmla="*/ 92562 w 352932"/>
              <a:gd name="connsiteY28" fmla="*/ 185123 h 330979"/>
              <a:gd name="connsiteX29" fmla="*/ 56099 w 352932"/>
              <a:gd name="connsiteY29" fmla="*/ 171099 h 330979"/>
              <a:gd name="connsiteX30" fmla="*/ 0 w 352932"/>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87281 w 366146"/>
              <a:gd name="connsiteY12" fmla="*/ 76543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294516 w 366146"/>
              <a:gd name="connsiteY20" fmla="*/ 179514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87281 w 366146"/>
              <a:gd name="connsiteY12" fmla="*/ 76543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302444 w 366146"/>
              <a:gd name="connsiteY20" fmla="*/ 182157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94413 w 366146"/>
              <a:gd name="connsiteY12" fmla="*/ 71792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302444 w 366146"/>
              <a:gd name="connsiteY20" fmla="*/ 182157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3008 h 326181"/>
              <a:gd name="connsiteX1" fmla="*/ 0 w 366146"/>
              <a:gd name="connsiteY1" fmla="*/ 113008 h 326181"/>
              <a:gd name="connsiteX2" fmla="*/ 53780 w 366146"/>
              <a:gd name="connsiteY2" fmla="*/ 71258 h 326181"/>
              <a:gd name="connsiteX3" fmla="*/ 81343 w 366146"/>
              <a:gd name="connsiteY3" fmla="*/ 48495 h 326181"/>
              <a:gd name="connsiteX4" fmla="*/ 95367 w 366146"/>
              <a:gd name="connsiteY4" fmla="*/ 23251 h 326181"/>
              <a:gd name="connsiteX5" fmla="*/ 95367 w 366146"/>
              <a:gd name="connsiteY5" fmla="*/ 23251 h 326181"/>
              <a:gd name="connsiteX6" fmla="*/ 104576 w 366146"/>
              <a:gd name="connsiteY6" fmla="*/ 11107 h 326181"/>
              <a:gd name="connsiteX7" fmla="*/ 72260 w 366146"/>
              <a:gd name="connsiteY7" fmla="*/ 2329 h 326181"/>
              <a:gd name="connsiteX8" fmla="*/ 148660 w 366146"/>
              <a:gd name="connsiteY8" fmla="*/ 0 h 326181"/>
              <a:gd name="connsiteX9" fmla="*/ 171100 w 366146"/>
              <a:gd name="connsiteY9" fmla="*/ 14836 h 326181"/>
              <a:gd name="connsiteX10" fmla="*/ 179514 w 366146"/>
              <a:gd name="connsiteY10" fmla="*/ 34470 h 326181"/>
              <a:gd name="connsiteX11" fmla="*/ 179514 w 366146"/>
              <a:gd name="connsiteY11" fmla="*/ 59714 h 326181"/>
              <a:gd name="connsiteX12" fmla="*/ 194413 w 366146"/>
              <a:gd name="connsiteY12" fmla="*/ 66994 h 326181"/>
              <a:gd name="connsiteX13" fmla="*/ 204759 w 366146"/>
              <a:gd name="connsiteY13" fmla="*/ 90083 h 326181"/>
              <a:gd name="connsiteX14" fmla="*/ 213660 w 366146"/>
              <a:gd name="connsiteY14" fmla="*/ 86256 h 326181"/>
              <a:gd name="connsiteX15" fmla="*/ 244027 w 366146"/>
              <a:gd name="connsiteY15" fmla="*/ 65324 h 326181"/>
              <a:gd name="connsiteX16" fmla="*/ 266467 w 366146"/>
              <a:gd name="connsiteY16" fmla="*/ 76544 h 326181"/>
              <a:gd name="connsiteX17" fmla="*/ 277686 w 366146"/>
              <a:gd name="connsiteY17" fmla="*/ 93373 h 326181"/>
              <a:gd name="connsiteX18" fmla="*/ 269272 w 366146"/>
              <a:gd name="connsiteY18" fmla="*/ 135447 h 326181"/>
              <a:gd name="connsiteX19" fmla="*/ 269272 w 366146"/>
              <a:gd name="connsiteY19" fmla="*/ 135447 h 326181"/>
              <a:gd name="connsiteX20" fmla="*/ 302444 w 366146"/>
              <a:gd name="connsiteY20" fmla="*/ 177359 h 326181"/>
              <a:gd name="connsiteX21" fmla="*/ 366146 w 366146"/>
              <a:gd name="connsiteY21" fmla="*/ 215443 h 326181"/>
              <a:gd name="connsiteX22" fmla="*/ 342199 w 366146"/>
              <a:gd name="connsiteY22" fmla="*/ 272887 h 326181"/>
              <a:gd name="connsiteX23" fmla="*/ 336589 w 366146"/>
              <a:gd name="connsiteY23" fmla="*/ 326181 h 326181"/>
              <a:gd name="connsiteX24" fmla="*/ 300126 w 366146"/>
              <a:gd name="connsiteY24" fmla="*/ 320571 h 326181"/>
              <a:gd name="connsiteX25" fmla="*/ 260857 w 366146"/>
              <a:gd name="connsiteY25" fmla="*/ 314961 h 326181"/>
              <a:gd name="connsiteX26" fmla="*/ 198501 w 366146"/>
              <a:gd name="connsiteY26" fmla="*/ 276179 h 326181"/>
              <a:gd name="connsiteX27" fmla="*/ 137441 w 366146"/>
              <a:gd name="connsiteY27" fmla="*/ 219594 h 326181"/>
              <a:gd name="connsiteX28" fmla="*/ 92562 w 366146"/>
              <a:gd name="connsiteY28" fmla="*/ 180325 h 326181"/>
              <a:gd name="connsiteX29" fmla="*/ 56099 w 366146"/>
              <a:gd name="connsiteY29" fmla="*/ 166301 h 326181"/>
              <a:gd name="connsiteX30" fmla="*/ 0 w 366146"/>
              <a:gd name="connsiteY30" fmla="*/ 113008 h 326181"/>
              <a:gd name="connsiteX0" fmla="*/ 0 w 366146"/>
              <a:gd name="connsiteY0" fmla="*/ 120180 h 333353"/>
              <a:gd name="connsiteX1" fmla="*/ 0 w 366146"/>
              <a:gd name="connsiteY1" fmla="*/ 120180 h 333353"/>
              <a:gd name="connsiteX2" fmla="*/ 53780 w 366146"/>
              <a:gd name="connsiteY2" fmla="*/ 78430 h 333353"/>
              <a:gd name="connsiteX3" fmla="*/ 81343 w 366146"/>
              <a:gd name="connsiteY3" fmla="*/ 55667 h 333353"/>
              <a:gd name="connsiteX4" fmla="*/ 95367 w 366146"/>
              <a:gd name="connsiteY4" fmla="*/ 30423 h 333353"/>
              <a:gd name="connsiteX5" fmla="*/ 95367 w 366146"/>
              <a:gd name="connsiteY5" fmla="*/ 30423 h 333353"/>
              <a:gd name="connsiteX6" fmla="*/ 104576 w 366146"/>
              <a:gd name="connsiteY6" fmla="*/ 18279 h 333353"/>
              <a:gd name="connsiteX7" fmla="*/ 79393 w 366146"/>
              <a:gd name="connsiteY7" fmla="*/ 0 h 333353"/>
              <a:gd name="connsiteX8" fmla="*/ 148660 w 366146"/>
              <a:gd name="connsiteY8" fmla="*/ 7172 h 333353"/>
              <a:gd name="connsiteX9" fmla="*/ 171100 w 366146"/>
              <a:gd name="connsiteY9" fmla="*/ 22008 h 333353"/>
              <a:gd name="connsiteX10" fmla="*/ 179514 w 366146"/>
              <a:gd name="connsiteY10" fmla="*/ 41642 h 333353"/>
              <a:gd name="connsiteX11" fmla="*/ 179514 w 366146"/>
              <a:gd name="connsiteY11" fmla="*/ 66886 h 333353"/>
              <a:gd name="connsiteX12" fmla="*/ 194413 w 366146"/>
              <a:gd name="connsiteY12" fmla="*/ 74166 h 333353"/>
              <a:gd name="connsiteX13" fmla="*/ 204759 w 366146"/>
              <a:gd name="connsiteY13" fmla="*/ 97255 h 333353"/>
              <a:gd name="connsiteX14" fmla="*/ 213660 w 366146"/>
              <a:gd name="connsiteY14" fmla="*/ 93428 h 333353"/>
              <a:gd name="connsiteX15" fmla="*/ 244027 w 366146"/>
              <a:gd name="connsiteY15" fmla="*/ 72496 h 333353"/>
              <a:gd name="connsiteX16" fmla="*/ 266467 w 366146"/>
              <a:gd name="connsiteY16" fmla="*/ 83716 h 333353"/>
              <a:gd name="connsiteX17" fmla="*/ 277686 w 366146"/>
              <a:gd name="connsiteY17" fmla="*/ 100545 h 333353"/>
              <a:gd name="connsiteX18" fmla="*/ 269272 w 366146"/>
              <a:gd name="connsiteY18" fmla="*/ 142619 h 333353"/>
              <a:gd name="connsiteX19" fmla="*/ 269272 w 366146"/>
              <a:gd name="connsiteY19" fmla="*/ 142619 h 333353"/>
              <a:gd name="connsiteX20" fmla="*/ 302444 w 366146"/>
              <a:gd name="connsiteY20" fmla="*/ 184531 h 333353"/>
              <a:gd name="connsiteX21" fmla="*/ 366146 w 366146"/>
              <a:gd name="connsiteY21" fmla="*/ 222615 h 333353"/>
              <a:gd name="connsiteX22" fmla="*/ 342199 w 366146"/>
              <a:gd name="connsiteY22" fmla="*/ 280059 h 333353"/>
              <a:gd name="connsiteX23" fmla="*/ 336589 w 366146"/>
              <a:gd name="connsiteY23" fmla="*/ 333353 h 333353"/>
              <a:gd name="connsiteX24" fmla="*/ 300126 w 366146"/>
              <a:gd name="connsiteY24" fmla="*/ 327743 h 333353"/>
              <a:gd name="connsiteX25" fmla="*/ 260857 w 366146"/>
              <a:gd name="connsiteY25" fmla="*/ 322133 h 333353"/>
              <a:gd name="connsiteX26" fmla="*/ 198501 w 366146"/>
              <a:gd name="connsiteY26" fmla="*/ 283351 h 333353"/>
              <a:gd name="connsiteX27" fmla="*/ 137441 w 366146"/>
              <a:gd name="connsiteY27" fmla="*/ 226766 h 333353"/>
              <a:gd name="connsiteX28" fmla="*/ 92562 w 366146"/>
              <a:gd name="connsiteY28" fmla="*/ 187497 h 333353"/>
              <a:gd name="connsiteX29" fmla="*/ 56099 w 366146"/>
              <a:gd name="connsiteY29" fmla="*/ 173473 h 333353"/>
              <a:gd name="connsiteX30" fmla="*/ 0 w 366146"/>
              <a:gd name="connsiteY30" fmla="*/ 120180 h 33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146" h="333353">
                <a:moveTo>
                  <a:pt x="0" y="120180"/>
                </a:moveTo>
                <a:lnTo>
                  <a:pt x="0" y="120180"/>
                </a:lnTo>
                <a:lnTo>
                  <a:pt x="53780" y="78430"/>
                </a:lnTo>
                <a:lnTo>
                  <a:pt x="81343" y="55667"/>
                </a:lnTo>
                <a:lnTo>
                  <a:pt x="95367" y="30423"/>
                </a:lnTo>
                <a:lnTo>
                  <a:pt x="95367" y="30423"/>
                </a:lnTo>
                <a:cubicBezTo>
                  <a:pt x="96902" y="28399"/>
                  <a:pt x="105030" y="22327"/>
                  <a:pt x="104576" y="18279"/>
                </a:cubicBezTo>
                <a:lnTo>
                  <a:pt x="79393" y="0"/>
                </a:lnTo>
                <a:lnTo>
                  <a:pt x="148660" y="7172"/>
                </a:lnTo>
                <a:lnTo>
                  <a:pt x="171100" y="22008"/>
                </a:lnTo>
                <a:lnTo>
                  <a:pt x="179514" y="41642"/>
                </a:lnTo>
                <a:lnTo>
                  <a:pt x="179514" y="66886"/>
                </a:lnTo>
                <a:lnTo>
                  <a:pt x="194413" y="74166"/>
                </a:lnTo>
                <a:lnTo>
                  <a:pt x="204759" y="97255"/>
                </a:lnTo>
                <a:lnTo>
                  <a:pt x="213660" y="93428"/>
                </a:lnTo>
                <a:lnTo>
                  <a:pt x="244027" y="72496"/>
                </a:lnTo>
                <a:lnTo>
                  <a:pt x="266467" y="83716"/>
                </a:lnTo>
                <a:lnTo>
                  <a:pt x="277686" y="100545"/>
                </a:lnTo>
                <a:lnTo>
                  <a:pt x="269272" y="142619"/>
                </a:lnTo>
                <a:lnTo>
                  <a:pt x="269272" y="142619"/>
                </a:lnTo>
                <a:lnTo>
                  <a:pt x="302444" y="184531"/>
                </a:lnTo>
                <a:lnTo>
                  <a:pt x="366146" y="222615"/>
                </a:lnTo>
                <a:lnTo>
                  <a:pt x="342199" y="280059"/>
                </a:lnTo>
                <a:lnTo>
                  <a:pt x="336589" y="333353"/>
                </a:lnTo>
                <a:lnTo>
                  <a:pt x="300126" y="327743"/>
                </a:lnTo>
                <a:lnTo>
                  <a:pt x="260857" y="322133"/>
                </a:lnTo>
                <a:lnTo>
                  <a:pt x="198501" y="283351"/>
                </a:lnTo>
                <a:lnTo>
                  <a:pt x="137441" y="226766"/>
                </a:lnTo>
                <a:lnTo>
                  <a:pt x="92562" y="187497"/>
                </a:lnTo>
                <a:lnTo>
                  <a:pt x="56099" y="173473"/>
                </a:lnTo>
                <a:lnTo>
                  <a:pt x="0" y="12018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600" b="1" kern="0" dirty="0">
                <a:solidFill>
                  <a:srgbClr val="000000"/>
                </a:solidFill>
                <a:latin typeface="Arial"/>
              </a:rPr>
              <a:t>Liberia</a:t>
            </a:r>
          </a:p>
        </p:txBody>
      </p:sp>
      <p:sp>
        <p:nvSpPr>
          <p:cNvPr id="35" name="Freeform 10240">
            <a:extLst>
              <a:ext uri="{FF2B5EF4-FFF2-40B4-BE49-F238E27FC236}">
                <a16:creationId xmlns:a16="http://schemas.microsoft.com/office/drawing/2014/main" id="{C005AAE7-E048-5884-23F6-E7D7CE71B211}"/>
              </a:ext>
            </a:extLst>
          </p:cNvPr>
          <p:cNvSpPr/>
          <p:nvPr/>
        </p:nvSpPr>
        <p:spPr>
          <a:xfrm>
            <a:off x="5708183" y="2494111"/>
            <a:ext cx="600075" cy="455613"/>
          </a:xfrm>
          <a:custGeom>
            <a:avLst/>
            <a:gdLst>
              <a:gd name="connsiteX0" fmla="*/ 0 w 605860"/>
              <a:gd name="connsiteY0" fmla="*/ 143051 h 454395"/>
              <a:gd name="connsiteX1" fmla="*/ 22439 w 605860"/>
              <a:gd name="connsiteY1" fmla="*/ 171100 h 454395"/>
              <a:gd name="connsiteX2" fmla="*/ 28049 w 605860"/>
              <a:gd name="connsiteY2" fmla="*/ 215978 h 454395"/>
              <a:gd name="connsiteX3" fmla="*/ 61708 w 605860"/>
              <a:gd name="connsiteY3" fmla="*/ 224393 h 454395"/>
              <a:gd name="connsiteX4" fmla="*/ 98172 w 605860"/>
              <a:gd name="connsiteY4" fmla="*/ 283296 h 454395"/>
              <a:gd name="connsiteX5" fmla="*/ 115001 w 605860"/>
              <a:gd name="connsiteY5" fmla="*/ 297321 h 454395"/>
              <a:gd name="connsiteX6" fmla="*/ 134636 w 605860"/>
              <a:gd name="connsiteY6" fmla="*/ 302930 h 454395"/>
              <a:gd name="connsiteX7" fmla="*/ 173904 w 605860"/>
              <a:gd name="connsiteY7" fmla="*/ 288906 h 454395"/>
              <a:gd name="connsiteX8" fmla="*/ 182319 w 605860"/>
              <a:gd name="connsiteY8" fmla="*/ 266467 h 454395"/>
              <a:gd name="connsiteX9" fmla="*/ 187929 w 605860"/>
              <a:gd name="connsiteY9" fmla="*/ 241222 h 454395"/>
              <a:gd name="connsiteX10" fmla="*/ 269271 w 605860"/>
              <a:gd name="connsiteY10" fmla="*/ 238418 h 454395"/>
              <a:gd name="connsiteX11" fmla="*/ 294515 w 605860"/>
              <a:gd name="connsiteY11" fmla="*/ 227198 h 454395"/>
              <a:gd name="connsiteX12" fmla="*/ 328174 w 605860"/>
              <a:gd name="connsiteY12" fmla="*/ 280491 h 454395"/>
              <a:gd name="connsiteX13" fmla="*/ 364638 w 605860"/>
              <a:gd name="connsiteY13" fmla="*/ 330980 h 454395"/>
              <a:gd name="connsiteX14" fmla="*/ 347809 w 605860"/>
              <a:gd name="connsiteY14" fmla="*/ 364638 h 454395"/>
              <a:gd name="connsiteX15" fmla="*/ 409517 w 605860"/>
              <a:gd name="connsiteY15" fmla="*/ 364638 h 454395"/>
              <a:gd name="connsiteX16" fmla="*/ 429151 w 605860"/>
              <a:gd name="connsiteY16" fmla="*/ 375858 h 454395"/>
              <a:gd name="connsiteX17" fmla="*/ 457200 w 605860"/>
              <a:gd name="connsiteY17" fmla="*/ 437566 h 454395"/>
              <a:gd name="connsiteX18" fmla="*/ 457200 w 605860"/>
              <a:gd name="connsiteY18" fmla="*/ 437566 h 454395"/>
              <a:gd name="connsiteX19" fmla="*/ 476834 w 605860"/>
              <a:gd name="connsiteY19" fmla="*/ 454395 h 454395"/>
              <a:gd name="connsiteX20" fmla="*/ 476834 w 605860"/>
              <a:gd name="connsiteY20" fmla="*/ 454395 h 454395"/>
              <a:gd name="connsiteX21" fmla="*/ 504884 w 605860"/>
              <a:gd name="connsiteY21" fmla="*/ 431956 h 454395"/>
              <a:gd name="connsiteX22" fmla="*/ 530128 w 605860"/>
              <a:gd name="connsiteY22" fmla="*/ 448786 h 454395"/>
              <a:gd name="connsiteX23" fmla="*/ 555372 w 605860"/>
              <a:gd name="connsiteY23" fmla="*/ 392688 h 454395"/>
              <a:gd name="connsiteX24" fmla="*/ 544152 w 605860"/>
              <a:gd name="connsiteY24" fmla="*/ 342199 h 454395"/>
              <a:gd name="connsiteX25" fmla="*/ 586226 w 605860"/>
              <a:gd name="connsiteY25" fmla="*/ 345004 h 454395"/>
              <a:gd name="connsiteX26" fmla="*/ 605860 w 605860"/>
              <a:gd name="connsiteY26" fmla="*/ 328175 h 454395"/>
              <a:gd name="connsiteX27" fmla="*/ 594641 w 605860"/>
              <a:gd name="connsiteY27" fmla="*/ 305735 h 454395"/>
              <a:gd name="connsiteX28" fmla="*/ 586226 w 605860"/>
              <a:gd name="connsiteY28" fmla="*/ 263662 h 454395"/>
              <a:gd name="connsiteX29" fmla="*/ 566592 w 605860"/>
              <a:gd name="connsiteY29" fmla="*/ 252442 h 454395"/>
              <a:gd name="connsiteX30" fmla="*/ 555372 w 605860"/>
              <a:gd name="connsiteY30" fmla="*/ 227198 h 454395"/>
              <a:gd name="connsiteX31" fmla="*/ 575006 w 605860"/>
              <a:gd name="connsiteY31" fmla="*/ 201954 h 454395"/>
              <a:gd name="connsiteX32" fmla="*/ 560982 w 605860"/>
              <a:gd name="connsiteY32" fmla="*/ 182319 h 454395"/>
              <a:gd name="connsiteX33" fmla="*/ 541347 w 605860"/>
              <a:gd name="connsiteY33" fmla="*/ 100977 h 454395"/>
              <a:gd name="connsiteX34" fmla="*/ 476834 w 605860"/>
              <a:gd name="connsiteY34" fmla="*/ 30854 h 454395"/>
              <a:gd name="connsiteX35" fmla="*/ 434761 w 605860"/>
              <a:gd name="connsiteY35" fmla="*/ 47684 h 454395"/>
              <a:gd name="connsiteX36" fmla="*/ 406712 w 605860"/>
              <a:gd name="connsiteY36" fmla="*/ 44879 h 454395"/>
              <a:gd name="connsiteX37" fmla="*/ 359028 w 605860"/>
              <a:gd name="connsiteY37" fmla="*/ 67318 h 454395"/>
              <a:gd name="connsiteX38" fmla="*/ 345004 w 605860"/>
              <a:gd name="connsiteY38" fmla="*/ 53294 h 454395"/>
              <a:gd name="connsiteX39" fmla="*/ 297320 w 605860"/>
              <a:gd name="connsiteY39" fmla="*/ 44879 h 454395"/>
              <a:gd name="connsiteX40" fmla="*/ 274881 w 605860"/>
              <a:gd name="connsiteY40" fmla="*/ 30854 h 454395"/>
              <a:gd name="connsiteX41" fmla="*/ 230003 w 605860"/>
              <a:gd name="connsiteY41" fmla="*/ 28049 h 454395"/>
              <a:gd name="connsiteX42" fmla="*/ 185124 w 605860"/>
              <a:gd name="connsiteY42" fmla="*/ 25245 h 454395"/>
              <a:gd name="connsiteX43" fmla="*/ 162685 w 605860"/>
              <a:gd name="connsiteY43" fmla="*/ 14025 h 454395"/>
              <a:gd name="connsiteX44" fmla="*/ 162685 w 605860"/>
              <a:gd name="connsiteY44" fmla="*/ 14025 h 454395"/>
              <a:gd name="connsiteX45" fmla="*/ 137441 w 605860"/>
              <a:gd name="connsiteY45" fmla="*/ 0 h 454395"/>
              <a:gd name="connsiteX46" fmla="*/ 92562 w 605860"/>
              <a:gd name="connsiteY46" fmla="*/ 2805 h 454395"/>
              <a:gd name="connsiteX47" fmla="*/ 98172 w 605860"/>
              <a:gd name="connsiteY47" fmla="*/ 30854 h 454395"/>
              <a:gd name="connsiteX48" fmla="*/ 75733 w 605860"/>
              <a:gd name="connsiteY48" fmla="*/ 47684 h 454395"/>
              <a:gd name="connsiteX49" fmla="*/ 95367 w 605860"/>
              <a:gd name="connsiteY49" fmla="*/ 81343 h 454395"/>
              <a:gd name="connsiteX50" fmla="*/ 50488 w 605860"/>
              <a:gd name="connsiteY50" fmla="*/ 98172 h 454395"/>
              <a:gd name="connsiteX51" fmla="*/ 0 w 605860"/>
              <a:gd name="connsiteY51" fmla="*/ 143051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90604 w 601097"/>
              <a:gd name="connsiteY49" fmla="*/ 81343 h 454395"/>
              <a:gd name="connsiteX50" fmla="*/ 45725 w 601097"/>
              <a:gd name="connsiteY50" fmla="*/ 98172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90604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8697 w 601097"/>
              <a:gd name="connsiteY12" fmla="*/ 267278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7765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45281 w 601097"/>
              <a:gd name="connsiteY18" fmla="*/ 428067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7765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1097" h="454395">
                <a:moveTo>
                  <a:pt x="0" y="154958"/>
                </a:moveTo>
                <a:lnTo>
                  <a:pt x="17676" y="171100"/>
                </a:lnTo>
                <a:lnTo>
                  <a:pt x="23286" y="215978"/>
                </a:lnTo>
                <a:lnTo>
                  <a:pt x="56945" y="224393"/>
                </a:lnTo>
                <a:lnTo>
                  <a:pt x="93409" y="283296"/>
                </a:lnTo>
                <a:lnTo>
                  <a:pt x="110238" y="297321"/>
                </a:lnTo>
                <a:lnTo>
                  <a:pt x="129873" y="302930"/>
                </a:lnTo>
                <a:lnTo>
                  <a:pt x="169141" y="288906"/>
                </a:lnTo>
                <a:lnTo>
                  <a:pt x="184438" y="268848"/>
                </a:lnTo>
                <a:lnTo>
                  <a:pt x="183166" y="241222"/>
                </a:lnTo>
                <a:lnTo>
                  <a:pt x="251294" y="233132"/>
                </a:lnTo>
                <a:lnTo>
                  <a:pt x="289752" y="227198"/>
                </a:lnTo>
                <a:lnTo>
                  <a:pt x="333983" y="256707"/>
                </a:lnTo>
                <a:lnTo>
                  <a:pt x="359875" y="330980"/>
                </a:lnTo>
                <a:lnTo>
                  <a:pt x="335902" y="357494"/>
                </a:lnTo>
                <a:lnTo>
                  <a:pt x="404754" y="364638"/>
                </a:lnTo>
                <a:lnTo>
                  <a:pt x="424388" y="375858"/>
                </a:lnTo>
                <a:lnTo>
                  <a:pt x="452437" y="437566"/>
                </a:lnTo>
                <a:lnTo>
                  <a:pt x="445281" y="428067"/>
                </a:lnTo>
                <a:lnTo>
                  <a:pt x="472071" y="454395"/>
                </a:lnTo>
                <a:lnTo>
                  <a:pt x="472071" y="454395"/>
                </a:lnTo>
                <a:lnTo>
                  <a:pt x="500121" y="431956"/>
                </a:lnTo>
                <a:lnTo>
                  <a:pt x="533293" y="448786"/>
                </a:lnTo>
                <a:lnTo>
                  <a:pt x="557765" y="387402"/>
                </a:lnTo>
                <a:lnTo>
                  <a:pt x="537003" y="351698"/>
                </a:lnTo>
                <a:lnTo>
                  <a:pt x="581463" y="352932"/>
                </a:lnTo>
                <a:lnTo>
                  <a:pt x="601097" y="328175"/>
                </a:lnTo>
                <a:lnTo>
                  <a:pt x="589878" y="305735"/>
                </a:lnTo>
                <a:lnTo>
                  <a:pt x="581463" y="263662"/>
                </a:lnTo>
                <a:lnTo>
                  <a:pt x="561829" y="252442"/>
                </a:lnTo>
                <a:lnTo>
                  <a:pt x="550609" y="227198"/>
                </a:lnTo>
                <a:lnTo>
                  <a:pt x="570243" y="201954"/>
                </a:lnTo>
                <a:lnTo>
                  <a:pt x="556219" y="182319"/>
                </a:lnTo>
                <a:lnTo>
                  <a:pt x="536584" y="100977"/>
                </a:lnTo>
                <a:lnTo>
                  <a:pt x="479215" y="30854"/>
                </a:lnTo>
                <a:lnTo>
                  <a:pt x="449048" y="15681"/>
                </a:lnTo>
                <a:lnTo>
                  <a:pt x="401949" y="44879"/>
                </a:lnTo>
                <a:lnTo>
                  <a:pt x="368552" y="43506"/>
                </a:lnTo>
                <a:lnTo>
                  <a:pt x="333085" y="43795"/>
                </a:lnTo>
                <a:lnTo>
                  <a:pt x="292557" y="44879"/>
                </a:lnTo>
                <a:lnTo>
                  <a:pt x="267737" y="37998"/>
                </a:lnTo>
                <a:cubicBezTo>
                  <a:pt x="253571" y="34682"/>
                  <a:pt x="239803" y="30175"/>
                  <a:pt x="225240" y="28049"/>
                </a:cubicBezTo>
                <a:cubicBezTo>
                  <a:pt x="210677" y="25923"/>
                  <a:pt x="195321" y="26180"/>
                  <a:pt x="180361" y="25245"/>
                </a:cubicBezTo>
                <a:lnTo>
                  <a:pt x="157922" y="14025"/>
                </a:lnTo>
                <a:lnTo>
                  <a:pt x="157922" y="14025"/>
                </a:lnTo>
                <a:lnTo>
                  <a:pt x="116009" y="0"/>
                </a:lnTo>
                <a:lnTo>
                  <a:pt x="87799" y="2805"/>
                </a:lnTo>
                <a:lnTo>
                  <a:pt x="93409" y="30854"/>
                </a:lnTo>
                <a:lnTo>
                  <a:pt x="70970" y="47684"/>
                </a:lnTo>
                <a:lnTo>
                  <a:pt x="83460" y="81343"/>
                </a:lnTo>
                <a:lnTo>
                  <a:pt x="38581" y="105316"/>
                </a:lnTo>
                <a:lnTo>
                  <a:pt x="0" y="154958"/>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Guinea</a:t>
            </a:r>
          </a:p>
          <a:p>
            <a:pPr algn="ctr" defTabSz="914400" fontAlgn="base">
              <a:spcBef>
                <a:spcPct val="0"/>
              </a:spcBef>
              <a:spcAft>
                <a:spcPct val="0"/>
              </a:spcAft>
              <a:defRPr/>
            </a:pPr>
            <a:endParaRPr lang="en-GB" sz="800" b="1" kern="0" dirty="0">
              <a:solidFill>
                <a:srgbClr val="000000"/>
              </a:solidFill>
              <a:latin typeface="Arial"/>
            </a:endParaRPr>
          </a:p>
        </p:txBody>
      </p:sp>
      <p:sp>
        <p:nvSpPr>
          <p:cNvPr id="36" name="Freeform 10242">
            <a:extLst>
              <a:ext uri="{FF2B5EF4-FFF2-40B4-BE49-F238E27FC236}">
                <a16:creationId xmlns:a16="http://schemas.microsoft.com/office/drawing/2014/main" id="{EA7D5898-C229-4B38-2F34-9D1EF76A9FF2}"/>
              </a:ext>
            </a:extLst>
          </p:cNvPr>
          <p:cNvSpPr/>
          <p:nvPr/>
        </p:nvSpPr>
        <p:spPr>
          <a:xfrm>
            <a:off x="5543079" y="2492524"/>
            <a:ext cx="266700" cy="153987"/>
          </a:xfrm>
          <a:custGeom>
            <a:avLst/>
            <a:gdLst>
              <a:gd name="connsiteX0" fmla="*/ 0 w 255247"/>
              <a:gd name="connsiteY0" fmla="*/ 25245 h 154270"/>
              <a:gd name="connsiteX1" fmla="*/ 53294 w 255247"/>
              <a:gd name="connsiteY1" fmla="*/ 25245 h 154270"/>
              <a:gd name="connsiteX2" fmla="*/ 92562 w 255247"/>
              <a:gd name="connsiteY2" fmla="*/ 25245 h 154270"/>
              <a:gd name="connsiteX3" fmla="*/ 126221 w 255247"/>
              <a:gd name="connsiteY3" fmla="*/ 5610 h 154270"/>
              <a:gd name="connsiteX4" fmla="*/ 165490 w 255247"/>
              <a:gd name="connsiteY4" fmla="*/ 0 h 154270"/>
              <a:gd name="connsiteX5" fmla="*/ 252442 w 255247"/>
              <a:gd name="connsiteY5" fmla="*/ 8415 h 154270"/>
              <a:gd name="connsiteX6" fmla="*/ 255247 w 255247"/>
              <a:gd name="connsiteY6" fmla="*/ 22440 h 154270"/>
              <a:gd name="connsiteX7" fmla="*/ 235613 w 255247"/>
              <a:gd name="connsiteY7" fmla="*/ 42074 h 154270"/>
              <a:gd name="connsiteX8" fmla="*/ 235613 w 255247"/>
              <a:gd name="connsiteY8" fmla="*/ 42074 h 154270"/>
              <a:gd name="connsiteX9" fmla="*/ 249637 w 255247"/>
              <a:gd name="connsiteY9" fmla="*/ 86953 h 154270"/>
              <a:gd name="connsiteX10" fmla="*/ 207564 w 255247"/>
              <a:gd name="connsiteY10" fmla="*/ 106587 h 154270"/>
              <a:gd name="connsiteX11" fmla="*/ 173905 w 255247"/>
              <a:gd name="connsiteY11" fmla="*/ 123416 h 154270"/>
              <a:gd name="connsiteX12" fmla="*/ 157075 w 255247"/>
              <a:gd name="connsiteY12" fmla="*/ 154270 h 154270"/>
              <a:gd name="connsiteX13" fmla="*/ 137441 w 255247"/>
              <a:gd name="connsiteY13" fmla="*/ 154270 h 154270"/>
              <a:gd name="connsiteX14" fmla="*/ 137441 w 255247"/>
              <a:gd name="connsiteY14" fmla="*/ 154270 h 154270"/>
              <a:gd name="connsiteX15" fmla="*/ 120611 w 255247"/>
              <a:gd name="connsiteY15" fmla="*/ 140246 h 154270"/>
              <a:gd name="connsiteX16" fmla="*/ 100977 w 255247"/>
              <a:gd name="connsiteY16" fmla="*/ 123416 h 154270"/>
              <a:gd name="connsiteX17" fmla="*/ 112197 w 255247"/>
              <a:gd name="connsiteY17" fmla="*/ 103782 h 154270"/>
              <a:gd name="connsiteX18" fmla="*/ 154270 w 255247"/>
              <a:gd name="connsiteY18" fmla="*/ 86953 h 154270"/>
              <a:gd name="connsiteX19" fmla="*/ 154270 w 255247"/>
              <a:gd name="connsiteY19" fmla="*/ 86953 h 154270"/>
              <a:gd name="connsiteX20" fmla="*/ 98172 w 255247"/>
              <a:gd name="connsiteY20" fmla="*/ 78538 h 154270"/>
              <a:gd name="connsiteX21" fmla="*/ 75733 w 255247"/>
              <a:gd name="connsiteY21" fmla="*/ 78538 h 154270"/>
              <a:gd name="connsiteX22" fmla="*/ 61708 w 255247"/>
              <a:gd name="connsiteY22" fmla="*/ 67318 h 154270"/>
              <a:gd name="connsiteX23" fmla="*/ 36464 w 255247"/>
              <a:gd name="connsiteY23" fmla="*/ 70123 h 154270"/>
              <a:gd name="connsiteX24" fmla="*/ 0 w 255247"/>
              <a:gd name="connsiteY24" fmla="*/ 25245 h 154270"/>
              <a:gd name="connsiteX0" fmla="*/ 0 w 267153"/>
              <a:gd name="connsiteY0" fmla="*/ 25245 h 154270"/>
              <a:gd name="connsiteX1" fmla="*/ 53294 w 267153"/>
              <a:gd name="connsiteY1" fmla="*/ 25245 h 154270"/>
              <a:gd name="connsiteX2" fmla="*/ 92562 w 267153"/>
              <a:gd name="connsiteY2" fmla="*/ 25245 h 154270"/>
              <a:gd name="connsiteX3" fmla="*/ 126221 w 267153"/>
              <a:gd name="connsiteY3" fmla="*/ 5610 h 154270"/>
              <a:gd name="connsiteX4" fmla="*/ 165490 w 267153"/>
              <a:gd name="connsiteY4" fmla="*/ 0 h 154270"/>
              <a:gd name="connsiteX5" fmla="*/ 252442 w 267153"/>
              <a:gd name="connsiteY5" fmla="*/ 8415 h 154270"/>
              <a:gd name="connsiteX6" fmla="*/ 267153 w 267153"/>
              <a:gd name="connsiteY6" fmla="*/ 31965 h 154270"/>
              <a:gd name="connsiteX7" fmla="*/ 235613 w 267153"/>
              <a:gd name="connsiteY7" fmla="*/ 42074 h 154270"/>
              <a:gd name="connsiteX8" fmla="*/ 235613 w 267153"/>
              <a:gd name="connsiteY8" fmla="*/ 42074 h 154270"/>
              <a:gd name="connsiteX9" fmla="*/ 249637 w 267153"/>
              <a:gd name="connsiteY9" fmla="*/ 86953 h 154270"/>
              <a:gd name="connsiteX10" fmla="*/ 207564 w 267153"/>
              <a:gd name="connsiteY10" fmla="*/ 106587 h 154270"/>
              <a:gd name="connsiteX11" fmla="*/ 173905 w 267153"/>
              <a:gd name="connsiteY11" fmla="*/ 123416 h 154270"/>
              <a:gd name="connsiteX12" fmla="*/ 157075 w 267153"/>
              <a:gd name="connsiteY12" fmla="*/ 154270 h 154270"/>
              <a:gd name="connsiteX13" fmla="*/ 137441 w 267153"/>
              <a:gd name="connsiteY13" fmla="*/ 154270 h 154270"/>
              <a:gd name="connsiteX14" fmla="*/ 137441 w 267153"/>
              <a:gd name="connsiteY14" fmla="*/ 154270 h 154270"/>
              <a:gd name="connsiteX15" fmla="*/ 120611 w 267153"/>
              <a:gd name="connsiteY15" fmla="*/ 140246 h 154270"/>
              <a:gd name="connsiteX16" fmla="*/ 100977 w 267153"/>
              <a:gd name="connsiteY16" fmla="*/ 123416 h 154270"/>
              <a:gd name="connsiteX17" fmla="*/ 112197 w 267153"/>
              <a:gd name="connsiteY17" fmla="*/ 103782 h 154270"/>
              <a:gd name="connsiteX18" fmla="*/ 154270 w 267153"/>
              <a:gd name="connsiteY18" fmla="*/ 86953 h 154270"/>
              <a:gd name="connsiteX19" fmla="*/ 154270 w 267153"/>
              <a:gd name="connsiteY19" fmla="*/ 86953 h 154270"/>
              <a:gd name="connsiteX20" fmla="*/ 98172 w 267153"/>
              <a:gd name="connsiteY20" fmla="*/ 78538 h 154270"/>
              <a:gd name="connsiteX21" fmla="*/ 75733 w 267153"/>
              <a:gd name="connsiteY21" fmla="*/ 78538 h 154270"/>
              <a:gd name="connsiteX22" fmla="*/ 61708 w 267153"/>
              <a:gd name="connsiteY22" fmla="*/ 67318 h 154270"/>
              <a:gd name="connsiteX23" fmla="*/ 36464 w 267153"/>
              <a:gd name="connsiteY23" fmla="*/ 70123 h 154270"/>
              <a:gd name="connsiteX24" fmla="*/ 0 w 267153"/>
              <a:gd name="connsiteY24" fmla="*/ 25245 h 154270"/>
              <a:gd name="connsiteX0" fmla="*/ 0 w 267153"/>
              <a:gd name="connsiteY0" fmla="*/ 25245 h 154270"/>
              <a:gd name="connsiteX1" fmla="*/ 53294 w 267153"/>
              <a:gd name="connsiteY1" fmla="*/ 25245 h 154270"/>
              <a:gd name="connsiteX2" fmla="*/ 92562 w 267153"/>
              <a:gd name="connsiteY2" fmla="*/ 25245 h 154270"/>
              <a:gd name="connsiteX3" fmla="*/ 126221 w 267153"/>
              <a:gd name="connsiteY3" fmla="*/ 5610 h 154270"/>
              <a:gd name="connsiteX4" fmla="*/ 165490 w 267153"/>
              <a:gd name="connsiteY4" fmla="*/ 0 h 154270"/>
              <a:gd name="connsiteX5" fmla="*/ 252442 w 267153"/>
              <a:gd name="connsiteY5" fmla="*/ 8415 h 154270"/>
              <a:gd name="connsiteX6" fmla="*/ 267153 w 267153"/>
              <a:gd name="connsiteY6" fmla="*/ 31965 h 154270"/>
              <a:gd name="connsiteX7" fmla="*/ 235613 w 267153"/>
              <a:gd name="connsiteY7" fmla="*/ 42074 h 154270"/>
              <a:gd name="connsiteX8" fmla="*/ 235613 w 267153"/>
              <a:gd name="connsiteY8" fmla="*/ 42074 h 154270"/>
              <a:gd name="connsiteX9" fmla="*/ 249637 w 267153"/>
              <a:gd name="connsiteY9" fmla="*/ 86953 h 154270"/>
              <a:gd name="connsiteX10" fmla="*/ 207564 w 267153"/>
              <a:gd name="connsiteY10" fmla="*/ 106587 h 154270"/>
              <a:gd name="connsiteX11" fmla="*/ 185811 w 267153"/>
              <a:gd name="connsiteY11" fmla="*/ 130559 h 154270"/>
              <a:gd name="connsiteX12" fmla="*/ 157075 w 267153"/>
              <a:gd name="connsiteY12" fmla="*/ 154270 h 154270"/>
              <a:gd name="connsiteX13" fmla="*/ 137441 w 267153"/>
              <a:gd name="connsiteY13" fmla="*/ 154270 h 154270"/>
              <a:gd name="connsiteX14" fmla="*/ 137441 w 267153"/>
              <a:gd name="connsiteY14" fmla="*/ 154270 h 154270"/>
              <a:gd name="connsiteX15" fmla="*/ 120611 w 267153"/>
              <a:gd name="connsiteY15" fmla="*/ 140246 h 154270"/>
              <a:gd name="connsiteX16" fmla="*/ 100977 w 267153"/>
              <a:gd name="connsiteY16" fmla="*/ 123416 h 154270"/>
              <a:gd name="connsiteX17" fmla="*/ 112197 w 267153"/>
              <a:gd name="connsiteY17" fmla="*/ 103782 h 154270"/>
              <a:gd name="connsiteX18" fmla="*/ 154270 w 267153"/>
              <a:gd name="connsiteY18" fmla="*/ 86953 h 154270"/>
              <a:gd name="connsiteX19" fmla="*/ 154270 w 267153"/>
              <a:gd name="connsiteY19" fmla="*/ 86953 h 154270"/>
              <a:gd name="connsiteX20" fmla="*/ 98172 w 267153"/>
              <a:gd name="connsiteY20" fmla="*/ 78538 h 154270"/>
              <a:gd name="connsiteX21" fmla="*/ 75733 w 267153"/>
              <a:gd name="connsiteY21" fmla="*/ 78538 h 154270"/>
              <a:gd name="connsiteX22" fmla="*/ 61708 w 267153"/>
              <a:gd name="connsiteY22" fmla="*/ 67318 h 154270"/>
              <a:gd name="connsiteX23" fmla="*/ 36464 w 267153"/>
              <a:gd name="connsiteY23" fmla="*/ 70123 h 154270"/>
              <a:gd name="connsiteX24" fmla="*/ 0 w 267153"/>
              <a:gd name="connsiteY24" fmla="*/ 25245 h 15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153" h="154270">
                <a:moveTo>
                  <a:pt x="0" y="25245"/>
                </a:moveTo>
                <a:lnTo>
                  <a:pt x="53294" y="25245"/>
                </a:lnTo>
                <a:lnTo>
                  <a:pt x="92562" y="25245"/>
                </a:lnTo>
                <a:lnTo>
                  <a:pt x="126221" y="5610"/>
                </a:lnTo>
                <a:lnTo>
                  <a:pt x="165490" y="0"/>
                </a:lnTo>
                <a:lnTo>
                  <a:pt x="252442" y="8415"/>
                </a:lnTo>
                <a:lnTo>
                  <a:pt x="267153" y="31965"/>
                </a:lnTo>
                <a:lnTo>
                  <a:pt x="235613" y="42074"/>
                </a:lnTo>
                <a:lnTo>
                  <a:pt x="235613" y="42074"/>
                </a:lnTo>
                <a:lnTo>
                  <a:pt x="249637" y="86953"/>
                </a:lnTo>
                <a:lnTo>
                  <a:pt x="207564" y="106587"/>
                </a:lnTo>
                <a:lnTo>
                  <a:pt x="185811" y="130559"/>
                </a:lnTo>
                <a:lnTo>
                  <a:pt x="157075" y="154270"/>
                </a:lnTo>
                <a:lnTo>
                  <a:pt x="137441" y="154270"/>
                </a:lnTo>
                <a:lnTo>
                  <a:pt x="137441" y="154270"/>
                </a:lnTo>
                <a:lnTo>
                  <a:pt x="120611" y="140246"/>
                </a:lnTo>
                <a:lnTo>
                  <a:pt x="100977" y="123416"/>
                </a:lnTo>
                <a:lnTo>
                  <a:pt x="112197" y="103782"/>
                </a:lnTo>
                <a:lnTo>
                  <a:pt x="154270" y="86953"/>
                </a:lnTo>
                <a:lnTo>
                  <a:pt x="154270" y="86953"/>
                </a:lnTo>
                <a:lnTo>
                  <a:pt x="98172" y="78538"/>
                </a:lnTo>
                <a:lnTo>
                  <a:pt x="75733" y="78538"/>
                </a:lnTo>
                <a:lnTo>
                  <a:pt x="61708" y="67318"/>
                </a:lnTo>
                <a:lnTo>
                  <a:pt x="36464" y="70123"/>
                </a:lnTo>
                <a:lnTo>
                  <a:pt x="0" y="25245"/>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37" name="Freeform 10245">
            <a:extLst>
              <a:ext uri="{FF2B5EF4-FFF2-40B4-BE49-F238E27FC236}">
                <a16:creationId xmlns:a16="http://schemas.microsoft.com/office/drawing/2014/main" id="{9DFE6C70-7F63-E4E9-A6ED-0EF86FBD5D9A}"/>
              </a:ext>
            </a:extLst>
          </p:cNvPr>
          <p:cNvSpPr/>
          <p:nvPr/>
        </p:nvSpPr>
        <p:spPr>
          <a:xfrm>
            <a:off x="5533554" y="2390924"/>
            <a:ext cx="247650" cy="77787"/>
          </a:xfrm>
          <a:custGeom>
            <a:avLst/>
            <a:gdLst>
              <a:gd name="connsiteX0" fmla="*/ 0 w 238417"/>
              <a:gd name="connsiteY0" fmla="*/ 16829 h 53293"/>
              <a:gd name="connsiteX1" fmla="*/ 0 w 238417"/>
              <a:gd name="connsiteY1" fmla="*/ 16829 h 53293"/>
              <a:gd name="connsiteX2" fmla="*/ 61708 w 238417"/>
              <a:gd name="connsiteY2" fmla="*/ 22439 h 53293"/>
              <a:gd name="connsiteX3" fmla="*/ 89757 w 238417"/>
              <a:gd name="connsiteY3" fmla="*/ 11219 h 53293"/>
              <a:gd name="connsiteX4" fmla="*/ 117806 w 238417"/>
              <a:gd name="connsiteY4" fmla="*/ 0 h 53293"/>
              <a:gd name="connsiteX5" fmla="*/ 145855 w 238417"/>
              <a:gd name="connsiteY5" fmla="*/ 11219 h 53293"/>
              <a:gd name="connsiteX6" fmla="*/ 171099 w 238417"/>
              <a:gd name="connsiteY6" fmla="*/ 22439 h 53293"/>
              <a:gd name="connsiteX7" fmla="*/ 171099 w 238417"/>
              <a:gd name="connsiteY7" fmla="*/ 22439 h 53293"/>
              <a:gd name="connsiteX8" fmla="*/ 224393 w 238417"/>
              <a:gd name="connsiteY8" fmla="*/ 22439 h 53293"/>
              <a:gd name="connsiteX9" fmla="*/ 238417 w 238417"/>
              <a:gd name="connsiteY9" fmla="*/ 28049 h 53293"/>
              <a:gd name="connsiteX10" fmla="*/ 199148 w 238417"/>
              <a:gd name="connsiteY10" fmla="*/ 53293 h 53293"/>
              <a:gd name="connsiteX11" fmla="*/ 162685 w 238417"/>
              <a:gd name="connsiteY11" fmla="*/ 42073 h 53293"/>
              <a:gd name="connsiteX12" fmla="*/ 117806 w 238417"/>
              <a:gd name="connsiteY12" fmla="*/ 30854 h 53293"/>
              <a:gd name="connsiteX13" fmla="*/ 84147 w 238417"/>
              <a:gd name="connsiteY13" fmla="*/ 47683 h 53293"/>
              <a:gd name="connsiteX14" fmla="*/ 56098 w 238417"/>
              <a:gd name="connsiteY14" fmla="*/ 53293 h 53293"/>
              <a:gd name="connsiteX15" fmla="*/ 0 w 238417"/>
              <a:gd name="connsiteY15" fmla="*/ 16829 h 53293"/>
              <a:gd name="connsiteX0" fmla="*/ 39269 w 277686"/>
              <a:gd name="connsiteY0" fmla="*/ 16829 h 61708"/>
              <a:gd name="connsiteX1" fmla="*/ 39269 w 277686"/>
              <a:gd name="connsiteY1" fmla="*/ 16829 h 61708"/>
              <a:gd name="connsiteX2" fmla="*/ 100977 w 277686"/>
              <a:gd name="connsiteY2" fmla="*/ 22439 h 61708"/>
              <a:gd name="connsiteX3" fmla="*/ 129026 w 277686"/>
              <a:gd name="connsiteY3" fmla="*/ 11219 h 61708"/>
              <a:gd name="connsiteX4" fmla="*/ 157075 w 277686"/>
              <a:gd name="connsiteY4" fmla="*/ 0 h 61708"/>
              <a:gd name="connsiteX5" fmla="*/ 185124 w 277686"/>
              <a:gd name="connsiteY5" fmla="*/ 11219 h 61708"/>
              <a:gd name="connsiteX6" fmla="*/ 210368 w 277686"/>
              <a:gd name="connsiteY6" fmla="*/ 22439 h 61708"/>
              <a:gd name="connsiteX7" fmla="*/ 210368 w 277686"/>
              <a:gd name="connsiteY7" fmla="*/ 22439 h 61708"/>
              <a:gd name="connsiteX8" fmla="*/ 263662 w 277686"/>
              <a:gd name="connsiteY8" fmla="*/ 22439 h 61708"/>
              <a:gd name="connsiteX9" fmla="*/ 277686 w 277686"/>
              <a:gd name="connsiteY9" fmla="*/ 28049 h 61708"/>
              <a:gd name="connsiteX10" fmla="*/ 238417 w 277686"/>
              <a:gd name="connsiteY10" fmla="*/ 53293 h 61708"/>
              <a:gd name="connsiteX11" fmla="*/ 201954 w 277686"/>
              <a:gd name="connsiteY11" fmla="*/ 42073 h 61708"/>
              <a:gd name="connsiteX12" fmla="*/ 157075 w 277686"/>
              <a:gd name="connsiteY12" fmla="*/ 30854 h 61708"/>
              <a:gd name="connsiteX13" fmla="*/ 123416 w 277686"/>
              <a:gd name="connsiteY13" fmla="*/ 47683 h 61708"/>
              <a:gd name="connsiteX14" fmla="*/ 0 w 277686"/>
              <a:gd name="connsiteY14" fmla="*/ 61708 h 61708"/>
              <a:gd name="connsiteX15" fmla="*/ 39269 w 277686"/>
              <a:gd name="connsiteY15" fmla="*/ 16829 h 61708"/>
              <a:gd name="connsiteX0" fmla="*/ 22600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5285 w 261017"/>
              <a:gd name="connsiteY11" fmla="*/ 42073 h 78377"/>
              <a:gd name="connsiteX12" fmla="*/ 140406 w 261017"/>
              <a:gd name="connsiteY12" fmla="*/ 30854 h 78377"/>
              <a:gd name="connsiteX13" fmla="*/ 106747 w 261017"/>
              <a:gd name="connsiteY13" fmla="*/ 47683 h 78377"/>
              <a:gd name="connsiteX14" fmla="*/ 0 w 261017"/>
              <a:gd name="connsiteY14" fmla="*/ 78377 h 78377"/>
              <a:gd name="connsiteX15" fmla="*/ 22600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5285 w 261017"/>
              <a:gd name="connsiteY11" fmla="*/ 42073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0522 w 261017"/>
              <a:gd name="connsiteY11" fmla="*/ 51598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36035 w 261017"/>
              <a:gd name="connsiteY10" fmla="*/ 62818 h 78377"/>
              <a:gd name="connsiteX11" fmla="*/ 180522 w 261017"/>
              <a:gd name="connsiteY11" fmla="*/ 51598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193699 w 246993"/>
              <a:gd name="connsiteY7" fmla="*/ 22439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40406 w 246993"/>
              <a:gd name="connsiteY12" fmla="*/ 30854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40406 w 246993"/>
              <a:gd name="connsiteY12" fmla="*/ 30854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54826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70836 w 246993"/>
              <a:gd name="connsiteY5" fmla="*/ 4076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54826 h 78377"/>
              <a:gd name="connsiteX14" fmla="*/ 0 w 246993"/>
              <a:gd name="connsiteY14" fmla="*/ 78377 h 78377"/>
              <a:gd name="connsiteX15" fmla="*/ 13075 w 246993"/>
              <a:gd name="connsiteY15" fmla="*/ 16829 h 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993" h="78377">
                <a:moveTo>
                  <a:pt x="13075" y="16829"/>
                </a:moveTo>
                <a:cubicBezTo>
                  <a:pt x="16250" y="16829"/>
                  <a:pt x="10728" y="15894"/>
                  <a:pt x="22600" y="16829"/>
                </a:cubicBezTo>
                <a:cubicBezTo>
                  <a:pt x="34472" y="17764"/>
                  <a:pt x="63739" y="20569"/>
                  <a:pt x="84308" y="22439"/>
                </a:cubicBezTo>
                <a:lnTo>
                  <a:pt x="112357" y="11219"/>
                </a:lnTo>
                <a:lnTo>
                  <a:pt x="140406" y="0"/>
                </a:lnTo>
                <a:lnTo>
                  <a:pt x="170836" y="4076"/>
                </a:lnTo>
                <a:cubicBezTo>
                  <a:pt x="178457" y="10197"/>
                  <a:pt x="188301" y="18585"/>
                  <a:pt x="193699" y="22439"/>
                </a:cubicBezTo>
                <a:cubicBezTo>
                  <a:pt x="199097" y="26293"/>
                  <a:pt x="200049" y="25614"/>
                  <a:pt x="203224" y="27202"/>
                </a:cubicBezTo>
                <a:lnTo>
                  <a:pt x="246993" y="22439"/>
                </a:lnTo>
                <a:cubicBezTo>
                  <a:pt x="246905" y="23515"/>
                  <a:pt x="246818" y="24591"/>
                  <a:pt x="246730" y="25667"/>
                </a:cubicBezTo>
                <a:lnTo>
                  <a:pt x="236035" y="62818"/>
                </a:lnTo>
                <a:lnTo>
                  <a:pt x="180522" y="51598"/>
                </a:lnTo>
                <a:lnTo>
                  <a:pt x="135644" y="35616"/>
                </a:lnTo>
                <a:lnTo>
                  <a:pt x="106747" y="54826"/>
                </a:lnTo>
                <a:lnTo>
                  <a:pt x="0" y="78377"/>
                </a:lnTo>
                <a:lnTo>
                  <a:pt x="13075" y="16829"/>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p:txBody>
      </p:sp>
      <p:sp>
        <p:nvSpPr>
          <p:cNvPr id="38" name="Freeform 10246">
            <a:extLst>
              <a:ext uri="{FF2B5EF4-FFF2-40B4-BE49-F238E27FC236}">
                <a16:creationId xmlns:a16="http://schemas.microsoft.com/office/drawing/2014/main" id="{A8036B47-2FF1-0E14-498F-61C4F8F1DF04}"/>
              </a:ext>
            </a:extLst>
          </p:cNvPr>
          <p:cNvSpPr/>
          <p:nvPr/>
        </p:nvSpPr>
        <p:spPr>
          <a:xfrm>
            <a:off x="5484342" y="2140095"/>
            <a:ext cx="519112" cy="400050"/>
          </a:xfrm>
          <a:custGeom>
            <a:avLst/>
            <a:gdLst>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36589 w 513298"/>
              <a:gd name="connsiteY22" fmla="*/ 72927 h 392687"/>
              <a:gd name="connsiteX23" fmla="*/ 325370 w 513298"/>
              <a:gd name="connsiteY23" fmla="*/ 42073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36589 w 513298"/>
              <a:gd name="connsiteY22" fmla="*/ 72927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86658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6846 w 513298"/>
              <a:gd name="connsiteY14" fmla="*/ 303789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86658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4395 w 520448"/>
              <a:gd name="connsiteY15" fmla="*/ 283296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31956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31956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41491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4626 w 520448"/>
              <a:gd name="connsiteY8" fmla="*/ 349325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41491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51590 w 520448"/>
              <a:gd name="connsiteY16" fmla="*/ 2539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56358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65893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65893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60865 w 520448"/>
              <a:gd name="connsiteY34" fmla="*/ 27101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20448" h="399812">
                <a:moveTo>
                  <a:pt x="44879" y="324079"/>
                </a:moveTo>
                <a:lnTo>
                  <a:pt x="56098" y="374568"/>
                </a:lnTo>
                <a:lnTo>
                  <a:pt x="89757" y="380178"/>
                </a:lnTo>
                <a:lnTo>
                  <a:pt x="129026" y="380178"/>
                </a:lnTo>
                <a:lnTo>
                  <a:pt x="165490" y="374568"/>
                </a:lnTo>
                <a:lnTo>
                  <a:pt x="187929" y="357738"/>
                </a:lnTo>
                <a:lnTo>
                  <a:pt x="227198" y="357738"/>
                </a:lnTo>
                <a:lnTo>
                  <a:pt x="288906" y="363348"/>
                </a:lnTo>
                <a:lnTo>
                  <a:pt x="334626" y="356450"/>
                </a:lnTo>
                <a:lnTo>
                  <a:pt x="381468" y="366153"/>
                </a:lnTo>
                <a:lnTo>
                  <a:pt x="403907" y="382982"/>
                </a:lnTo>
                <a:lnTo>
                  <a:pt x="471225" y="382982"/>
                </a:lnTo>
                <a:lnTo>
                  <a:pt x="513298" y="399812"/>
                </a:lnTo>
                <a:lnTo>
                  <a:pt x="520448" y="369388"/>
                </a:lnTo>
                <a:lnTo>
                  <a:pt x="506846" y="310914"/>
                </a:lnTo>
                <a:lnTo>
                  <a:pt x="456779" y="283297"/>
                </a:lnTo>
                <a:cubicBezTo>
                  <a:pt x="456639" y="270350"/>
                  <a:pt x="466033" y="257404"/>
                  <a:pt x="465893" y="244457"/>
                </a:cubicBezTo>
                <a:lnTo>
                  <a:pt x="451590" y="228713"/>
                </a:lnTo>
                <a:lnTo>
                  <a:pt x="445981" y="200663"/>
                </a:lnTo>
                <a:lnTo>
                  <a:pt x="441491" y="164200"/>
                </a:lnTo>
                <a:lnTo>
                  <a:pt x="384273" y="119321"/>
                </a:lnTo>
                <a:lnTo>
                  <a:pt x="386658" y="116516"/>
                </a:lnTo>
                <a:cubicBezTo>
                  <a:pt x="386519" y="101603"/>
                  <a:pt x="361554" y="86690"/>
                  <a:pt x="361415" y="71777"/>
                </a:cubicBezTo>
                <a:lnTo>
                  <a:pt x="333645" y="40922"/>
                </a:lnTo>
                <a:lnTo>
                  <a:pt x="308540" y="54808"/>
                </a:lnTo>
                <a:lnTo>
                  <a:pt x="254827" y="0"/>
                </a:lnTo>
                <a:lnTo>
                  <a:pt x="148660" y="29564"/>
                </a:lnTo>
                <a:lnTo>
                  <a:pt x="112197" y="29564"/>
                </a:lnTo>
                <a:lnTo>
                  <a:pt x="72928" y="37979"/>
                </a:lnTo>
                <a:lnTo>
                  <a:pt x="72928" y="80052"/>
                </a:lnTo>
                <a:lnTo>
                  <a:pt x="50489" y="122126"/>
                </a:lnTo>
                <a:lnTo>
                  <a:pt x="28049" y="150175"/>
                </a:lnTo>
                <a:lnTo>
                  <a:pt x="0" y="172614"/>
                </a:lnTo>
                <a:lnTo>
                  <a:pt x="30854" y="203468"/>
                </a:lnTo>
                <a:lnTo>
                  <a:pt x="60865" y="271012"/>
                </a:lnTo>
                <a:lnTo>
                  <a:pt x="100977" y="270786"/>
                </a:lnTo>
                <a:lnTo>
                  <a:pt x="137441" y="273591"/>
                </a:lnTo>
                <a:lnTo>
                  <a:pt x="176709" y="259567"/>
                </a:lnTo>
                <a:lnTo>
                  <a:pt x="207563" y="251152"/>
                </a:lnTo>
                <a:lnTo>
                  <a:pt x="252442" y="276396"/>
                </a:lnTo>
                <a:lnTo>
                  <a:pt x="297321" y="273591"/>
                </a:lnTo>
                <a:lnTo>
                  <a:pt x="297321" y="273591"/>
                </a:lnTo>
                <a:lnTo>
                  <a:pt x="286101" y="307250"/>
                </a:lnTo>
                <a:lnTo>
                  <a:pt x="286101" y="307250"/>
                </a:lnTo>
                <a:lnTo>
                  <a:pt x="221588" y="298835"/>
                </a:lnTo>
                <a:lnTo>
                  <a:pt x="187929" y="287616"/>
                </a:lnTo>
                <a:lnTo>
                  <a:pt x="157075" y="301640"/>
                </a:lnTo>
                <a:lnTo>
                  <a:pt x="106587" y="312860"/>
                </a:lnTo>
                <a:lnTo>
                  <a:pt x="44879" y="324079"/>
                </a:lnTo>
                <a:close/>
              </a:path>
            </a:pathLst>
          </a:custGeom>
          <a:solidFill>
            <a:srgbClr val="FFFFFF"/>
          </a:solidFill>
          <a:ln w="3175" cap="flat" cmpd="sng" algn="ctr">
            <a:solidFill>
              <a:srgbClr val="424458">
                <a:lumMod val="50000"/>
              </a:srgbClr>
            </a:solidFill>
            <a:prstDash val="solid"/>
          </a:ln>
          <a:effectLst/>
        </p:spPr>
        <p:txBody>
          <a:bodyPr anchor="ctr"/>
          <a:lstStyle/>
          <a:p>
            <a:pPr defTabSz="914400" fontAlgn="base">
              <a:spcBef>
                <a:spcPct val="0"/>
              </a:spcBef>
              <a:spcAft>
                <a:spcPct val="0"/>
              </a:spcAft>
              <a:defRPr/>
            </a:pPr>
            <a:r>
              <a:rPr lang="en-GB" sz="600" b="1" kern="0" dirty="0">
                <a:solidFill>
                  <a:srgbClr val="000000"/>
                </a:solidFill>
                <a:latin typeface="Arial"/>
              </a:rPr>
              <a:t>Senegal</a:t>
            </a:r>
          </a:p>
        </p:txBody>
      </p:sp>
      <p:sp>
        <p:nvSpPr>
          <p:cNvPr id="39" name="Freeform 10247">
            <a:extLst>
              <a:ext uri="{FF2B5EF4-FFF2-40B4-BE49-F238E27FC236}">
                <a16:creationId xmlns:a16="http://schemas.microsoft.com/office/drawing/2014/main" id="{A847B5C5-832B-EE47-A245-F0C3312E95DF}"/>
              </a:ext>
            </a:extLst>
          </p:cNvPr>
          <p:cNvSpPr/>
          <p:nvPr/>
        </p:nvSpPr>
        <p:spPr>
          <a:xfrm>
            <a:off x="7719546" y="3371995"/>
            <a:ext cx="161925" cy="112712"/>
          </a:xfrm>
          <a:custGeom>
            <a:avLst/>
            <a:gdLst>
              <a:gd name="connsiteX0" fmla="*/ 30593 w 163164"/>
              <a:gd name="connsiteY0" fmla="*/ 0 h 112176"/>
              <a:gd name="connsiteX1" fmla="*/ 23795 w 163164"/>
              <a:gd name="connsiteY1" fmla="*/ 23795 h 112176"/>
              <a:gd name="connsiteX2" fmla="*/ 13597 w 163164"/>
              <a:gd name="connsiteY2" fmla="*/ 57788 h 112176"/>
              <a:gd name="connsiteX3" fmla="*/ 0 w 163164"/>
              <a:gd name="connsiteY3" fmla="*/ 88381 h 112176"/>
              <a:gd name="connsiteX4" fmla="*/ 23795 w 163164"/>
              <a:gd name="connsiteY4" fmla="*/ 112176 h 112176"/>
              <a:gd name="connsiteX5" fmla="*/ 74784 w 163164"/>
              <a:gd name="connsiteY5" fmla="*/ 91780 h 112176"/>
              <a:gd name="connsiteX6" fmla="*/ 112175 w 163164"/>
              <a:gd name="connsiteY6" fmla="*/ 91780 h 112176"/>
              <a:gd name="connsiteX7" fmla="*/ 163164 w 163164"/>
              <a:gd name="connsiteY7" fmla="*/ 91780 h 112176"/>
              <a:gd name="connsiteX8" fmla="*/ 149567 w 163164"/>
              <a:gd name="connsiteY8" fmla="*/ 10198 h 112176"/>
              <a:gd name="connsiteX9" fmla="*/ 98578 w 163164"/>
              <a:gd name="connsiteY9" fmla="*/ 0 h 112176"/>
              <a:gd name="connsiteX10" fmla="*/ 30593 w 163164"/>
              <a:gd name="connsiteY10" fmla="*/ 0 h 1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4" h="112176">
                <a:moveTo>
                  <a:pt x="30593" y="0"/>
                </a:moveTo>
                <a:lnTo>
                  <a:pt x="23795" y="23795"/>
                </a:lnTo>
                <a:lnTo>
                  <a:pt x="13597" y="57788"/>
                </a:lnTo>
                <a:lnTo>
                  <a:pt x="0" y="88381"/>
                </a:lnTo>
                <a:lnTo>
                  <a:pt x="23795" y="112176"/>
                </a:lnTo>
                <a:lnTo>
                  <a:pt x="74784" y="91780"/>
                </a:lnTo>
                <a:lnTo>
                  <a:pt x="112175" y="91780"/>
                </a:lnTo>
                <a:lnTo>
                  <a:pt x="163164" y="91780"/>
                </a:lnTo>
                <a:lnTo>
                  <a:pt x="149567" y="10198"/>
                </a:lnTo>
                <a:lnTo>
                  <a:pt x="98578" y="0"/>
                </a:lnTo>
                <a:lnTo>
                  <a:pt x="30593" y="0"/>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40" name="Freeform 10248">
            <a:extLst>
              <a:ext uri="{FF2B5EF4-FFF2-40B4-BE49-F238E27FC236}">
                <a16:creationId xmlns:a16="http://schemas.microsoft.com/office/drawing/2014/main" id="{BD479CB6-6A2E-C812-CF7D-03BF1F75083D}"/>
              </a:ext>
            </a:extLst>
          </p:cNvPr>
          <p:cNvSpPr/>
          <p:nvPr/>
        </p:nvSpPr>
        <p:spPr>
          <a:xfrm>
            <a:off x="7940208" y="3922861"/>
            <a:ext cx="87313" cy="130175"/>
          </a:xfrm>
          <a:custGeom>
            <a:avLst/>
            <a:gdLst>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71385 w 115575"/>
              <a:gd name="connsiteY5" fmla="*/ 67985 h 129172"/>
              <a:gd name="connsiteX6" fmla="*/ 91780 w 115575"/>
              <a:gd name="connsiteY6" fmla="*/ 30593 h 129172"/>
              <a:gd name="connsiteX7" fmla="*/ 115575 w 115575"/>
              <a:gd name="connsiteY7" fmla="*/ 37392 h 129172"/>
              <a:gd name="connsiteX8" fmla="*/ 105377 w 115575"/>
              <a:gd name="connsiteY8" fmla="*/ 16996 h 129172"/>
              <a:gd name="connsiteX9" fmla="*/ 78183 w 115575"/>
              <a:gd name="connsiteY9" fmla="*/ 0 h 129172"/>
              <a:gd name="connsiteX10" fmla="*/ 0 w 115575"/>
              <a:gd name="connsiteY10" fmla="*/ 33992 h 129172"/>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57788 w 115575"/>
              <a:gd name="connsiteY5" fmla="*/ 57787 h 129172"/>
              <a:gd name="connsiteX6" fmla="*/ 91780 w 115575"/>
              <a:gd name="connsiteY6" fmla="*/ 30593 h 129172"/>
              <a:gd name="connsiteX7" fmla="*/ 115575 w 115575"/>
              <a:gd name="connsiteY7" fmla="*/ 37392 h 129172"/>
              <a:gd name="connsiteX8" fmla="*/ 105377 w 115575"/>
              <a:gd name="connsiteY8" fmla="*/ 16996 h 129172"/>
              <a:gd name="connsiteX9" fmla="*/ 78183 w 115575"/>
              <a:gd name="connsiteY9" fmla="*/ 0 h 129172"/>
              <a:gd name="connsiteX10" fmla="*/ 0 w 115575"/>
              <a:gd name="connsiteY10" fmla="*/ 33992 h 129172"/>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57788 w 115575"/>
              <a:gd name="connsiteY5" fmla="*/ 57787 h 129172"/>
              <a:gd name="connsiteX6" fmla="*/ 91780 w 115575"/>
              <a:gd name="connsiteY6" fmla="*/ 30593 h 129172"/>
              <a:gd name="connsiteX7" fmla="*/ 115575 w 115575"/>
              <a:gd name="connsiteY7" fmla="*/ 37392 h 129172"/>
              <a:gd name="connsiteX8" fmla="*/ 91780 w 115575"/>
              <a:gd name="connsiteY8" fmla="*/ 13597 h 129172"/>
              <a:gd name="connsiteX9" fmla="*/ 78183 w 115575"/>
              <a:gd name="connsiteY9" fmla="*/ 0 h 129172"/>
              <a:gd name="connsiteX10" fmla="*/ 0 w 115575"/>
              <a:gd name="connsiteY10" fmla="*/ 33992 h 129172"/>
              <a:gd name="connsiteX0" fmla="*/ 0 w 91780"/>
              <a:gd name="connsiteY0" fmla="*/ 33992 h 129172"/>
              <a:gd name="connsiteX1" fmla="*/ 3400 w 91780"/>
              <a:gd name="connsiteY1" fmla="*/ 54388 h 129172"/>
              <a:gd name="connsiteX2" fmla="*/ 3400 w 91780"/>
              <a:gd name="connsiteY2" fmla="*/ 84981 h 129172"/>
              <a:gd name="connsiteX3" fmla="*/ 3400 w 91780"/>
              <a:gd name="connsiteY3" fmla="*/ 108776 h 129172"/>
              <a:gd name="connsiteX4" fmla="*/ 30594 w 91780"/>
              <a:gd name="connsiteY4" fmla="*/ 129172 h 129172"/>
              <a:gd name="connsiteX5" fmla="*/ 57788 w 91780"/>
              <a:gd name="connsiteY5" fmla="*/ 57787 h 129172"/>
              <a:gd name="connsiteX6" fmla="*/ 91780 w 91780"/>
              <a:gd name="connsiteY6" fmla="*/ 30593 h 129172"/>
              <a:gd name="connsiteX7" fmla="*/ 81582 w 91780"/>
              <a:gd name="connsiteY7" fmla="*/ 20396 h 129172"/>
              <a:gd name="connsiteX8" fmla="*/ 91780 w 91780"/>
              <a:gd name="connsiteY8" fmla="*/ 13597 h 129172"/>
              <a:gd name="connsiteX9" fmla="*/ 78183 w 91780"/>
              <a:gd name="connsiteY9" fmla="*/ 0 h 129172"/>
              <a:gd name="connsiteX10" fmla="*/ 0 w 91780"/>
              <a:gd name="connsiteY10" fmla="*/ 33992 h 129172"/>
              <a:gd name="connsiteX0" fmla="*/ 0 w 91780"/>
              <a:gd name="connsiteY0" fmla="*/ 33992 h 129172"/>
              <a:gd name="connsiteX1" fmla="*/ 3400 w 91780"/>
              <a:gd name="connsiteY1" fmla="*/ 54388 h 129172"/>
              <a:gd name="connsiteX2" fmla="*/ 3400 w 91780"/>
              <a:gd name="connsiteY2" fmla="*/ 84981 h 129172"/>
              <a:gd name="connsiteX3" fmla="*/ 3400 w 91780"/>
              <a:gd name="connsiteY3" fmla="*/ 108776 h 129172"/>
              <a:gd name="connsiteX4" fmla="*/ 30594 w 91780"/>
              <a:gd name="connsiteY4" fmla="*/ 129172 h 129172"/>
              <a:gd name="connsiteX5" fmla="*/ 57788 w 91780"/>
              <a:gd name="connsiteY5" fmla="*/ 57787 h 129172"/>
              <a:gd name="connsiteX6" fmla="*/ 74784 w 91780"/>
              <a:gd name="connsiteY6" fmla="*/ 54388 h 129172"/>
              <a:gd name="connsiteX7" fmla="*/ 81582 w 91780"/>
              <a:gd name="connsiteY7" fmla="*/ 20396 h 129172"/>
              <a:gd name="connsiteX8" fmla="*/ 91780 w 91780"/>
              <a:gd name="connsiteY8" fmla="*/ 13597 h 129172"/>
              <a:gd name="connsiteX9" fmla="*/ 78183 w 91780"/>
              <a:gd name="connsiteY9" fmla="*/ 0 h 129172"/>
              <a:gd name="connsiteX10" fmla="*/ 0 w 91780"/>
              <a:gd name="connsiteY10" fmla="*/ 33992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57787 h 129172"/>
              <a:gd name="connsiteX6" fmla="*/ 71384 w 88380"/>
              <a:gd name="connsiteY6" fmla="*/ 54388 h 129172"/>
              <a:gd name="connsiteX7" fmla="*/ 78182 w 88380"/>
              <a:gd name="connsiteY7" fmla="*/ 2039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78182 w 88380"/>
              <a:gd name="connsiteY7" fmla="*/ 2039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82945 w 88380"/>
              <a:gd name="connsiteY7" fmla="*/ 3944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38064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82945 w 88380"/>
              <a:gd name="connsiteY7" fmla="*/ 39446 h 129172"/>
              <a:gd name="connsiteX8" fmla="*/ 88380 w 88380"/>
              <a:gd name="connsiteY8" fmla="*/ 13597 h 129172"/>
              <a:gd name="connsiteX9" fmla="*/ 74783 w 88380"/>
              <a:gd name="connsiteY9" fmla="*/ 0 h 129172"/>
              <a:gd name="connsiteX10" fmla="*/ 3399 w 88380"/>
              <a:gd name="connsiteY10" fmla="*/ 38064 h 12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80" h="129172">
                <a:moveTo>
                  <a:pt x="3399" y="38064"/>
                </a:moveTo>
                <a:lnTo>
                  <a:pt x="0" y="54388"/>
                </a:lnTo>
                <a:lnTo>
                  <a:pt x="0" y="84981"/>
                </a:lnTo>
                <a:lnTo>
                  <a:pt x="0" y="108776"/>
                </a:lnTo>
                <a:lnTo>
                  <a:pt x="27194" y="129172"/>
                </a:lnTo>
                <a:lnTo>
                  <a:pt x="54388" y="69693"/>
                </a:lnTo>
                <a:lnTo>
                  <a:pt x="71384" y="54388"/>
                </a:lnTo>
                <a:lnTo>
                  <a:pt x="82945" y="39446"/>
                </a:lnTo>
                <a:lnTo>
                  <a:pt x="88380" y="13597"/>
                </a:lnTo>
                <a:lnTo>
                  <a:pt x="74783" y="0"/>
                </a:lnTo>
                <a:lnTo>
                  <a:pt x="3399" y="38064"/>
                </a:lnTo>
                <a:close/>
              </a:path>
            </a:pathLst>
          </a:custGeom>
          <a:solidFill>
            <a:srgbClr val="FFFFFF"/>
          </a:solidFill>
          <a:ln w="3175" cap="flat" cmpd="sng" algn="ctr">
            <a:solidFill>
              <a:srgbClr val="424458">
                <a:lumMod val="50000"/>
              </a:srgbClr>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41" name="Freeform 10249">
            <a:extLst>
              <a:ext uri="{FF2B5EF4-FFF2-40B4-BE49-F238E27FC236}">
                <a16:creationId xmlns:a16="http://schemas.microsoft.com/office/drawing/2014/main" id="{E63CEFA3-2451-D185-44D3-413C057AE7AB}"/>
              </a:ext>
            </a:extLst>
          </p:cNvPr>
          <p:cNvSpPr/>
          <p:nvPr/>
        </p:nvSpPr>
        <p:spPr>
          <a:xfrm>
            <a:off x="7890992" y="4043511"/>
            <a:ext cx="1066800" cy="1033463"/>
          </a:xfrm>
          <a:custGeom>
            <a:avLst/>
            <a:gdLst>
              <a:gd name="connsiteX0" fmla="*/ 71252 w 1056903"/>
              <a:gd name="connsiteY0" fmla="*/ 0 h 1033153"/>
              <a:gd name="connsiteX1" fmla="*/ 130628 w 1056903"/>
              <a:gd name="connsiteY1" fmla="*/ 118753 h 1033153"/>
              <a:gd name="connsiteX2" fmla="*/ 130628 w 1056903"/>
              <a:gd name="connsiteY2" fmla="*/ 118753 h 1033153"/>
              <a:gd name="connsiteX3" fmla="*/ 130628 w 1056903"/>
              <a:gd name="connsiteY3" fmla="*/ 261257 h 1033153"/>
              <a:gd name="connsiteX4" fmla="*/ 190005 w 1056903"/>
              <a:gd name="connsiteY4" fmla="*/ 368135 h 1033153"/>
              <a:gd name="connsiteX5" fmla="*/ 190005 w 1056903"/>
              <a:gd name="connsiteY5" fmla="*/ 475013 h 1033153"/>
              <a:gd name="connsiteX6" fmla="*/ 166254 w 1056903"/>
              <a:gd name="connsiteY6" fmla="*/ 546265 h 1033153"/>
              <a:gd name="connsiteX7" fmla="*/ 118753 w 1056903"/>
              <a:gd name="connsiteY7" fmla="*/ 581891 h 1033153"/>
              <a:gd name="connsiteX8" fmla="*/ 95002 w 1056903"/>
              <a:gd name="connsiteY8" fmla="*/ 641268 h 1033153"/>
              <a:gd name="connsiteX9" fmla="*/ 59376 w 1056903"/>
              <a:gd name="connsiteY9" fmla="*/ 712520 h 1033153"/>
              <a:gd name="connsiteX10" fmla="*/ 35626 w 1056903"/>
              <a:gd name="connsiteY10" fmla="*/ 771896 h 1033153"/>
              <a:gd name="connsiteX11" fmla="*/ 23750 w 1056903"/>
              <a:gd name="connsiteY11" fmla="*/ 855023 h 1033153"/>
              <a:gd name="connsiteX12" fmla="*/ 0 w 1056903"/>
              <a:gd name="connsiteY12" fmla="*/ 926275 h 1033153"/>
              <a:gd name="connsiteX13" fmla="*/ 11875 w 1056903"/>
              <a:gd name="connsiteY13" fmla="*/ 961901 h 1033153"/>
              <a:gd name="connsiteX14" fmla="*/ 11875 w 1056903"/>
              <a:gd name="connsiteY14" fmla="*/ 961901 h 1033153"/>
              <a:gd name="connsiteX15" fmla="*/ 106878 w 1056903"/>
              <a:gd name="connsiteY15" fmla="*/ 926275 h 1033153"/>
              <a:gd name="connsiteX16" fmla="*/ 190005 w 1056903"/>
              <a:gd name="connsiteY16" fmla="*/ 985652 h 1033153"/>
              <a:gd name="connsiteX17" fmla="*/ 570015 w 1056903"/>
              <a:gd name="connsiteY17" fmla="*/ 973777 h 1033153"/>
              <a:gd name="connsiteX18" fmla="*/ 617516 w 1056903"/>
              <a:gd name="connsiteY18" fmla="*/ 1009403 h 1033153"/>
              <a:gd name="connsiteX19" fmla="*/ 712519 w 1056903"/>
              <a:gd name="connsiteY19" fmla="*/ 1033153 h 1033153"/>
              <a:gd name="connsiteX20" fmla="*/ 866898 w 1056903"/>
              <a:gd name="connsiteY20" fmla="*/ 1009403 h 1033153"/>
              <a:gd name="connsiteX21" fmla="*/ 973776 w 1056903"/>
              <a:gd name="connsiteY21" fmla="*/ 997527 h 1033153"/>
              <a:gd name="connsiteX22" fmla="*/ 997527 w 1056903"/>
              <a:gd name="connsiteY22" fmla="*/ 961901 h 1033153"/>
              <a:gd name="connsiteX23" fmla="*/ 866898 w 1056903"/>
              <a:gd name="connsiteY23" fmla="*/ 878774 h 1033153"/>
              <a:gd name="connsiteX24" fmla="*/ 890649 w 1056903"/>
              <a:gd name="connsiteY24" fmla="*/ 593766 h 1033153"/>
              <a:gd name="connsiteX25" fmla="*/ 1056903 w 1056903"/>
              <a:gd name="connsiteY25" fmla="*/ 593766 h 1033153"/>
              <a:gd name="connsiteX26" fmla="*/ 1045028 w 1056903"/>
              <a:gd name="connsiteY26" fmla="*/ 415636 h 1033153"/>
              <a:gd name="connsiteX27" fmla="*/ 1009402 w 1056903"/>
              <a:gd name="connsiteY27" fmla="*/ 451262 h 1033153"/>
              <a:gd name="connsiteX28" fmla="*/ 914400 w 1056903"/>
              <a:gd name="connsiteY28" fmla="*/ 451262 h 1033153"/>
              <a:gd name="connsiteX29" fmla="*/ 902524 w 1056903"/>
              <a:gd name="connsiteY29" fmla="*/ 356260 h 1033153"/>
              <a:gd name="connsiteX30" fmla="*/ 878774 w 1056903"/>
              <a:gd name="connsiteY30" fmla="*/ 190005 h 1033153"/>
              <a:gd name="connsiteX31" fmla="*/ 855023 w 1056903"/>
              <a:gd name="connsiteY31" fmla="*/ 83127 h 1033153"/>
              <a:gd name="connsiteX32" fmla="*/ 783771 w 1056903"/>
              <a:gd name="connsiteY32" fmla="*/ 83127 h 1033153"/>
              <a:gd name="connsiteX33" fmla="*/ 724394 w 1056903"/>
              <a:gd name="connsiteY33" fmla="*/ 83127 h 1033153"/>
              <a:gd name="connsiteX34" fmla="*/ 688768 w 1056903"/>
              <a:gd name="connsiteY34" fmla="*/ 130629 h 1033153"/>
              <a:gd name="connsiteX35" fmla="*/ 688768 w 1056903"/>
              <a:gd name="connsiteY35" fmla="*/ 130629 h 1033153"/>
              <a:gd name="connsiteX36" fmla="*/ 522514 w 1056903"/>
              <a:gd name="connsiteY36" fmla="*/ 166255 h 1033153"/>
              <a:gd name="connsiteX37" fmla="*/ 463137 w 1056903"/>
              <a:gd name="connsiteY37" fmla="*/ 95003 h 1033153"/>
              <a:gd name="connsiteX38" fmla="*/ 439387 w 1056903"/>
              <a:gd name="connsiteY38" fmla="*/ 23751 h 1033153"/>
              <a:gd name="connsiteX39" fmla="*/ 439387 w 1056903"/>
              <a:gd name="connsiteY39" fmla="*/ 23751 h 1033153"/>
              <a:gd name="connsiteX40" fmla="*/ 142503 w 1056903"/>
              <a:gd name="connsiteY40" fmla="*/ 0 h 1033153"/>
              <a:gd name="connsiteX41" fmla="*/ 71252 w 1056903"/>
              <a:gd name="connsiteY41" fmla="*/ 0 h 1033153"/>
              <a:gd name="connsiteX0" fmla="*/ 71252 w 1056903"/>
              <a:gd name="connsiteY0" fmla="*/ 28245 h 1061398"/>
              <a:gd name="connsiteX1" fmla="*/ 130628 w 1056903"/>
              <a:gd name="connsiteY1" fmla="*/ 146998 h 1061398"/>
              <a:gd name="connsiteX2" fmla="*/ 130628 w 1056903"/>
              <a:gd name="connsiteY2" fmla="*/ 146998 h 1061398"/>
              <a:gd name="connsiteX3" fmla="*/ 130628 w 1056903"/>
              <a:gd name="connsiteY3" fmla="*/ 289502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71252 w 1056903"/>
              <a:gd name="connsiteY41" fmla="*/ 28245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30628 w 1056903"/>
              <a:gd name="connsiteY3" fmla="*/ 289502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84223 w 1056903"/>
              <a:gd name="connsiteY41"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84223 w 1056903"/>
              <a:gd name="connsiteY41"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06878 w 1056903"/>
              <a:gd name="connsiteY16" fmla="*/ 954520 h 1061398"/>
              <a:gd name="connsiteX17" fmla="*/ 190005 w 1056903"/>
              <a:gd name="connsiteY17" fmla="*/ 1013897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45829 w 1056903"/>
              <a:gd name="connsiteY16" fmla="*/ 936905 h 1061398"/>
              <a:gd name="connsiteX17" fmla="*/ 190005 w 1056903"/>
              <a:gd name="connsiteY17" fmla="*/ 1013897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45829 w 1056903"/>
              <a:gd name="connsiteY16" fmla="*/ 936905 h 1061398"/>
              <a:gd name="connsiteX17" fmla="*/ 207267 w 1056903"/>
              <a:gd name="connsiteY17" fmla="*/ 996265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37648"/>
              <a:gd name="connsiteX1" fmla="*/ 130628 w 1056903"/>
              <a:gd name="connsiteY1" fmla="*/ 146998 h 1037648"/>
              <a:gd name="connsiteX2" fmla="*/ 130628 w 1056903"/>
              <a:gd name="connsiteY2" fmla="*/ 146998 h 1037648"/>
              <a:gd name="connsiteX3" fmla="*/ 160906 w 1056903"/>
              <a:gd name="connsiteY3" fmla="*/ 263421 h 1037648"/>
              <a:gd name="connsiteX4" fmla="*/ 127760 w 1056903"/>
              <a:gd name="connsiteY4" fmla="*/ 320415 h 1037648"/>
              <a:gd name="connsiteX5" fmla="*/ 190005 w 1056903"/>
              <a:gd name="connsiteY5" fmla="*/ 396380 h 1037648"/>
              <a:gd name="connsiteX6" fmla="*/ 190005 w 1056903"/>
              <a:gd name="connsiteY6" fmla="*/ 503258 h 1037648"/>
              <a:gd name="connsiteX7" fmla="*/ 166254 w 1056903"/>
              <a:gd name="connsiteY7" fmla="*/ 574510 h 1037648"/>
              <a:gd name="connsiteX8" fmla="*/ 118753 w 1056903"/>
              <a:gd name="connsiteY8" fmla="*/ 610136 h 1037648"/>
              <a:gd name="connsiteX9" fmla="*/ 95002 w 1056903"/>
              <a:gd name="connsiteY9" fmla="*/ 669513 h 1037648"/>
              <a:gd name="connsiteX10" fmla="*/ 59376 w 1056903"/>
              <a:gd name="connsiteY10" fmla="*/ 740765 h 1037648"/>
              <a:gd name="connsiteX11" fmla="*/ 35626 w 1056903"/>
              <a:gd name="connsiteY11" fmla="*/ 800141 h 1037648"/>
              <a:gd name="connsiteX12" fmla="*/ 23750 w 1056903"/>
              <a:gd name="connsiteY12" fmla="*/ 883268 h 1037648"/>
              <a:gd name="connsiteX13" fmla="*/ 0 w 1056903"/>
              <a:gd name="connsiteY13" fmla="*/ 954520 h 1037648"/>
              <a:gd name="connsiteX14" fmla="*/ 11875 w 1056903"/>
              <a:gd name="connsiteY14" fmla="*/ 990146 h 1037648"/>
              <a:gd name="connsiteX15" fmla="*/ 11875 w 1056903"/>
              <a:gd name="connsiteY15" fmla="*/ 990146 h 1037648"/>
              <a:gd name="connsiteX16" fmla="*/ 145829 w 1056903"/>
              <a:gd name="connsiteY16" fmla="*/ 936905 h 1037648"/>
              <a:gd name="connsiteX17" fmla="*/ 207267 w 1056903"/>
              <a:gd name="connsiteY17" fmla="*/ 996265 h 1037648"/>
              <a:gd name="connsiteX18" fmla="*/ 570015 w 1056903"/>
              <a:gd name="connsiteY18" fmla="*/ 1002022 h 1037648"/>
              <a:gd name="connsiteX19" fmla="*/ 617516 w 1056903"/>
              <a:gd name="connsiteY19" fmla="*/ 1037648 h 1037648"/>
              <a:gd name="connsiteX20" fmla="*/ 729596 w 1056903"/>
              <a:gd name="connsiteY20" fmla="*/ 1030755 h 1037648"/>
              <a:gd name="connsiteX21" fmla="*/ 866898 w 1056903"/>
              <a:gd name="connsiteY21" fmla="*/ 1037648 h 1037648"/>
              <a:gd name="connsiteX22" fmla="*/ 973776 w 1056903"/>
              <a:gd name="connsiteY22" fmla="*/ 1025772 h 1037648"/>
              <a:gd name="connsiteX23" fmla="*/ 997527 w 1056903"/>
              <a:gd name="connsiteY23" fmla="*/ 990146 h 1037648"/>
              <a:gd name="connsiteX24" fmla="*/ 866898 w 1056903"/>
              <a:gd name="connsiteY24" fmla="*/ 907019 h 1037648"/>
              <a:gd name="connsiteX25" fmla="*/ 890649 w 1056903"/>
              <a:gd name="connsiteY25" fmla="*/ 622011 h 1037648"/>
              <a:gd name="connsiteX26" fmla="*/ 1056903 w 1056903"/>
              <a:gd name="connsiteY26" fmla="*/ 622011 h 1037648"/>
              <a:gd name="connsiteX27" fmla="*/ 1045028 w 1056903"/>
              <a:gd name="connsiteY27" fmla="*/ 443881 h 1037648"/>
              <a:gd name="connsiteX28" fmla="*/ 1009402 w 1056903"/>
              <a:gd name="connsiteY28" fmla="*/ 479507 h 1037648"/>
              <a:gd name="connsiteX29" fmla="*/ 914400 w 1056903"/>
              <a:gd name="connsiteY29" fmla="*/ 479507 h 1037648"/>
              <a:gd name="connsiteX30" fmla="*/ 902524 w 1056903"/>
              <a:gd name="connsiteY30" fmla="*/ 384505 h 1037648"/>
              <a:gd name="connsiteX31" fmla="*/ 878774 w 1056903"/>
              <a:gd name="connsiteY31" fmla="*/ 218250 h 1037648"/>
              <a:gd name="connsiteX32" fmla="*/ 855023 w 1056903"/>
              <a:gd name="connsiteY32" fmla="*/ 111372 h 1037648"/>
              <a:gd name="connsiteX33" fmla="*/ 783771 w 1056903"/>
              <a:gd name="connsiteY33" fmla="*/ 111372 h 1037648"/>
              <a:gd name="connsiteX34" fmla="*/ 724394 w 1056903"/>
              <a:gd name="connsiteY34" fmla="*/ 111372 h 1037648"/>
              <a:gd name="connsiteX35" fmla="*/ 688768 w 1056903"/>
              <a:gd name="connsiteY35" fmla="*/ 158874 h 1037648"/>
              <a:gd name="connsiteX36" fmla="*/ 688768 w 1056903"/>
              <a:gd name="connsiteY36" fmla="*/ 158874 h 1037648"/>
              <a:gd name="connsiteX37" fmla="*/ 522514 w 1056903"/>
              <a:gd name="connsiteY37" fmla="*/ 194500 h 1037648"/>
              <a:gd name="connsiteX38" fmla="*/ 463137 w 1056903"/>
              <a:gd name="connsiteY38" fmla="*/ 123248 h 1037648"/>
              <a:gd name="connsiteX39" fmla="*/ 439387 w 1056903"/>
              <a:gd name="connsiteY39" fmla="*/ 51996 h 1037648"/>
              <a:gd name="connsiteX40" fmla="*/ 417572 w 1056903"/>
              <a:gd name="connsiteY40" fmla="*/ 0 h 1037648"/>
              <a:gd name="connsiteX41" fmla="*/ 142503 w 1056903"/>
              <a:gd name="connsiteY41" fmla="*/ 28245 h 1037648"/>
              <a:gd name="connsiteX42" fmla="*/ 84223 w 1056903"/>
              <a:gd name="connsiteY42" fmla="*/ 58563 h 1037648"/>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97527 w 1056903"/>
              <a:gd name="connsiteY23" fmla="*/ 990146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1009402 w 1056903"/>
              <a:gd name="connsiteY28" fmla="*/ 479507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1009402 w 1056903"/>
              <a:gd name="connsiteY28" fmla="*/ 479507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78774 w 1056903"/>
              <a:gd name="connsiteY32" fmla="*/ 218250 h 1063332"/>
              <a:gd name="connsiteX33" fmla="*/ 855023 w 1056903"/>
              <a:gd name="connsiteY33" fmla="*/ 111372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5023 w 1056903"/>
              <a:gd name="connsiteY33" fmla="*/ 111372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85151 w 1056903"/>
              <a:gd name="connsiteY35" fmla="*/ 111339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85151 w 1056903"/>
              <a:gd name="connsiteY35" fmla="*/ 111339 h 1063332"/>
              <a:gd name="connsiteX36" fmla="*/ 688768 w 1056903"/>
              <a:gd name="connsiteY36" fmla="*/ 158874 h 1063332"/>
              <a:gd name="connsiteX37" fmla="*/ 658201 w 1056903"/>
              <a:gd name="connsiteY37" fmla="*/ 202150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93574 w 1056903"/>
              <a:gd name="connsiteY35" fmla="*/ 124303 h 1063332"/>
              <a:gd name="connsiteX36" fmla="*/ 688768 w 1056903"/>
              <a:gd name="connsiteY36" fmla="*/ 158874 h 1063332"/>
              <a:gd name="connsiteX37" fmla="*/ 658201 w 1056903"/>
              <a:gd name="connsiteY37" fmla="*/ 202150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37648"/>
              <a:gd name="connsiteX1" fmla="*/ 130628 w 1056903"/>
              <a:gd name="connsiteY1" fmla="*/ 146998 h 1037648"/>
              <a:gd name="connsiteX2" fmla="*/ 130628 w 1056903"/>
              <a:gd name="connsiteY2" fmla="*/ 146998 h 1037648"/>
              <a:gd name="connsiteX3" fmla="*/ 160906 w 1056903"/>
              <a:gd name="connsiteY3" fmla="*/ 263421 h 1037648"/>
              <a:gd name="connsiteX4" fmla="*/ 127760 w 1056903"/>
              <a:gd name="connsiteY4" fmla="*/ 320415 h 1037648"/>
              <a:gd name="connsiteX5" fmla="*/ 190005 w 1056903"/>
              <a:gd name="connsiteY5" fmla="*/ 396380 h 1037648"/>
              <a:gd name="connsiteX6" fmla="*/ 190005 w 1056903"/>
              <a:gd name="connsiteY6" fmla="*/ 503258 h 1037648"/>
              <a:gd name="connsiteX7" fmla="*/ 166254 w 1056903"/>
              <a:gd name="connsiteY7" fmla="*/ 574510 h 1037648"/>
              <a:gd name="connsiteX8" fmla="*/ 118753 w 1056903"/>
              <a:gd name="connsiteY8" fmla="*/ 610136 h 1037648"/>
              <a:gd name="connsiteX9" fmla="*/ 95002 w 1056903"/>
              <a:gd name="connsiteY9" fmla="*/ 669513 h 1037648"/>
              <a:gd name="connsiteX10" fmla="*/ 59376 w 1056903"/>
              <a:gd name="connsiteY10" fmla="*/ 740765 h 1037648"/>
              <a:gd name="connsiteX11" fmla="*/ 35626 w 1056903"/>
              <a:gd name="connsiteY11" fmla="*/ 800141 h 1037648"/>
              <a:gd name="connsiteX12" fmla="*/ 23750 w 1056903"/>
              <a:gd name="connsiteY12" fmla="*/ 883268 h 1037648"/>
              <a:gd name="connsiteX13" fmla="*/ 0 w 1056903"/>
              <a:gd name="connsiteY13" fmla="*/ 954520 h 1037648"/>
              <a:gd name="connsiteX14" fmla="*/ 11875 w 1056903"/>
              <a:gd name="connsiteY14" fmla="*/ 990146 h 1037648"/>
              <a:gd name="connsiteX15" fmla="*/ 11875 w 1056903"/>
              <a:gd name="connsiteY15" fmla="*/ 990146 h 1037648"/>
              <a:gd name="connsiteX16" fmla="*/ 145829 w 1056903"/>
              <a:gd name="connsiteY16" fmla="*/ 936905 h 1037648"/>
              <a:gd name="connsiteX17" fmla="*/ 207267 w 1056903"/>
              <a:gd name="connsiteY17" fmla="*/ 996265 h 1037648"/>
              <a:gd name="connsiteX18" fmla="*/ 570015 w 1056903"/>
              <a:gd name="connsiteY18" fmla="*/ 1002022 h 1037648"/>
              <a:gd name="connsiteX19" fmla="*/ 617516 w 1056903"/>
              <a:gd name="connsiteY19" fmla="*/ 1037648 h 1037648"/>
              <a:gd name="connsiteX20" fmla="*/ 729596 w 1056903"/>
              <a:gd name="connsiteY20" fmla="*/ 1030755 h 1037648"/>
              <a:gd name="connsiteX21" fmla="*/ 870625 w 1056903"/>
              <a:gd name="connsiteY21" fmla="*/ 1032687 h 1037648"/>
              <a:gd name="connsiteX22" fmla="*/ 973776 w 1056903"/>
              <a:gd name="connsiteY22" fmla="*/ 1025772 h 1037648"/>
              <a:gd name="connsiteX23" fmla="*/ 975516 w 1056903"/>
              <a:gd name="connsiteY23" fmla="*/ 1002847 h 1037648"/>
              <a:gd name="connsiteX24" fmla="*/ 866898 w 1056903"/>
              <a:gd name="connsiteY24" fmla="*/ 907019 h 1037648"/>
              <a:gd name="connsiteX25" fmla="*/ 890649 w 1056903"/>
              <a:gd name="connsiteY25" fmla="*/ 622011 h 1037648"/>
              <a:gd name="connsiteX26" fmla="*/ 1056903 w 1056903"/>
              <a:gd name="connsiteY26" fmla="*/ 622011 h 1037648"/>
              <a:gd name="connsiteX27" fmla="*/ 1045028 w 1056903"/>
              <a:gd name="connsiteY27" fmla="*/ 443881 h 1037648"/>
              <a:gd name="connsiteX28" fmla="*/ 987386 w 1056903"/>
              <a:gd name="connsiteY28" fmla="*/ 436040 h 1037648"/>
              <a:gd name="connsiteX29" fmla="*/ 892418 w 1056903"/>
              <a:gd name="connsiteY29" fmla="*/ 475031 h 1037648"/>
              <a:gd name="connsiteX30" fmla="*/ 902524 w 1056903"/>
              <a:gd name="connsiteY30" fmla="*/ 384505 h 1037648"/>
              <a:gd name="connsiteX31" fmla="*/ 885881 w 1056903"/>
              <a:gd name="connsiteY31" fmla="*/ 368072 h 1037648"/>
              <a:gd name="connsiteX32" fmla="*/ 869801 w 1056903"/>
              <a:gd name="connsiteY32" fmla="*/ 235515 h 1037648"/>
              <a:gd name="connsiteX33" fmla="*/ 859055 w 1056903"/>
              <a:gd name="connsiteY33" fmla="*/ 137333 h 1037648"/>
              <a:gd name="connsiteX34" fmla="*/ 783771 w 1056903"/>
              <a:gd name="connsiteY34" fmla="*/ 111372 h 1037648"/>
              <a:gd name="connsiteX35" fmla="*/ 693574 w 1056903"/>
              <a:gd name="connsiteY35" fmla="*/ 124303 h 1037648"/>
              <a:gd name="connsiteX36" fmla="*/ 688768 w 1056903"/>
              <a:gd name="connsiteY36" fmla="*/ 158874 h 1037648"/>
              <a:gd name="connsiteX37" fmla="*/ 658201 w 1056903"/>
              <a:gd name="connsiteY37" fmla="*/ 202150 h 1037648"/>
              <a:gd name="connsiteX38" fmla="*/ 522514 w 1056903"/>
              <a:gd name="connsiteY38" fmla="*/ 194500 h 1037648"/>
              <a:gd name="connsiteX39" fmla="*/ 463137 w 1056903"/>
              <a:gd name="connsiteY39" fmla="*/ 123248 h 1037648"/>
              <a:gd name="connsiteX40" fmla="*/ 439387 w 1056903"/>
              <a:gd name="connsiteY40" fmla="*/ 51996 h 1037648"/>
              <a:gd name="connsiteX41" fmla="*/ 417572 w 1056903"/>
              <a:gd name="connsiteY41" fmla="*/ 0 h 1037648"/>
              <a:gd name="connsiteX42" fmla="*/ 142503 w 1056903"/>
              <a:gd name="connsiteY42" fmla="*/ 28245 h 1037648"/>
              <a:gd name="connsiteX43" fmla="*/ 84223 w 1056903"/>
              <a:gd name="connsiteY43" fmla="*/ 58563 h 1037648"/>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66898 w 1056903"/>
              <a:gd name="connsiteY24" fmla="*/ 907019 h 1047776"/>
              <a:gd name="connsiteX25" fmla="*/ 890649 w 1056903"/>
              <a:gd name="connsiteY25" fmla="*/ 622011 h 1047776"/>
              <a:gd name="connsiteX26" fmla="*/ 1056903 w 1056903"/>
              <a:gd name="connsiteY26" fmla="*/ 622011 h 1047776"/>
              <a:gd name="connsiteX27" fmla="*/ 1045028 w 1056903"/>
              <a:gd name="connsiteY27" fmla="*/ 4438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79589 w 1056903"/>
              <a:gd name="connsiteY24" fmla="*/ 906748 h 1047776"/>
              <a:gd name="connsiteX25" fmla="*/ 890649 w 1056903"/>
              <a:gd name="connsiteY25" fmla="*/ 622011 h 1047776"/>
              <a:gd name="connsiteX26" fmla="*/ 1056903 w 1056903"/>
              <a:gd name="connsiteY26" fmla="*/ 622011 h 1047776"/>
              <a:gd name="connsiteX27" fmla="*/ 1045028 w 1056903"/>
              <a:gd name="connsiteY27" fmla="*/ 4438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79589 w 1056903"/>
              <a:gd name="connsiteY24" fmla="*/ 906748 h 1047776"/>
              <a:gd name="connsiteX25" fmla="*/ 890649 w 1056903"/>
              <a:gd name="connsiteY25" fmla="*/ 622011 h 1047776"/>
              <a:gd name="connsiteX26" fmla="*/ 1056903 w 1056903"/>
              <a:gd name="connsiteY26" fmla="*/ 622011 h 1047776"/>
              <a:gd name="connsiteX27" fmla="*/ 1051993 w 1056903"/>
              <a:gd name="connsiteY27" fmla="*/ 4487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386 w 1066307"/>
              <a:gd name="connsiteY28" fmla="*/ 436040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79048 w 1066307"/>
              <a:gd name="connsiteY35" fmla="*/ 107637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79048 w 1066307"/>
              <a:gd name="connsiteY35" fmla="*/ 107637 h 1047776"/>
              <a:gd name="connsiteX36" fmla="*/ 671863 w 1066307"/>
              <a:gd name="connsiteY36" fmla="*/ 15173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801404 w 1066307"/>
              <a:gd name="connsiteY34" fmla="*/ 142085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93982 w 1066307"/>
              <a:gd name="connsiteY34" fmla="*/ 146851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793982 w 1066307"/>
              <a:gd name="connsiteY34" fmla="*/ 146851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00844 w 1066307"/>
              <a:gd name="connsiteY34" fmla="*/ 137329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44252 w 1066307"/>
              <a:gd name="connsiteY34" fmla="*/ 137321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32053 w 1066307"/>
              <a:gd name="connsiteY34" fmla="*/ 13732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32053 w 1066307"/>
              <a:gd name="connsiteY34" fmla="*/ 13732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50804 w 1066307"/>
              <a:gd name="connsiteY34" fmla="*/ 13256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74527 w 1066307"/>
              <a:gd name="connsiteY33" fmla="*/ 182593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74527 w 1066307"/>
              <a:gd name="connsiteY33" fmla="*/ 182593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55896 w 1066307"/>
              <a:gd name="connsiteY42" fmla="*/ 63904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44275 h 1033488"/>
              <a:gd name="connsiteX1" fmla="*/ 130628 w 1066307"/>
              <a:gd name="connsiteY1" fmla="*/ 132710 h 1033488"/>
              <a:gd name="connsiteX2" fmla="*/ 130628 w 1066307"/>
              <a:gd name="connsiteY2" fmla="*/ 132710 h 1033488"/>
              <a:gd name="connsiteX3" fmla="*/ 160906 w 1066307"/>
              <a:gd name="connsiteY3" fmla="*/ 249133 h 1033488"/>
              <a:gd name="connsiteX4" fmla="*/ 127760 w 1066307"/>
              <a:gd name="connsiteY4" fmla="*/ 306127 h 1033488"/>
              <a:gd name="connsiteX5" fmla="*/ 190005 w 1066307"/>
              <a:gd name="connsiteY5" fmla="*/ 382092 h 1033488"/>
              <a:gd name="connsiteX6" fmla="*/ 190005 w 1066307"/>
              <a:gd name="connsiteY6" fmla="*/ 488970 h 1033488"/>
              <a:gd name="connsiteX7" fmla="*/ 166254 w 1066307"/>
              <a:gd name="connsiteY7" fmla="*/ 560222 h 1033488"/>
              <a:gd name="connsiteX8" fmla="*/ 118753 w 1066307"/>
              <a:gd name="connsiteY8" fmla="*/ 595848 h 1033488"/>
              <a:gd name="connsiteX9" fmla="*/ 95002 w 1066307"/>
              <a:gd name="connsiteY9" fmla="*/ 655225 h 1033488"/>
              <a:gd name="connsiteX10" fmla="*/ 59376 w 1066307"/>
              <a:gd name="connsiteY10" fmla="*/ 726477 h 1033488"/>
              <a:gd name="connsiteX11" fmla="*/ 35626 w 1066307"/>
              <a:gd name="connsiteY11" fmla="*/ 785853 h 1033488"/>
              <a:gd name="connsiteX12" fmla="*/ 23750 w 1066307"/>
              <a:gd name="connsiteY12" fmla="*/ 868980 h 1033488"/>
              <a:gd name="connsiteX13" fmla="*/ 0 w 1066307"/>
              <a:gd name="connsiteY13" fmla="*/ 940232 h 1033488"/>
              <a:gd name="connsiteX14" fmla="*/ 11875 w 1066307"/>
              <a:gd name="connsiteY14" fmla="*/ 975858 h 1033488"/>
              <a:gd name="connsiteX15" fmla="*/ 11875 w 1066307"/>
              <a:gd name="connsiteY15" fmla="*/ 975858 h 1033488"/>
              <a:gd name="connsiteX16" fmla="*/ 145829 w 1066307"/>
              <a:gd name="connsiteY16" fmla="*/ 922617 h 1033488"/>
              <a:gd name="connsiteX17" fmla="*/ 207267 w 1066307"/>
              <a:gd name="connsiteY17" fmla="*/ 981977 h 1033488"/>
              <a:gd name="connsiteX18" fmla="*/ 570015 w 1066307"/>
              <a:gd name="connsiteY18" fmla="*/ 987734 h 1033488"/>
              <a:gd name="connsiteX19" fmla="*/ 617516 w 1066307"/>
              <a:gd name="connsiteY19" fmla="*/ 1023360 h 1033488"/>
              <a:gd name="connsiteX20" fmla="*/ 763997 w 1066307"/>
              <a:gd name="connsiteY20" fmla="*/ 1033488 h 1033488"/>
              <a:gd name="connsiteX21" fmla="*/ 870625 w 1066307"/>
              <a:gd name="connsiteY21" fmla="*/ 1018399 h 1033488"/>
              <a:gd name="connsiteX22" fmla="*/ 973776 w 1066307"/>
              <a:gd name="connsiteY22" fmla="*/ 1011484 h 1033488"/>
              <a:gd name="connsiteX23" fmla="*/ 975516 w 1066307"/>
              <a:gd name="connsiteY23" fmla="*/ 988559 h 1033488"/>
              <a:gd name="connsiteX24" fmla="*/ 879589 w 1066307"/>
              <a:gd name="connsiteY24" fmla="*/ 892460 h 1033488"/>
              <a:gd name="connsiteX25" fmla="*/ 890649 w 1066307"/>
              <a:gd name="connsiteY25" fmla="*/ 607723 h 1033488"/>
              <a:gd name="connsiteX26" fmla="*/ 1066307 w 1066307"/>
              <a:gd name="connsiteY26" fmla="*/ 607738 h 1033488"/>
              <a:gd name="connsiteX27" fmla="*/ 1051993 w 1066307"/>
              <a:gd name="connsiteY27" fmla="*/ 434493 h 1033488"/>
              <a:gd name="connsiteX28" fmla="*/ 987039 w 1066307"/>
              <a:gd name="connsiteY28" fmla="*/ 429098 h 1033488"/>
              <a:gd name="connsiteX29" fmla="*/ 892418 w 1066307"/>
              <a:gd name="connsiteY29" fmla="*/ 460743 h 1033488"/>
              <a:gd name="connsiteX30" fmla="*/ 902524 w 1066307"/>
              <a:gd name="connsiteY30" fmla="*/ 370217 h 1033488"/>
              <a:gd name="connsiteX31" fmla="*/ 885881 w 1066307"/>
              <a:gd name="connsiteY31" fmla="*/ 353784 h 1033488"/>
              <a:gd name="connsiteX32" fmla="*/ 869801 w 1066307"/>
              <a:gd name="connsiteY32" fmla="*/ 221227 h 1033488"/>
              <a:gd name="connsiteX33" fmla="*/ 874527 w 1066307"/>
              <a:gd name="connsiteY33" fmla="*/ 168305 h 1033488"/>
              <a:gd name="connsiteX34" fmla="*/ 833842 w 1066307"/>
              <a:gd name="connsiteY34" fmla="*/ 118279 h 1033488"/>
              <a:gd name="connsiteX35" fmla="*/ 800844 w 1066307"/>
              <a:gd name="connsiteY35" fmla="*/ 123041 h 1033488"/>
              <a:gd name="connsiteX36" fmla="*/ 783771 w 1066307"/>
              <a:gd name="connsiteY36" fmla="*/ 97084 h 1033488"/>
              <a:gd name="connsiteX37" fmla="*/ 679048 w 1066307"/>
              <a:gd name="connsiteY37" fmla="*/ 93349 h 1033488"/>
              <a:gd name="connsiteX38" fmla="*/ 671863 w 1066307"/>
              <a:gd name="connsiteY38" fmla="*/ 137446 h 1033488"/>
              <a:gd name="connsiteX39" fmla="*/ 658201 w 1066307"/>
              <a:gd name="connsiteY39" fmla="*/ 187862 h 1033488"/>
              <a:gd name="connsiteX40" fmla="*/ 522514 w 1066307"/>
              <a:gd name="connsiteY40" fmla="*/ 180212 h 1033488"/>
              <a:gd name="connsiteX41" fmla="*/ 463137 w 1066307"/>
              <a:gd name="connsiteY41" fmla="*/ 108960 h 1033488"/>
              <a:gd name="connsiteX42" fmla="*/ 455896 w 1066307"/>
              <a:gd name="connsiteY42" fmla="*/ 49616 h 1033488"/>
              <a:gd name="connsiteX43" fmla="*/ 419805 w 1066307"/>
              <a:gd name="connsiteY43" fmla="*/ 0 h 1033488"/>
              <a:gd name="connsiteX44" fmla="*/ 142503 w 1066307"/>
              <a:gd name="connsiteY44" fmla="*/ 13957 h 1033488"/>
              <a:gd name="connsiteX45" fmla="*/ 84223 w 1066307"/>
              <a:gd name="connsiteY45" fmla="*/ 44275 h 1033488"/>
              <a:gd name="connsiteX0" fmla="*/ 84223 w 1066307"/>
              <a:gd name="connsiteY0" fmla="*/ 44275 h 1033488"/>
              <a:gd name="connsiteX1" fmla="*/ 130628 w 1066307"/>
              <a:gd name="connsiteY1" fmla="*/ 132710 h 1033488"/>
              <a:gd name="connsiteX2" fmla="*/ 130628 w 1066307"/>
              <a:gd name="connsiteY2" fmla="*/ 132710 h 1033488"/>
              <a:gd name="connsiteX3" fmla="*/ 160906 w 1066307"/>
              <a:gd name="connsiteY3" fmla="*/ 249133 h 1033488"/>
              <a:gd name="connsiteX4" fmla="*/ 127760 w 1066307"/>
              <a:gd name="connsiteY4" fmla="*/ 306127 h 1033488"/>
              <a:gd name="connsiteX5" fmla="*/ 190005 w 1066307"/>
              <a:gd name="connsiteY5" fmla="*/ 382092 h 1033488"/>
              <a:gd name="connsiteX6" fmla="*/ 190005 w 1066307"/>
              <a:gd name="connsiteY6" fmla="*/ 488970 h 1033488"/>
              <a:gd name="connsiteX7" fmla="*/ 166254 w 1066307"/>
              <a:gd name="connsiteY7" fmla="*/ 560222 h 1033488"/>
              <a:gd name="connsiteX8" fmla="*/ 118753 w 1066307"/>
              <a:gd name="connsiteY8" fmla="*/ 595848 h 1033488"/>
              <a:gd name="connsiteX9" fmla="*/ 95002 w 1066307"/>
              <a:gd name="connsiteY9" fmla="*/ 655225 h 1033488"/>
              <a:gd name="connsiteX10" fmla="*/ 59376 w 1066307"/>
              <a:gd name="connsiteY10" fmla="*/ 726477 h 1033488"/>
              <a:gd name="connsiteX11" fmla="*/ 35626 w 1066307"/>
              <a:gd name="connsiteY11" fmla="*/ 785853 h 1033488"/>
              <a:gd name="connsiteX12" fmla="*/ 23750 w 1066307"/>
              <a:gd name="connsiteY12" fmla="*/ 868980 h 1033488"/>
              <a:gd name="connsiteX13" fmla="*/ 0 w 1066307"/>
              <a:gd name="connsiteY13" fmla="*/ 940232 h 1033488"/>
              <a:gd name="connsiteX14" fmla="*/ 11875 w 1066307"/>
              <a:gd name="connsiteY14" fmla="*/ 975858 h 1033488"/>
              <a:gd name="connsiteX15" fmla="*/ 11875 w 1066307"/>
              <a:gd name="connsiteY15" fmla="*/ 975858 h 1033488"/>
              <a:gd name="connsiteX16" fmla="*/ 145829 w 1066307"/>
              <a:gd name="connsiteY16" fmla="*/ 922617 h 1033488"/>
              <a:gd name="connsiteX17" fmla="*/ 207267 w 1066307"/>
              <a:gd name="connsiteY17" fmla="*/ 981977 h 1033488"/>
              <a:gd name="connsiteX18" fmla="*/ 570015 w 1066307"/>
              <a:gd name="connsiteY18" fmla="*/ 987734 h 1033488"/>
              <a:gd name="connsiteX19" fmla="*/ 617516 w 1066307"/>
              <a:gd name="connsiteY19" fmla="*/ 1023360 h 1033488"/>
              <a:gd name="connsiteX20" fmla="*/ 763997 w 1066307"/>
              <a:gd name="connsiteY20" fmla="*/ 1033488 h 1033488"/>
              <a:gd name="connsiteX21" fmla="*/ 870625 w 1066307"/>
              <a:gd name="connsiteY21" fmla="*/ 1018399 h 1033488"/>
              <a:gd name="connsiteX22" fmla="*/ 973776 w 1066307"/>
              <a:gd name="connsiteY22" fmla="*/ 1011484 h 1033488"/>
              <a:gd name="connsiteX23" fmla="*/ 975516 w 1066307"/>
              <a:gd name="connsiteY23" fmla="*/ 988559 h 1033488"/>
              <a:gd name="connsiteX24" fmla="*/ 879589 w 1066307"/>
              <a:gd name="connsiteY24" fmla="*/ 892460 h 1033488"/>
              <a:gd name="connsiteX25" fmla="*/ 890649 w 1066307"/>
              <a:gd name="connsiteY25" fmla="*/ 607723 h 1033488"/>
              <a:gd name="connsiteX26" fmla="*/ 1066307 w 1066307"/>
              <a:gd name="connsiteY26" fmla="*/ 607738 h 1033488"/>
              <a:gd name="connsiteX27" fmla="*/ 1051993 w 1066307"/>
              <a:gd name="connsiteY27" fmla="*/ 434493 h 1033488"/>
              <a:gd name="connsiteX28" fmla="*/ 987039 w 1066307"/>
              <a:gd name="connsiteY28" fmla="*/ 429098 h 1033488"/>
              <a:gd name="connsiteX29" fmla="*/ 892418 w 1066307"/>
              <a:gd name="connsiteY29" fmla="*/ 460743 h 1033488"/>
              <a:gd name="connsiteX30" fmla="*/ 902524 w 1066307"/>
              <a:gd name="connsiteY30" fmla="*/ 370217 h 1033488"/>
              <a:gd name="connsiteX31" fmla="*/ 885881 w 1066307"/>
              <a:gd name="connsiteY31" fmla="*/ 353784 h 1033488"/>
              <a:gd name="connsiteX32" fmla="*/ 869801 w 1066307"/>
              <a:gd name="connsiteY32" fmla="*/ 221227 h 1033488"/>
              <a:gd name="connsiteX33" fmla="*/ 874527 w 1066307"/>
              <a:gd name="connsiteY33" fmla="*/ 168305 h 1033488"/>
              <a:gd name="connsiteX34" fmla="*/ 833842 w 1066307"/>
              <a:gd name="connsiteY34" fmla="*/ 118279 h 1033488"/>
              <a:gd name="connsiteX35" fmla="*/ 800844 w 1066307"/>
              <a:gd name="connsiteY35" fmla="*/ 123041 h 1033488"/>
              <a:gd name="connsiteX36" fmla="*/ 783771 w 1066307"/>
              <a:gd name="connsiteY36" fmla="*/ 97084 h 1033488"/>
              <a:gd name="connsiteX37" fmla="*/ 679048 w 1066307"/>
              <a:gd name="connsiteY37" fmla="*/ 93349 h 1033488"/>
              <a:gd name="connsiteX38" fmla="*/ 671863 w 1066307"/>
              <a:gd name="connsiteY38" fmla="*/ 137446 h 1033488"/>
              <a:gd name="connsiteX39" fmla="*/ 658201 w 1066307"/>
              <a:gd name="connsiteY39" fmla="*/ 187862 h 1033488"/>
              <a:gd name="connsiteX40" fmla="*/ 522514 w 1066307"/>
              <a:gd name="connsiteY40" fmla="*/ 180212 h 1033488"/>
              <a:gd name="connsiteX41" fmla="*/ 463137 w 1066307"/>
              <a:gd name="connsiteY41" fmla="*/ 108960 h 1033488"/>
              <a:gd name="connsiteX42" fmla="*/ 455896 w 1066307"/>
              <a:gd name="connsiteY42" fmla="*/ 49616 h 1033488"/>
              <a:gd name="connsiteX43" fmla="*/ 419805 w 1066307"/>
              <a:gd name="connsiteY43" fmla="*/ 0 h 1033488"/>
              <a:gd name="connsiteX44" fmla="*/ 151975 w 1066307"/>
              <a:gd name="connsiteY44" fmla="*/ 2051 h 1033488"/>
              <a:gd name="connsiteX45" fmla="*/ 84223 w 1066307"/>
              <a:gd name="connsiteY45" fmla="*/ 44275 h 103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66307" h="1033488">
                <a:moveTo>
                  <a:pt x="84223" y="44275"/>
                </a:moveTo>
                <a:lnTo>
                  <a:pt x="130628" y="132710"/>
                </a:lnTo>
                <a:lnTo>
                  <a:pt x="130628" y="132710"/>
                </a:lnTo>
                <a:lnTo>
                  <a:pt x="160906" y="249133"/>
                </a:lnTo>
                <a:cubicBezTo>
                  <a:pt x="164298" y="269575"/>
                  <a:pt x="124368" y="285685"/>
                  <a:pt x="127760" y="306127"/>
                </a:cubicBezTo>
                <a:lnTo>
                  <a:pt x="190005" y="382092"/>
                </a:lnTo>
                <a:lnTo>
                  <a:pt x="190005" y="488970"/>
                </a:lnTo>
                <a:lnTo>
                  <a:pt x="166254" y="560222"/>
                </a:lnTo>
                <a:lnTo>
                  <a:pt x="118753" y="595848"/>
                </a:lnTo>
                <a:lnTo>
                  <a:pt x="95002" y="655225"/>
                </a:lnTo>
                <a:lnTo>
                  <a:pt x="59376" y="726477"/>
                </a:lnTo>
                <a:lnTo>
                  <a:pt x="35626" y="785853"/>
                </a:lnTo>
                <a:lnTo>
                  <a:pt x="23750" y="868980"/>
                </a:lnTo>
                <a:lnTo>
                  <a:pt x="0" y="940232"/>
                </a:lnTo>
                <a:lnTo>
                  <a:pt x="11875" y="975858"/>
                </a:lnTo>
                <a:lnTo>
                  <a:pt x="11875" y="975858"/>
                </a:lnTo>
                <a:lnTo>
                  <a:pt x="145829" y="922617"/>
                </a:lnTo>
                <a:lnTo>
                  <a:pt x="207267" y="981977"/>
                </a:lnTo>
                <a:lnTo>
                  <a:pt x="570015" y="987734"/>
                </a:lnTo>
                <a:lnTo>
                  <a:pt x="617516" y="1023360"/>
                </a:lnTo>
                <a:lnTo>
                  <a:pt x="763997" y="1033488"/>
                </a:lnTo>
                <a:lnTo>
                  <a:pt x="870625" y="1018399"/>
                </a:lnTo>
                <a:lnTo>
                  <a:pt x="973776" y="1011484"/>
                </a:lnTo>
                <a:lnTo>
                  <a:pt x="975516" y="988559"/>
                </a:lnTo>
                <a:lnTo>
                  <a:pt x="879589" y="892460"/>
                </a:lnTo>
                <a:lnTo>
                  <a:pt x="890649" y="607723"/>
                </a:lnTo>
                <a:lnTo>
                  <a:pt x="1066307" y="607738"/>
                </a:lnTo>
                <a:lnTo>
                  <a:pt x="1051993" y="434493"/>
                </a:lnTo>
                <a:lnTo>
                  <a:pt x="987039" y="429098"/>
                </a:lnTo>
                <a:cubicBezTo>
                  <a:pt x="938055" y="420098"/>
                  <a:pt x="923958" y="450195"/>
                  <a:pt x="892418" y="460743"/>
                </a:cubicBezTo>
                <a:lnTo>
                  <a:pt x="902524" y="370217"/>
                </a:lnTo>
                <a:cubicBezTo>
                  <a:pt x="901309" y="363295"/>
                  <a:pt x="887096" y="360706"/>
                  <a:pt x="885881" y="353784"/>
                </a:cubicBezTo>
                <a:lnTo>
                  <a:pt x="869801" y="221227"/>
                </a:lnTo>
                <a:lnTo>
                  <a:pt x="874527" y="168305"/>
                </a:lnTo>
                <a:cubicBezTo>
                  <a:pt x="874548" y="167505"/>
                  <a:pt x="833821" y="119079"/>
                  <a:pt x="833842" y="118279"/>
                </a:cubicBezTo>
                <a:lnTo>
                  <a:pt x="800844" y="123041"/>
                </a:lnTo>
                <a:lnTo>
                  <a:pt x="783771" y="97084"/>
                </a:lnTo>
                <a:lnTo>
                  <a:pt x="679048" y="93349"/>
                </a:lnTo>
                <a:lnTo>
                  <a:pt x="671863" y="137446"/>
                </a:lnTo>
                <a:lnTo>
                  <a:pt x="658201" y="187862"/>
                </a:lnTo>
                <a:lnTo>
                  <a:pt x="522514" y="180212"/>
                </a:lnTo>
                <a:lnTo>
                  <a:pt x="463137" y="108960"/>
                </a:lnTo>
                <a:lnTo>
                  <a:pt x="455896" y="49616"/>
                </a:lnTo>
                <a:lnTo>
                  <a:pt x="419805" y="0"/>
                </a:lnTo>
                <a:lnTo>
                  <a:pt x="151975" y="2051"/>
                </a:lnTo>
                <a:lnTo>
                  <a:pt x="84223" y="44275"/>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Angola</a:t>
            </a:r>
          </a:p>
        </p:txBody>
      </p:sp>
      <p:sp>
        <p:nvSpPr>
          <p:cNvPr id="42" name="Freeform 10250">
            <a:extLst>
              <a:ext uri="{FF2B5EF4-FFF2-40B4-BE49-F238E27FC236}">
                <a16:creationId xmlns:a16="http://schemas.microsoft.com/office/drawing/2014/main" id="{89DE30EA-38E1-DE2B-5849-17708F6A4E9A}"/>
              </a:ext>
            </a:extLst>
          </p:cNvPr>
          <p:cNvSpPr/>
          <p:nvPr/>
        </p:nvSpPr>
        <p:spPr>
          <a:xfrm>
            <a:off x="7906871" y="4969024"/>
            <a:ext cx="1112837" cy="1114425"/>
          </a:xfrm>
          <a:custGeom>
            <a:avLst/>
            <a:gdLst>
              <a:gd name="connsiteX0" fmla="*/ 0 w 1113748"/>
              <a:gd name="connsiteY0" fmla="*/ 26002 h 1096413"/>
              <a:gd name="connsiteX1" fmla="*/ 8667 w 1113748"/>
              <a:gd name="connsiteY1" fmla="*/ 104008 h 1096413"/>
              <a:gd name="connsiteX2" fmla="*/ 47670 w 1113748"/>
              <a:gd name="connsiteY2" fmla="*/ 151678 h 1096413"/>
              <a:gd name="connsiteX3" fmla="*/ 86673 w 1113748"/>
              <a:gd name="connsiteY3" fmla="*/ 216682 h 1096413"/>
              <a:gd name="connsiteX4" fmla="*/ 164678 w 1113748"/>
              <a:gd name="connsiteY4" fmla="*/ 381361 h 1096413"/>
              <a:gd name="connsiteX5" fmla="*/ 229683 w 1113748"/>
              <a:gd name="connsiteY5" fmla="*/ 489702 h 1096413"/>
              <a:gd name="connsiteX6" fmla="*/ 234017 w 1113748"/>
              <a:gd name="connsiteY6" fmla="*/ 663048 h 1096413"/>
              <a:gd name="connsiteX7" fmla="*/ 273020 w 1113748"/>
              <a:gd name="connsiteY7" fmla="*/ 715052 h 1096413"/>
              <a:gd name="connsiteX8" fmla="*/ 268686 w 1113748"/>
              <a:gd name="connsiteY8" fmla="*/ 771390 h 1096413"/>
              <a:gd name="connsiteX9" fmla="*/ 277353 w 1113748"/>
              <a:gd name="connsiteY9" fmla="*/ 836394 h 1096413"/>
              <a:gd name="connsiteX10" fmla="*/ 294688 w 1113748"/>
              <a:gd name="connsiteY10" fmla="*/ 901399 h 1096413"/>
              <a:gd name="connsiteX11" fmla="*/ 312022 w 1113748"/>
              <a:gd name="connsiteY11" fmla="*/ 962070 h 1096413"/>
              <a:gd name="connsiteX12" fmla="*/ 372693 w 1113748"/>
              <a:gd name="connsiteY12" fmla="*/ 1044409 h 1096413"/>
              <a:gd name="connsiteX13" fmla="*/ 416030 w 1113748"/>
              <a:gd name="connsiteY13" fmla="*/ 1074745 h 1096413"/>
              <a:gd name="connsiteX14" fmla="*/ 442032 w 1113748"/>
              <a:gd name="connsiteY14" fmla="*/ 1035742 h 1096413"/>
              <a:gd name="connsiteX15" fmla="*/ 442032 w 1113748"/>
              <a:gd name="connsiteY15" fmla="*/ 1035742 h 1096413"/>
              <a:gd name="connsiteX16" fmla="*/ 502703 w 1113748"/>
              <a:gd name="connsiteY16" fmla="*/ 1079079 h 1096413"/>
              <a:gd name="connsiteX17" fmla="*/ 546039 w 1113748"/>
              <a:gd name="connsiteY17" fmla="*/ 1092080 h 1096413"/>
              <a:gd name="connsiteX18" fmla="*/ 615378 w 1113748"/>
              <a:gd name="connsiteY18" fmla="*/ 1096413 h 1096413"/>
              <a:gd name="connsiteX19" fmla="*/ 680383 w 1113748"/>
              <a:gd name="connsiteY19" fmla="*/ 1044409 h 1096413"/>
              <a:gd name="connsiteX20" fmla="*/ 693384 w 1113748"/>
              <a:gd name="connsiteY20" fmla="*/ 424698 h 1096413"/>
              <a:gd name="connsiteX21" fmla="*/ 775723 w 1113748"/>
              <a:gd name="connsiteY21" fmla="*/ 437699 h 1096413"/>
              <a:gd name="connsiteX22" fmla="*/ 775723 w 1113748"/>
              <a:gd name="connsiteY22" fmla="*/ 125676 h 1096413"/>
              <a:gd name="connsiteX23" fmla="*/ 949069 w 1113748"/>
              <a:gd name="connsiteY23" fmla="*/ 104008 h 1096413"/>
              <a:gd name="connsiteX24" fmla="*/ 988072 w 1113748"/>
              <a:gd name="connsiteY24" fmla="*/ 121342 h 1096413"/>
              <a:gd name="connsiteX25" fmla="*/ 1001073 w 1113748"/>
              <a:gd name="connsiteY25" fmla="*/ 147344 h 1096413"/>
              <a:gd name="connsiteX26" fmla="*/ 1035742 w 1113748"/>
              <a:gd name="connsiteY26" fmla="*/ 104008 h 1096413"/>
              <a:gd name="connsiteX27" fmla="*/ 1113748 w 1113748"/>
              <a:gd name="connsiteY27" fmla="*/ 78006 h 1096413"/>
              <a:gd name="connsiteX28" fmla="*/ 1100747 w 1113748"/>
              <a:gd name="connsiteY28" fmla="*/ 47670 h 1096413"/>
              <a:gd name="connsiteX29" fmla="*/ 1031408 w 1113748"/>
              <a:gd name="connsiteY29" fmla="*/ 43336 h 1096413"/>
              <a:gd name="connsiteX30" fmla="*/ 975071 w 1113748"/>
              <a:gd name="connsiteY30" fmla="*/ 52004 h 1096413"/>
              <a:gd name="connsiteX31" fmla="*/ 918733 w 1113748"/>
              <a:gd name="connsiteY31" fmla="*/ 65005 h 1096413"/>
              <a:gd name="connsiteX32" fmla="*/ 832060 w 1113748"/>
              <a:gd name="connsiteY32" fmla="*/ 78006 h 1096413"/>
              <a:gd name="connsiteX33" fmla="*/ 741054 w 1113748"/>
              <a:gd name="connsiteY33" fmla="*/ 91007 h 1096413"/>
              <a:gd name="connsiteX34" fmla="*/ 693384 w 1113748"/>
              <a:gd name="connsiteY34" fmla="*/ 104008 h 1096413"/>
              <a:gd name="connsiteX35" fmla="*/ 606711 w 1113748"/>
              <a:gd name="connsiteY35" fmla="*/ 78006 h 1096413"/>
              <a:gd name="connsiteX36" fmla="*/ 559040 w 1113748"/>
              <a:gd name="connsiteY36" fmla="*/ 47670 h 1096413"/>
              <a:gd name="connsiteX37" fmla="*/ 173346 w 1113748"/>
              <a:gd name="connsiteY37" fmla="*/ 65005 h 1096413"/>
              <a:gd name="connsiteX38" fmla="*/ 95340 w 1113748"/>
              <a:gd name="connsiteY38" fmla="*/ 0 h 1096413"/>
              <a:gd name="connsiteX39" fmla="*/ 0 w 1113748"/>
              <a:gd name="connsiteY39" fmla="*/ 26002 h 1096413"/>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93384 w 1113748"/>
              <a:gd name="connsiteY34" fmla="*/ 121334 h 1113739"/>
              <a:gd name="connsiteX35" fmla="*/ 606711 w 1113748"/>
              <a:gd name="connsiteY35" fmla="*/ 95332 h 1113739"/>
              <a:gd name="connsiteX36" fmla="*/ 559040 w 1113748"/>
              <a:gd name="connsiteY36" fmla="*/ 64996 h 1113739"/>
              <a:gd name="connsiteX37" fmla="*/ 173346 w 1113748"/>
              <a:gd name="connsiteY37" fmla="*/ 82331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93384 w 1113748"/>
              <a:gd name="connsiteY34" fmla="*/ 121334 h 1113739"/>
              <a:gd name="connsiteX35" fmla="*/ 606711 w 1113748"/>
              <a:gd name="connsiteY35" fmla="*/ 95332 h 1113739"/>
              <a:gd name="connsiteX36" fmla="*/ 559040 w 1113748"/>
              <a:gd name="connsiteY36" fmla="*/ 64996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64996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06217 w 1113748"/>
              <a:gd name="connsiteY21" fmla="*/ 472748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680193 w 1113748"/>
              <a:gd name="connsiteY21" fmla="*/ 572372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680193 w 1113748"/>
              <a:gd name="connsiteY21" fmla="*/ 45542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19227 w 1113748"/>
              <a:gd name="connsiteY21" fmla="*/ 468416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694758 w 1113748"/>
              <a:gd name="connsiteY21" fmla="*/ 458643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94758 w 1113748"/>
              <a:gd name="connsiteY21" fmla="*/ 458643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9916 w 1113748"/>
              <a:gd name="connsiteY19" fmla="*/ 1056976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9916 w 1113748"/>
              <a:gd name="connsiteY19" fmla="*/ 1056976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13748" h="1113739">
                <a:moveTo>
                  <a:pt x="0" y="43328"/>
                </a:moveTo>
                <a:lnTo>
                  <a:pt x="8667" y="121334"/>
                </a:lnTo>
                <a:lnTo>
                  <a:pt x="47670" y="169004"/>
                </a:lnTo>
                <a:lnTo>
                  <a:pt x="86673" y="234008"/>
                </a:lnTo>
                <a:lnTo>
                  <a:pt x="164678" y="398687"/>
                </a:lnTo>
                <a:lnTo>
                  <a:pt x="229683" y="507028"/>
                </a:lnTo>
                <a:lnTo>
                  <a:pt x="234017" y="680374"/>
                </a:lnTo>
                <a:lnTo>
                  <a:pt x="273020" y="732378"/>
                </a:lnTo>
                <a:lnTo>
                  <a:pt x="268686" y="788716"/>
                </a:lnTo>
                <a:lnTo>
                  <a:pt x="277353" y="853720"/>
                </a:lnTo>
                <a:lnTo>
                  <a:pt x="294688" y="918725"/>
                </a:lnTo>
                <a:lnTo>
                  <a:pt x="312022" y="979396"/>
                </a:lnTo>
                <a:lnTo>
                  <a:pt x="372693" y="1061735"/>
                </a:lnTo>
                <a:lnTo>
                  <a:pt x="416030" y="1092071"/>
                </a:lnTo>
                <a:lnTo>
                  <a:pt x="442032" y="1053068"/>
                </a:lnTo>
                <a:lnTo>
                  <a:pt x="442032" y="1053068"/>
                </a:lnTo>
                <a:lnTo>
                  <a:pt x="502703" y="1096405"/>
                </a:lnTo>
                <a:lnTo>
                  <a:pt x="546039" y="1109406"/>
                </a:lnTo>
                <a:lnTo>
                  <a:pt x="615378" y="1113739"/>
                </a:lnTo>
                <a:lnTo>
                  <a:pt x="689916" y="1056976"/>
                </a:lnTo>
                <a:cubicBezTo>
                  <a:pt x="689055" y="860513"/>
                  <a:pt x="692274" y="686135"/>
                  <a:pt x="683597" y="571969"/>
                </a:cubicBezTo>
                <a:cubicBezTo>
                  <a:pt x="683537" y="572103"/>
                  <a:pt x="685030" y="456066"/>
                  <a:pt x="684970" y="456200"/>
                </a:cubicBezTo>
                <a:lnTo>
                  <a:pt x="775723" y="455025"/>
                </a:lnTo>
                <a:lnTo>
                  <a:pt x="775723" y="143002"/>
                </a:lnTo>
                <a:lnTo>
                  <a:pt x="949069" y="121334"/>
                </a:lnTo>
                <a:lnTo>
                  <a:pt x="988072" y="138668"/>
                </a:lnTo>
                <a:lnTo>
                  <a:pt x="1001073" y="164670"/>
                </a:lnTo>
                <a:lnTo>
                  <a:pt x="1035742" y="121334"/>
                </a:lnTo>
                <a:lnTo>
                  <a:pt x="1113748" y="95332"/>
                </a:lnTo>
                <a:lnTo>
                  <a:pt x="1095981" y="55477"/>
                </a:lnTo>
                <a:lnTo>
                  <a:pt x="1031408" y="60662"/>
                </a:lnTo>
                <a:lnTo>
                  <a:pt x="975071" y="69330"/>
                </a:lnTo>
                <a:lnTo>
                  <a:pt x="918733" y="82331"/>
                </a:lnTo>
                <a:lnTo>
                  <a:pt x="832060" y="95332"/>
                </a:lnTo>
                <a:lnTo>
                  <a:pt x="741054" y="108333"/>
                </a:lnTo>
                <a:lnTo>
                  <a:pt x="680373" y="91013"/>
                </a:lnTo>
                <a:lnTo>
                  <a:pt x="606711" y="95332"/>
                </a:lnTo>
                <a:lnTo>
                  <a:pt x="559040" y="52002"/>
                </a:lnTo>
                <a:lnTo>
                  <a:pt x="190695" y="56342"/>
                </a:lnTo>
                <a:lnTo>
                  <a:pt x="134375" y="0"/>
                </a:lnTo>
                <a:lnTo>
                  <a:pt x="0" y="43328"/>
                </a:lnTo>
                <a:close/>
              </a:path>
            </a:pathLst>
          </a:custGeom>
          <a:solidFill>
            <a:srgbClr val="FFFFFF"/>
          </a:solidFill>
          <a:ln w="3175" cap="flat" cmpd="sng" algn="ctr">
            <a:solidFill>
              <a:srgbClr val="000000"/>
            </a:solidFill>
            <a:prstDash val="solid"/>
          </a:ln>
          <a:effectLst/>
        </p:spPr>
        <p:txBody>
          <a:bodyPr anchor="ctr"/>
          <a:lstStyle/>
          <a:p>
            <a:pPr defTabSz="914400" fontAlgn="base">
              <a:spcBef>
                <a:spcPct val="0"/>
              </a:spcBef>
              <a:spcAft>
                <a:spcPct val="0"/>
              </a:spcAft>
              <a:defRPr/>
            </a:pPr>
            <a:r>
              <a:rPr lang="en-GB" sz="800" b="1" kern="0" dirty="0">
                <a:solidFill>
                  <a:srgbClr val="000000"/>
                </a:solidFill>
                <a:latin typeface="Arial"/>
              </a:rPr>
              <a:t>     Namibia</a:t>
            </a:r>
          </a:p>
        </p:txBody>
      </p:sp>
      <p:sp>
        <p:nvSpPr>
          <p:cNvPr id="43" name="Freeform 10251">
            <a:extLst>
              <a:ext uri="{FF2B5EF4-FFF2-40B4-BE49-F238E27FC236}">
                <a16:creationId xmlns:a16="http://schemas.microsoft.com/office/drawing/2014/main" id="{3E426636-D775-F522-55CA-E7FBAB3213DA}"/>
              </a:ext>
            </a:extLst>
          </p:cNvPr>
          <p:cNvSpPr/>
          <p:nvPr/>
        </p:nvSpPr>
        <p:spPr>
          <a:xfrm>
            <a:off x="9200683" y="6024707"/>
            <a:ext cx="187325" cy="198438"/>
          </a:xfrm>
          <a:custGeom>
            <a:avLst/>
            <a:gdLst>
              <a:gd name="connsiteX0" fmla="*/ 108341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73346 w 177680"/>
              <a:gd name="connsiteY8" fmla="*/ 134343 h 190680"/>
              <a:gd name="connsiteX9" fmla="*/ 177680 w 177680"/>
              <a:gd name="connsiteY9" fmla="*/ 78005 h 190680"/>
              <a:gd name="connsiteX10" fmla="*/ 108341 w 177680"/>
              <a:gd name="connsiteY10" fmla="*/ 0 h 190680"/>
              <a:gd name="connsiteX0" fmla="*/ 108341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63574 w 177680"/>
              <a:gd name="connsiteY8" fmla="*/ 122106 h 190680"/>
              <a:gd name="connsiteX9" fmla="*/ 177680 w 177680"/>
              <a:gd name="connsiteY9" fmla="*/ 78005 h 190680"/>
              <a:gd name="connsiteX10" fmla="*/ 108341 w 177680"/>
              <a:gd name="connsiteY10" fmla="*/ 0 h 190680"/>
              <a:gd name="connsiteX0" fmla="*/ 127888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63574 w 177680"/>
              <a:gd name="connsiteY8" fmla="*/ 122106 h 190680"/>
              <a:gd name="connsiteX9" fmla="*/ 177680 w 177680"/>
              <a:gd name="connsiteY9" fmla="*/ 78005 h 190680"/>
              <a:gd name="connsiteX10" fmla="*/ 127888 w 177680"/>
              <a:gd name="connsiteY10" fmla="*/ 0 h 190680"/>
              <a:gd name="connsiteX0" fmla="*/ 127888 w 177680"/>
              <a:gd name="connsiteY0" fmla="*/ 2776 h 193456"/>
              <a:gd name="connsiteX1" fmla="*/ 60671 w 177680"/>
              <a:gd name="connsiteY1" fmla="*/ 20110 h 193456"/>
              <a:gd name="connsiteX2" fmla="*/ 17335 w 177680"/>
              <a:gd name="connsiteY2" fmla="*/ 46112 h 193456"/>
              <a:gd name="connsiteX3" fmla="*/ 0 w 177680"/>
              <a:gd name="connsiteY3" fmla="*/ 98116 h 193456"/>
              <a:gd name="connsiteX4" fmla="*/ 0 w 177680"/>
              <a:gd name="connsiteY4" fmla="*/ 145786 h 193456"/>
              <a:gd name="connsiteX5" fmla="*/ 43337 w 177680"/>
              <a:gd name="connsiteY5" fmla="*/ 193456 h 193456"/>
              <a:gd name="connsiteX6" fmla="*/ 82339 w 177680"/>
              <a:gd name="connsiteY6" fmla="*/ 180455 h 193456"/>
              <a:gd name="connsiteX7" fmla="*/ 125676 w 177680"/>
              <a:gd name="connsiteY7" fmla="*/ 163121 h 193456"/>
              <a:gd name="connsiteX8" fmla="*/ 163574 w 177680"/>
              <a:gd name="connsiteY8" fmla="*/ 124882 h 193456"/>
              <a:gd name="connsiteX9" fmla="*/ 177680 w 177680"/>
              <a:gd name="connsiteY9" fmla="*/ 80781 h 193456"/>
              <a:gd name="connsiteX10" fmla="*/ 127888 w 177680"/>
              <a:gd name="connsiteY10" fmla="*/ 2776 h 193456"/>
              <a:gd name="connsiteX0" fmla="*/ 127888 w 177680"/>
              <a:gd name="connsiteY0" fmla="*/ 2776 h 197585"/>
              <a:gd name="connsiteX1" fmla="*/ 60671 w 177680"/>
              <a:gd name="connsiteY1" fmla="*/ 20110 h 197585"/>
              <a:gd name="connsiteX2" fmla="*/ 17335 w 177680"/>
              <a:gd name="connsiteY2" fmla="*/ 46112 h 197585"/>
              <a:gd name="connsiteX3" fmla="*/ 0 w 177680"/>
              <a:gd name="connsiteY3" fmla="*/ 98116 h 197585"/>
              <a:gd name="connsiteX4" fmla="*/ 0 w 177680"/>
              <a:gd name="connsiteY4" fmla="*/ 145786 h 197585"/>
              <a:gd name="connsiteX5" fmla="*/ 43337 w 177680"/>
              <a:gd name="connsiteY5" fmla="*/ 193456 h 197585"/>
              <a:gd name="connsiteX6" fmla="*/ 79896 w 177680"/>
              <a:gd name="connsiteY6" fmla="*/ 197585 h 197585"/>
              <a:gd name="connsiteX7" fmla="*/ 125676 w 177680"/>
              <a:gd name="connsiteY7" fmla="*/ 163121 h 197585"/>
              <a:gd name="connsiteX8" fmla="*/ 163574 w 177680"/>
              <a:gd name="connsiteY8" fmla="*/ 124882 h 197585"/>
              <a:gd name="connsiteX9" fmla="*/ 177680 w 177680"/>
              <a:gd name="connsiteY9" fmla="*/ 80781 h 197585"/>
              <a:gd name="connsiteX10" fmla="*/ 127888 w 177680"/>
              <a:gd name="connsiteY10" fmla="*/ 2776 h 197585"/>
              <a:gd name="connsiteX0" fmla="*/ 137661 w 187453"/>
              <a:gd name="connsiteY0" fmla="*/ 2776 h 197585"/>
              <a:gd name="connsiteX1" fmla="*/ 70444 w 187453"/>
              <a:gd name="connsiteY1" fmla="*/ 20110 h 197585"/>
              <a:gd name="connsiteX2" fmla="*/ 27108 w 187453"/>
              <a:gd name="connsiteY2" fmla="*/ 46112 h 197585"/>
              <a:gd name="connsiteX3" fmla="*/ 0 w 187453"/>
              <a:gd name="connsiteY3" fmla="*/ 110352 h 197585"/>
              <a:gd name="connsiteX4" fmla="*/ 9773 w 187453"/>
              <a:gd name="connsiteY4" fmla="*/ 145786 h 197585"/>
              <a:gd name="connsiteX5" fmla="*/ 53110 w 187453"/>
              <a:gd name="connsiteY5" fmla="*/ 193456 h 197585"/>
              <a:gd name="connsiteX6" fmla="*/ 89669 w 187453"/>
              <a:gd name="connsiteY6" fmla="*/ 197585 h 197585"/>
              <a:gd name="connsiteX7" fmla="*/ 135449 w 187453"/>
              <a:gd name="connsiteY7" fmla="*/ 163121 h 197585"/>
              <a:gd name="connsiteX8" fmla="*/ 173347 w 187453"/>
              <a:gd name="connsiteY8" fmla="*/ 124882 h 197585"/>
              <a:gd name="connsiteX9" fmla="*/ 187453 w 187453"/>
              <a:gd name="connsiteY9" fmla="*/ 80781 h 197585"/>
              <a:gd name="connsiteX10" fmla="*/ 137661 w 187453"/>
              <a:gd name="connsiteY10" fmla="*/ 2776 h 197585"/>
              <a:gd name="connsiteX0" fmla="*/ 137661 w 187453"/>
              <a:gd name="connsiteY0" fmla="*/ 2776 h 197585"/>
              <a:gd name="connsiteX1" fmla="*/ 70444 w 187453"/>
              <a:gd name="connsiteY1" fmla="*/ 20110 h 197585"/>
              <a:gd name="connsiteX2" fmla="*/ 34437 w 187453"/>
              <a:gd name="connsiteY2" fmla="*/ 48559 h 197585"/>
              <a:gd name="connsiteX3" fmla="*/ 0 w 187453"/>
              <a:gd name="connsiteY3" fmla="*/ 110352 h 197585"/>
              <a:gd name="connsiteX4" fmla="*/ 9773 w 187453"/>
              <a:gd name="connsiteY4" fmla="*/ 145786 h 197585"/>
              <a:gd name="connsiteX5" fmla="*/ 53110 w 187453"/>
              <a:gd name="connsiteY5" fmla="*/ 193456 h 197585"/>
              <a:gd name="connsiteX6" fmla="*/ 89669 w 187453"/>
              <a:gd name="connsiteY6" fmla="*/ 197585 h 197585"/>
              <a:gd name="connsiteX7" fmla="*/ 135449 w 187453"/>
              <a:gd name="connsiteY7" fmla="*/ 163121 h 197585"/>
              <a:gd name="connsiteX8" fmla="*/ 173347 w 187453"/>
              <a:gd name="connsiteY8" fmla="*/ 124882 h 197585"/>
              <a:gd name="connsiteX9" fmla="*/ 187453 w 187453"/>
              <a:gd name="connsiteY9" fmla="*/ 80781 h 197585"/>
              <a:gd name="connsiteX10" fmla="*/ 137661 w 187453"/>
              <a:gd name="connsiteY10" fmla="*/ 2776 h 19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53" h="197585">
                <a:moveTo>
                  <a:pt x="137661" y="2776"/>
                </a:moveTo>
                <a:cubicBezTo>
                  <a:pt x="118160" y="-7336"/>
                  <a:pt x="88870" y="12887"/>
                  <a:pt x="70444" y="20110"/>
                </a:cubicBezTo>
                <a:lnTo>
                  <a:pt x="34437" y="48559"/>
                </a:lnTo>
                <a:lnTo>
                  <a:pt x="0" y="110352"/>
                </a:lnTo>
                <a:lnTo>
                  <a:pt x="9773" y="145786"/>
                </a:lnTo>
                <a:lnTo>
                  <a:pt x="53110" y="193456"/>
                </a:lnTo>
                <a:lnTo>
                  <a:pt x="89669" y="197585"/>
                </a:lnTo>
                <a:lnTo>
                  <a:pt x="135449" y="163121"/>
                </a:lnTo>
                <a:lnTo>
                  <a:pt x="173347" y="124882"/>
                </a:lnTo>
                <a:lnTo>
                  <a:pt x="187453" y="80781"/>
                </a:lnTo>
                <a:cubicBezTo>
                  <a:pt x="181505" y="60430"/>
                  <a:pt x="157162" y="12888"/>
                  <a:pt x="137661" y="2776"/>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44" name="Freeform 10252">
            <a:extLst>
              <a:ext uri="{FF2B5EF4-FFF2-40B4-BE49-F238E27FC236}">
                <a16:creationId xmlns:a16="http://schemas.microsoft.com/office/drawing/2014/main" id="{1C0D58D3-0681-7D8E-3088-AF1733BE617A}"/>
              </a:ext>
            </a:extLst>
          </p:cNvPr>
          <p:cNvSpPr/>
          <p:nvPr/>
        </p:nvSpPr>
        <p:spPr>
          <a:xfrm>
            <a:off x="9507067" y="5770707"/>
            <a:ext cx="101600" cy="139700"/>
          </a:xfrm>
          <a:custGeom>
            <a:avLst/>
            <a:gdLst>
              <a:gd name="connsiteX0" fmla="*/ 65005 w 82340"/>
              <a:gd name="connsiteY0" fmla="*/ 21668 h 147344"/>
              <a:gd name="connsiteX1" fmla="*/ 34670 w 82340"/>
              <a:gd name="connsiteY1" fmla="*/ 0 h 147344"/>
              <a:gd name="connsiteX2" fmla="*/ 0 w 82340"/>
              <a:gd name="connsiteY2" fmla="*/ 21668 h 147344"/>
              <a:gd name="connsiteX3" fmla="*/ 8668 w 82340"/>
              <a:gd name="connsiteY3" fmla="*/ 78006 h 147344"/>
              <a:gd name="connsiteX4" fmla="*/ 0 w 82340"/>
              <a:gd name="connsiteY4" fmla="*/ 138677 h 147344"/>
              <a:gd name="connsiteX5" fmla="*/ 52004 w 82340"/>
              <a:gd name="connsiteY5" fmla="*/ 147344 h 147344"/>
              <a:gd name="connsiteX6" fmla="*/ 82340 w 82340"/>
              <a:gd name="connsiteY6" fmla="*/ 117009 h 147344"/>
              <a:gd name="connsiteX7" fmla="*/ 65005 w 82340"/>
              <a:gd name="connsiteY7" fmla="*/ 21668 h 147344"/>
              <a:gd name="connsiteX0" fmla="*/ 65005 w 82340"/>
              <a:gd name="connsiteY0" fmla="*/ 21668 h 147344"/>
              <a:gd name="connsiteX1" fmla="*/ 34670 w 82340"/>
              <a:gd name="connsiteY1" fmla="*/ 0 h 147344"/>
              <a:gd name="connsiteX2" fmla="*/ 0 w 82340"/>
              <a:gd name="connsiteY2" fmla="*/ 21668 h 147344"/>
              <a:gd name="connsiteX3" fmla="*/ 12990 w 82340"/>
              <a:gd name="connsiteY3" fmla="*/ 73680 h 147344"/>
              <a:gd name="connsiteX4" fmla="*/ 0 w 82340"/>
              <a:gd name="connsiteY4" fmla="*/ 138677 h 147344"/>
              <a:gd name="connsiteX5" fmla="*/ 52004 w 82340"/>
              <a:gd name="connsiteY5" fmla="*/ 147344 h 147344"/>
              <a:gd name="connsiteX6" fmla="*/ 82340 w 82340"/>
              <a:gd name="connsiteY6" fmla="*/ 117009 h 147344"/>
              <a:gd name="connsiteX7" fmla="*/ 65005 w 82340"/>
              <a:gd name="connsiteY7" fmla="*/ 21668 h 147344"/>
              <a:gd name="connsiteX0" fmla="*/ 82273 w 99608"/>
              <a:gd name="connsiteY0" fmla="*/ 21668 h 147344"/>
              <a:gd name="connsiteX1" fmla="*/ 51938 w 99608"/>
              <a:gd name="connsiteY1" fmla="*/ 0 h 147344"/>
              <a:gd name="connsiteX2" fmla="*/ 17268 w 99608"/>
              <a:gd name="connsiteY2" fmla="*/ 21668 h 147344"/>
              <a:gd name="connsiteX3" fmla="*/ 0 w 99608"/>
              <a:gd name="connsiteY3" fmla="*/ 69355 h 147344"/>
              <a:gd name="connsiteX4" fmla="*/ 17268 w 99608"/>
              <a:gd name="connsiteY4" fmla="*/ 138677 h 147344"/>
              <a:gd name="connsiteX5" fmla="*/ 69272 w 99608"/>
              <a:gd name="connsiteY5" fmla="*/ 147344 h 147344"/>
              <a:gd name="connsiteX6" fmla="*/ 99608 w 99608"/>
              <a:gd name="connsiteY6" fmla="*/ 117009 h 147344"/>
              <a:gd name="connsiteX7" fmla="*/ 82273 w 99608"/>
              <a:gd name="connsiteY7" fmla="*/ 21668 h 147344"/>
              <a:gd name="connsiteX0" fmla="*/ 103886 w 103886"/>
              <a:gd name="connsiteY0" fmla="*/ 25993 h 147344"/>
              <a:gd name="connsiteX1" fmla="*/ 51938 w 103886"/>
              <a:gd name="connsiteY1" fmla="*/ 0 h 147344"/>
              <a:gd name="connsiteX2" fmla="*/ 17268 w 103886"/>
              <a:gd name="connsiteY2" fmla="*/ 21668 h 147344"/>
              <a:gd name="connsiteX3" fmla="*/ 0 w 103886"/>
              <a:gd name="connsiteY3" fmla="*/ 69355 h 147344"/>
              <a:gd name="connsiteX4" fmla="*/ 17268 w 103886"/>
              <a:gd name="connsiteY4" fmla="*/ 138677 h 147344"/>
              <a:gd name="connsiteX5" fmla="*/ 69272 w 103886"/>
              <a:gd name="connsiteY5" fmla="*/ 147344 h 147344"/>
              <a:gd name="connsiteX6" fmla="*/ 99608 w 103886"/>
              <a:gd name="connsiteY6" fmla="*/ 117009 h 147344"/>
              <a:gd name="connsiteX7" fmla="*/ 103886 w 103886"/>
              <a:gd name="connsiteY7" fmla="*/ 25993 h 147344"/>
              <a:gd name="connsiteX0" fmla="*/ 109584 w 109584"/>
              <a:gd name="connsiteY0" fmla="*/ 25993 h 147344"/>
              <a:gd name="connsiteX1" fmla="*/ 57636 w 109584"/>
              <a:gd name="connsiteY1" fmla="*/ 0 h 147344"/>
              <a:gd name="connsiteX2" fmla="*/ 0 w 109584"/>
              <a:gd name="connsiteY2" fmla="*/ 24950 h 147344"/>
              <a:gd name="connsiteX3" fmla="*/ 5698 w 109584"/>
              <a:gd name="connsiteY3" fmla="*/ 69355 h 147344"/>
              <a:gd name="connsiteX4" fmla="*/ 22966 w 109584"/>
              <a:gd name="connsiteY4" fmla="*/ 138677 h 147344"/>
              <a:gd name="connsiteX5" fmla="*/ 74970 w 109584"/>
              <a:gd name="connsiteY5" fmla="*/ 147344 h 147344"/>
              <a:gd name="connsiteX6" fmla="*/ 105306 w 109584"/>
              <a:gd name="connsiteY6" fmla="*/ 117009 h 147344"/>
              <a:gd name="connsiteX7" fmla="*/ 109584 w 109584"/>
              <a:gd name="connsiteY7" fmla="*/ 25993 h 147344"/>
              <a:gd name="connsiteX0" fmla="*/ 109584 w 109584"/>
              <a:gd name="connsiteY0" fmla="*/ 32558 h 153909"/>
              <a:gd name="connsiteX1" fmla="*/ 54355 w 109584"/>
              <a:gd name="connsiteY1" fmla="*/ 0 h 153909"/>
              <a:gd name="connsiteX2" fmla="*/ 0 w 109584"/>
              <a:gd name="connsiteY2" fmla="*/ 31515 h 153909"/>
              <a:gd name="connsiteX3" fmla="*/ 5698 w 109584"/>
              <a:gd name="connsiteY3" fmla="*/ 75920 h 153909"/>
              <a:gd name="connsiteX4" fmla="*/ 22966 w 109584"/>
              <a:gd name="connsiteY4" fmla="*/ 145242 h 153909"/>
              <a:gd name="connsiteX5" fmla="*/ 74970 w 109584"/>
              <a:gd name="connsiteY5" fmla="*/ 153909 h 153909"/>
              <a:gd name="connsiteX6" fmla="*/ 105306 w 109584"/>
              <a:gd name="connsiteY6" fmla="*/ 123574 h 153909"/>
              <a:gd name="connsiteX7" fmla="*/ 109584 w 109584"/>
              <a:gd name="connsiteY7" fmla="*/ 32558 h 153909"/>
              <a:gd name="connsiteX0" fmla="*/ 103886 w 103886"/>
              <a:gd name="connsiteY0" fmla="*/ 32558 h 153909"/>
              <a:gd name="connsiteX1" fmla="*/ 48657 w 103886"/>
              <a:gd name="connsiteY1" fmla="*/ 0 h 153909"/>
              <a:gd name="connsiteX2" fmla="*/ 13987 w 103886"/>
              <a:gd name="connsiteY2" fmla="*/ 44646 h 153909"/>
              <a:gd name="connsiteX3" fmla="*/ 0 w 103886"/>
              <a:gd name="connsiteY3" fmla="*/ 75920 h 153909"/>
              <a:gd name="connsiteX4" fmla="*/ 17268 w 103886"/>
              <a:gd name="connsiteY4" fmla="*/ 145242 h 153909"/>
              <a:gd name="connsiteX5" fmla="*/ 69272 w 103886"/>
              <a:gd name="connsiteY5" fmla="*/ 153909 h 153909"/>
              <a:gd name="connsiteX6" fmla="*/ 99608 w 103886"/>
              <a:gd name="connsiteY6" fmla="*/ 123574 h 153909"/>
              <a:gd name="connsiteX7" fmla="*/ 103886 w 103886"/>
              <a:gd name="connsiteY7" fmla="*/ 32558 h 153909"/>
              <a:gd name="connsiteX0" fmla="*/ 103886 w 103886"/>
              <a:gd name="connsiteY0" fmla="*/ 17895 h 139246"/>
              <a:gd name="connsiteX1" fmla="*/ 48657 w 103886"/>
              <a:gd name="connsiteY1" fmla="*/ 0 h 139246"/>
              <a:gd name="connsiteX2" fmla="*/ 13987 w 103886"/>
              <a:gd name="connsiteY2" fmla="*/ 29983 h 139246"/>
              <a:gd name="connsiteX3" fmla="*/ 0 w 103886"/>
              <a:gd name="connsiteY3" fmla="*/ 61257 h 139246"/>
              <a:gd name="connsiteX4" fmla="*/ 17268 w 103886"/>
              <a:gd name="connsiteY4" fmla="*/ 130579 h 139246"/>
              <a:gd name="connsiteX5" fmla="*/ 69272 w 103886"/>
              <a:gd name="connsiteY5" fmla="*/ 139246 h 139246"/>
              <a:gd name="connsiteX6" fmla="*/ 99608 w 103886"/>
              <a:gd name="connsiteY6" fmla="*/ 108911 h 139246"/>
              <a:gd name="connsiteX7" fmla="*/ 103886 w 103886"/>
              <a:gd name="connsiteY7" fmla="*/ 17895 h 139246"/>
              <a:gd name="connsiteX0" fmla="*/ 99037 w 99608"/>
              <a:gd name="connsiteY0" fmla="*/ 22782 h 139246"/>
              <a:gd name="connsiteX1" fmla="*/ 48657 w 99608"/>
              <a:gd name="connsiteY1" fmla="*/ 0 h 139246"/>
              <a:gd name="connsiteX2" fmla="*/ 13987 w 99608"/>
              <a:gd name="connsiteY2" fmla="*/ 29983 h 139246"/>
              <a:gd name="connsiteX3" fmla="*/ 0 w 99608"/>
              <a:gd name="connsiteY3" fmla="*/ 61257 h 139246"/>
              <a:gd name="connsiteX4" fmla="*/ 17268 w 99608"/>
              <a:gd name="connsiteY4" fmla="*/ 130579 h 139246"/>
              <a:gd name="connsiteX5" fmla="*/ 69272 w 99608"/>
              <a:gd name="connsiteY5" fmla="*/ 139246 h 139246"/>
              <a:gd name="connsiteX6" fmla="*/ 99608 w 99608"/>
              <a:gd name="connsiteY6" fmla="*/ 108911 h 139246"/>
              <a:gd name="connsiteX7" fmla="*/ 99037 w 99608"/>
              <a:gd name="connsiteY7" fmla="*/ 22782 h 139246"/>
              <a:gd name="connsiteX0" fmla="*/ 103886 w 104457"/>
              <a:gd name="connsiteY0" fmla="*/ 22782 h 139246"/>
              <a:gd name="connsiteX1" fmla="*/ 53506 w 104457"/>
              <a:gd name="connsiteY1" fmla="*/ 0 h 139246"/>
              <a:gd name="connsiteX2" fmla="*/ 18836 w 104457"/>
              <a:gd name="connsiteY2" fmla="*/ 29983 h 139246"/>
              <a:gd name="connsiteX3" fmla="*/ 0 w 104457"/>
              <a:gd name="connsiteY3" fmla="*/ 46595 h 139246"/>
              <a:gd name="connsiteX4" fmla="*/ 22117 w 104457"/>
              <a:gd name="connsiteY4" fmla="*/ 130579 h 139246"/>
              <a:gd name="connsiteX5" fmla="*/ 74121 w 104457"/>
              <a:gd name="connsiteY5" fmla="*/ 139246 h 139246"/>
              <a:gd name="connsiteX6" fmla="*/ 104457 w 104457"/>
              <a:gd name="connsiteY6" fmla="*/ 108911 h 139246"/>
              <a:gd name="connsiteX7" fmla="*/ 103886 w 104457"/>
              <a:gd name="connsiteY7" fmla="*/ 22782 h 139246"/>
              <a:gd name="connsiteX0" fmla="*/ 103906 w 104477"/>
              <a:gd name="connsiteY0" fmla="*/ 22782 h 139246"/>
              <a:gd name="connsiteX1" fmla="*/ 53526 w 104477"/>
              <a:gd name="connsiteY1" fmla="*/ 0 h 139246"/>
              <a:gd name="connsiteX2" fmla="*/ 18856 w 104477"/>
              <a:gd name="connsiteY2" fmla="*/ 29983 h 139246"/>
              <a:gd name="connsiteX3" fmla="*/ 20 w 104477"/>
              <a:gd name="connsiteY3" fmla="*/ 46595 h 139246"/>
              <a:gd name="connsiteX4" fmla="*/ 22137 w 104477"/>
              <a:gd name="connsiteY4" fmla="*/ 130579 h 139246"/>
              <a:gd name="connsiteX5" fmla="*/ 74141 w 104477"/>
              <a:gd name="connsiteY5" fmla="*/ 139246 h 139246"/>
              <a:gd name="connsiteX6" fmla="*/ 104477 w 104477"/>
              <a:gd name="connsiteY6" fmla="*/ 108911 h 139246"/>
              <a:gd name="connsiteX7" fmla="*/ 103906 w 104477"/>
              <a:gd name="connsiteY7" fmla="*/ 22782 h 139246"/>
              <a:gd name="connsiteX0" fmla="*/ 105009 w 105580"/>
              <a:gd name="connsiteY0" fmla="*/ 22782 h 139246"/>
              <a:gd name="connsiteX1" fmla="*/ 54629 w 105580"/>
              <a:gd name="connsiteY1" fmla="*/ 0 h 139246"/>
              <a:gd name="connsiteX2" fmla="*/ 19959 w 105580"/>
              <a:gd name="connsiteY2" fmla="*/ 29983 h 139246"/>
              <a:gd name="connsiteX3" fmla="*/ 1123 w 105580"/>
              <a:gd name="connsiteY3" fmla="*/ 46595 h 139246"/>
              <a:gd name="connsiteX4" fmla="*/ 23240 w 105580"/>
              <a:gd name="connsiteY4" fmla="*/ 130579 h 139246"/>
              <a:gd name="connsiteX5" fmla="*/ 75244 w 105580"/>
              <a:gd name="connsiteY5" fmla="*/ 139246 h 139246"/>
              <a:gd name="connsiteX6" fmla="*/ 105580 w 105580"/>
              <a:gd name="connsiteY6" fmla="*/ 108911 h 139246"/>
              <a:gd name="connsiteX7" fmla="*/ 105009 w 105580"/>
              <a:gd name="connsiteY7" fmla="*/ 22782 h 139246"/>
              <a:gd name="connsiteX0" fmla="*/ 104141 w 104712"/>
              <a:gd name="connsiteY0" fmla="*/ 22782 h 139246"/>
              <a:gd name="connsiteX1" fmla="*/ 53761 w 104712"/>
              <a:gd name="connsiteY1" fmla="*/ 0 h 139246"/>
              <a:gd name="connsiteX2" fmla="*/ 19091 w 104712"/>
              <a:gd name="connsiteY2" fmla="*/ 29983 h 139246"/>
              <a:gd name="connsiteX3" fmla="*/ 255 w 104712"/>
              <a:gd name="connsiteY3" fmla="*/ 46595 h 139246"/>
              <a:gd name="connsiteX4" fmla="*/ 32069 w 104712"/>
              <a:gd name="connsiteY4" fmla="*/ 125692 h 139246"/>
              <a:gd name="connsiteX5" fmla="*/ 74376 w 104712"/>
              <a:gd name="connsiteY5" fmla="*/ 139246 h 139246"/>
              <a:gd name="connsiteX6" fmla="*/ 104712 w 104712"/>
              <a:gd name="connsiteY6" fmla="*/ 108911 h 139246"/>
              <a:gd name="connsiteX7" fmla="*/ 104141 w 104712"/>
              <a:gd name="connsiteY7" fmla="*/ 22782 h 139246"/>
              <a:gd name="connsiteX0" fmla="*/ 89369 w 89940"/>
              <a:gd name="connsiteY0" fmla="*/ 22782 h 139246"/>
              <a:gd name="connsiteX1" fmla="*/ 38989 w 89940"/>
              <a:gd name="connsiteY1" fmla="*/ 0 h 139246"/>
              <a:gd name="connsiteX2" fmla="*/ 4319 w 89940"/>
              <a:gd name="connsiteY2" fmla="*/ 29983 h 139246"/>
              <a:gd name="connsiteX3" fmla="*/ 4877 w 89940"/>
              <a:gd name="connsiteY3" fmla="*/ 63702 h 139246"/>
              <a:gd name="connsiteX4" fmla="*/ 17297 w 89940"/>
              <a:gd name="connsiteY4" fmla="*/ 125692 h 139246"/>
              <a:gd name="connsiteX5" fmla="*/ 59604 w 89940"/>
              <a:gd name="connsiteY5" fmla="*/ 139246 h 139246"/>
              <a:gd name="connsiteX6" fmla="*/ 89940 w 89940"/>
              <a:gd name="connsiteY6" fmla="*/ 108911 h 139246"/>
              <a:gd name="connsiteX7" fmla="*/ 89369 w 89940"/>
              <a:gd name="connsiteY7" fmla="*/ 22782 h 139246"/>
              <a:gd name="connsiteX0" fmla="*/ 97127 w 97698"/>
              <a:gd name="connsiteY0" fmla="*/ 22782 h 139246"/>
              <a:gd name="connsiteX1" fmla="*/ 46747 w 97698"/>
              <a:gd name="connsiteY1" fmla="*/ 0 h 139246"/>
              <a:gd name="connsiteX2" fmla="*/ 12077 w 97698"/>
              <a:gd name="connsiteY2" fmla="*/ 29983 h 139246"/>
              <a:gd name="connsiteX3" fmla="*/ 514 w 97698"/>
              <a:gd name="connsiteY3" fmla="*/ 66145 h 139246"/>
              <a:gd name="connsiteX4" fmla="*/ 25055 w 97698"/>
              <a:gd name="connsiteY4" fmla="*/ 125692 h 139246"/>
              <a:gd name="connsiteX5" fmla="*/ 67362 w 97698"/>
              <a:gd name="connsiteY5" fmla="*/ 139246 h 139246"/>
              <a:gd name="connsiteX6" fmla="*/ 97698 w 97698"/>
              <a:gd name="connsiteY6" fmla="*/ 108911 h 139246"/>
              <a:gd name="connsiteX7" fmla="*/ 97127 w 97698"/>
              <a:gd name="connsiteY7" fmla="*/ 22782 h 139246"/>
              <a:gd name="connsiteX0" fmla="*/ 101813 w 102384"/>
              <a:gd name="connsiteY0" fmla="*/ 22782 h 139246"/>
              <a:gd name="connsiteX1" fmla="*/ 51433 w 102384"/>
              <a:gd name="connsiteY1" fmla="*/ 0 h 139246"/>
              <a:gd name="connsiteX2" fmla="*/ 4958 w 102384"/>
              <a:gd name="connsiteY2" fmla="*/ 46643 h 139246"/>
              <a:gd name="connsiteX3" fmla="*/ 5200 w 102384"/>
              <a:gd name="connsiteY3" fmla="*/ 66145 h 139246"/>
              <a:gd name="connsiteX4" fmla="*/ 29741 w 102384"/>
              <a:gd name="connsiteY4" fmla="*/ 125692 h 139246"/>
              <a:gd name="connsiteX5" fmla="*/ 72048 w 102384"/>
              <a:gd name="connsiteY5" fmla="*/ 139246 h 139246"/>
              <a:gd name="connsiteX6" fmla="*/ 102384 w 102384"/>
              <a:gd name="connsiteY6" fmla="*/ 108911 h 139246"/>
              <a:gd name="connsiteX7" fmla="*/ 101813 w 102384"/>
              <a:gd name="connsiteY7" fmla="*/ 22782 h 139246"/>
              <a:gd name="connsiteX0" fmla="*/ 100498 w 101069"/>
              <a:gd name="connsiteY0" fmla="*/ 22782 h 139246"/>
              <a:gd name="connsiteX1" fmla="*/ 50118 w 101069"/>
              <a:gd name="connsiteY1" fmla="*/ 0 h 139246"/>
              <a:gd name="connsiteX2" fmla="*/ 3643 w 101069"/>
              <a:gd name="connsiteY2" fmla="*/ 46643 h 139246"/>
              <a:gd name="connsiteX3" fmla="*/ 8606 w 101069"/>
              <a:gd name="connsiteY3" fmla="*/ 104226 h 139246"/>
              <a:gd name="connsiteX4" fmla="*/ 28426 w 101069"/>
              <a:gd name="connsiteY4" fmla="*/ 125692 h 139246"/>
              <a:gd name="connsiteX5" fmla="*/ 70733 w 101069"/>
              <a:gd name="connsiteY5" fmla="*/ 139246 h 139246"/>
              <a:gd name="connsiteX6" fmla="*/ 101069 w 101069"/>
              <a:gd name="connsiteY6" fmla="*/ 108911 h 139246"/>
              <a:gd name="connsiteX7" fmla="*/ 100498 w 101069"/>
              <a:gd name="connsiteY7" fmla="*/ 22782 h 139246"/>
              <a:gd name="connsiteX0" fmla="*/ 100725 w 101296"/>
              <a:gd name="connsiteY0" fmla="*/ 22782 h 139972"/>
              <a:gd name="connsiteX1" fmla="*/ 50345 w 101296"/>
              <a:gd name="connsiteY1" fmla="*/ 0 h 139972"/>
              <a:gd name="connsiteX2" fmla="*/ 3870 w 101296"/>
              <a:gd name="connsiteY2" fmla="*/ 46643 h 139972"/>
              <a:gd name="connsiteX3" fmla="*/ 8833 w 101296"/>
              <a:gd name="connsiteY3" fmla="*/ 104226 h 139972"/>
              <a:gd name="connsiteX4" fmla="*/ 35735 w 101296"/>
              <a:gd name="connsiteY4" fmla="*/ 139972 h 139972"/>
              <a:gd name="connsiteX5" fmla="*/ 70960 w 101296"/>
              <a:gd name="connsiteY5" fmla="*/ 139246 h 139972"/>
              <a:gd name="connsiteX6" fmla="*/ 101296 w 101296"/>
              <a:gd name="connsiteY6" fmla="*/ 108911 h 139972"/>
              <a:gd name="connsiteX7" fmla="*/ 100725 w 101296"/>
              <a:gd name="connsiteY7" fmla="*/ 22782 h 139972"/>
              <a:gd name="connsiteX0" fmla="*/ 100725 w 101296"/>
              <a:gd name="connsiteY0" fmla="*/ 22782 h 139972"/>
              <a:gd name="connsiteX1" fmla="*/ 50345 w 101296"/>
              <a:gd name="connsiteY1" fmla="*/ 0 h 139972"/>
              <a:gd name="connsiteX2" fmla="*/ 3870 w 101296"/>
              <a:gd name="connsiteY2" fmla="*/ 46643 h 139972"/>
              <a:gd name="connsiteX3" fmla="*/ 8833 w 101296"/>
              <a:gd name="connsiteY3" fmla="*/ 104226 h 139972"/>
              <a:gd name="connsiteX4" fmla="*/ 35735 w 101296"/>
              <a:gd name="connsiteY4" fmla="*/ 139972 h 139972"/>
              <a:gd name="connsiteX5" fmla="*/ 78043 w 101296"/>
              <a:gd name="connsiteY5" fmla="*/ 139246 h 139972"/>
              <a:gd name="connsiteX6" fmla="*/ 101296 w 101296"/>
              <a:gd name="connsiteY6" fmla="*/ 108911 h 139972"/>
              <a:gd name="connsiteX7" fmla="*/ 100725 w 101296"/>
              <a:gd name="connsiteY7" fmla="*/ 22782 h 13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96" h="139972">
                <a:moveTo>
                  <a:pt x="100725" y="22782"/>
                </a:moveTo>
                <a:lnTo>
                  <a:pt x="50345" y="0"/>
                </a:lnTo>
                <a:lnTo>
                  <a:pt x="3870" y="46643"/>
                </a:lnTo>
                <a:cubicBezTo>
                  <a:pt x="-5048" y="54409"/>
                  <a:pt x="3522" y="88671"/>
                  <a:pt x="8833" y="104226"/>
                </a:cubicBezTo>
                <a:cubicBezTo>
                  <a:pt x="14144" y="119781"/>
                  <a:pt x="23382" y="124530"/>
                  <a:pt x="35735" y="139972"/>
                </a:cubicBezTo>
                <a:lnTo>
                  <a:pt x="78043" y="139246"/>
                </a:lnTo>
                <a:lnTo>
                  <a:pt x="101296" y="108911"/>
                </a:lnTo>
                <a:cubicBezTo>
                  <a:pt x="101106" y="80201"/>
                  <a:pt x="100915" y="51492"/>
                  <a:pt x="100725" y="22782"/>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45" name="Freeform 10254">
            <a:extLst>
              <a:ext uri="{FF2B5EF4-FFF2-40B4-BE49-F238E27FC236}">
                <a16:creationId xmlns:a16="http://schemas.microsoft.com/office/drawing/2014/main" id="{D6E2BE65-6B3D-DA2C-C865-114D2CB40C61}"/>
              </a:ext>
            </a:extLst>
          </p:cNvPr>
          <p:cNvSpPr/>
          <p:nvPr/>
        </p:nvSpPr>
        <p:spPr>
          <a:xfrm>
            <a:off x="8589492" y="5061099"/>
            <a:ext cx="798512" cy="814387"/>
          </a:xfrm>
          <a:custGeom>
            <a:avLst/>
            <a:gdLst>
              <a:gd name="connsiteX0" fmla="*/ 437699 w 797392"/>
              <a:gd name="connsiteY0" fmla="*/ 0 h 806059"/>
              <a:gd name="connsiteX1" fmla="*/ 437699 w 797392"/>
              <a:gd name="connsiteY1" fmla="*/ 0 h 806059"/>
              <a:gd name="connsiteX2" fmla="*/ 368360 w 797392"/>
              <a:gd name="connsiteY2" fmla="*/ 13001 h 806059"/>
              <a:gd name="connsiteX3" fmla="*/ 312023 w 797392"/>
              <a:gd name="connsiteY3" fmla="*/ 47670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95341 w 797392"/>
              <a:gd name="connsiteY11" fmla="*/ 706385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12023 w 797392"/>
              <a:gd name="connsiteY3" fmla="*/ 47670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51500 w 797392"/>
              <a:gd name="connsiteY14" fmla="*/ 749359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51500 w 797392"/>
              <a:gd name="connsiteY14" fmla="*/ 749359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0782 w 797392"/>
              <a:gd name="connsiteY23" fmla="*/ 437487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0782 w 797392"/>
              <a:gd name="connsiteY23" fmla="*/ 437487 h 806059"/>
              <a:gd name="connsiteX24" fmla="*/ 724700 w 797392"/>
              <a:gd name="connsiteY24" fmla="*/ 423716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3627 w 797392"/>
              <a:gd name="connsiteY23" fmla="*/ 449493 h 806059"/>
              <a:gd name="connsiteX24" fmla="*/ 724700 w 797392"/>
              <a:gd name="connsiteY24" fmla="*/ 423716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30444 w 798285"/>
              <a:gd name="connsiteY3" fmla="*/ 51979 h 806059"/>
              <a:gd name="connsiteX4" fmla="*/ 282580 w 798285"/>
              <a:gd name="connsiteY4" fmla="*/ 26002 h 806059"/>
              <a:gd name="connsiteX5" fmla="*/ 191574 w 798285"/>
              <a:gd name="connsiteY5" fmla="*/ 34669 h 806059"/>
              <a:gd name="connsiteX6" fmla="*/ 91900 w 798285"/>
              <a:gd name="connsiteY6" fmla="*/ 43337 h 806059"/>
              <a:gd name="connsiteX7" fmla="*/ 91900 w 798285"/>
              <a:gd name="connsiteY7" fmla="*/ 368360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30444 w 798285"/>
              <a:gd name="connsiteY3" fmla="*/ 51979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59685 w 798285"/>
              <a:gd name="connsiteY2" fmla="*/ 15439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4084 w 798285"/>
              <a:gd name="connsiteY0" fmla="*/ 0 h 810819"/>
              <a:gd name="connsiteX1" fmla="*/ 438592 w 798285"/>
              <a:gd name="connsiteY1" fmla="*/ 4760 h 810819"/>
              <a:gd name="connsiteX2" fmla="*/ 359685 w 798285"/>
              <a:gd name="connsiteY2" fmla="*/ 20199 h 810819"/>
              <a:gd name="connsiteX3" fmla="*/ 320852 w 798285"/>
              <a:gd name="connsiteY3" fmla="*/ 59158 h 810819"/>
              <a:gd name="connsiteX4" fmla="*/ 282580 w 798285"/>
              <a:gd name="connsiteY4" fmla="*/ 30762 h 810819"/>
              <a:gd name="connsiteX5" fmla="*/ 191574 w 798285"/>
              <a:gd name="connsiteY5" fmla="*/ 39429 h 810819"/>
              <a:gd name="connsiteX6" fmla="*/ 91900 w 798285"/>
              <a:gd name="connsiteY6" fmla="*/ 48097 h 810819"/>
              <a:gd name="connsiteX7" fmla="*/ 91954 w 798285"/>
              <a:gd name="connsiteY7" fmla="*/ 358279 h 810819"/>
              <a:gd name="connsiteX8" fmla="*/ 0 w 798285"/>
              <a:gd name="connsiteY8" fmla="*/ 365390 h 810819"/>
              <a:gd name="connsiteX9" fmla="*/ 893 w 798285"/>
              <a:gd name="connsiteY9" fmla="*/ 485795 h 810819"/>
              <a:gd name="connsiteX10" fmla="*/ 9561 w 798285"/>
              <a:gd name="connsiteY10" fmla="*/ 633139 h 810819"/>
              <a:gd name="connsiteX11" fmla="*/ 78946 w 798285"/>
              <a:gd name="connsiteY11" fmla="*/ 719466 h 810819"/>
              <a:gd name="connsiteX12" fmla="*/ 78899 w 798285"/>
              <a:gd name="connsiteY12" fmla="*/ 810819 h 810819"/>
              <a:gd name="connsiteX13" fmla="*/ 174342 w 798285"/>
              <a:gd name="connsiteY13" fmla="*/ 801765 h 810819"/>
              <a:gd name="connsiteX14" fmla="*/ 235195 w 798285"/>
              <a:gd name="connsiteY14" fmla="*/ 740761 h 810819"/>
              <a:gd name="connsiteX15" fmla="*/ 291248 w 798285"/>
              <a:gd name="connsiteY15" fmla="*/ 689477 h 810819"/>
              <a:gd name="connsiteX16" fmla="*/ 325917 w 798285"/>
              <a:gd name="connsiteY16" fmla="*/ 676476 h 810819"/>
              <a:gd name="connsiteX17" fmla="*/ 412590 w 798285"/>
              <a:gd name="connsiteY17" fmla="*/ 702478 h 810819"/>
              <a:gd name="connsiteX18" fmla="*/ 473261 w 798285"/>
              <a:gd name="connsiteY18" fmla="*/ 689477 h 810819"/>
              <a:gd name="connsiteX19" fmla="*/ 499263 w 798285"/>
              <a:gd name="connsiteY19" fmla="*/ 663475 h 810819"/>
              <a:gd name="connsiteX20" fmla="*/ 499263 w 798285"/>
              <a:gd name="connsiteY20" fmla="*/ 628806 h 810819"/>
              <a:gd name="connsiteX21" fmla="*/ 646607 w 798285"/>
              <a:gd name="connsiteY21" fmla="*/ 468461 h 810819"/>
              <a:gd name="connsiteX22" fmla="*/ 646607 w 798285"/>
              <a:gd name="connsiteY22" fmla="*/ 468461 h 810819"/>
              <a:gd name="connsiteX23" fmla="*/ 684520 w 798285"/>
              <a:gd name="connsiteY23" fmla="*/ 454253 h 810819"/>
              <a:gd name="connsiteX24" fmla="*/ 725593 w 798285"/>
              <a:gd name="connsiteY24" fmla="*/ 428476 h 810819"/>
              <a:gd name="connsiteX25" fmla="*/ 798285 w 798285"/>
              <a:gd name="connsiteY25" fmla="*/ 377454 h 810819"/>
              <a:gd name="connsiteX26" fmla="*/ 741947 w 798285"/>
              <a:gd name="connsiteY26" fmla="*/ 347119 h 810819"/>
              <a:gd name="connsiteX27" fmla="*/ 694277 w 798285"/>
              <a:gd name="connsiteY27" fmla="*/ 347119 h 810819"/>
              <a:gd name="connsiteX28" fmla="*/ 668275 w 798285"/>
              <a:gd name="connsiteY28" fmla="*/ 256112 h 810819"/>
              <a:gd name="connsiteX29" fmla="*/ 585936 w 798285"/>
              <a:gd name="connsiteY29" fmla="*/ 186774 h 810819"/>
              <a:gd name="connsiteX30" fmla="*/ 585936 w 798285"/>
              <a:gd name="connsiteY30" fmla="*/ 186774 h 810819"/>
              <a:gd name="connsiteX31" fmla="*/ 525265 w 798285"/>
              <a:gd name="connsiteY31" fmla="*/ 139103 h 810819"/>
              <a:gd name="connsiteX32" fmla="*/ 434084 w 798285"/>
              <a:gd name="connsiteY32" fmla="*/ 0 h 810819"/>
              <a:gd name="connsiteX0" fmla="*/ 422425 w 798285"/>
              <a:gd name="connsiteY0" fmla="*/ 0 h 808438"/>
              <a:gd name="connsiteX1" fmla="*/ 438592 w 798285"/>
              <a:gd name="connsiteY1" fmla="*/ 2379 h 808438"/>
              <a:gd name="connsiteX2" fmla="*/ 359685 w 798285"/>
              <a:gd name="connsiteY2" fmla="*/ 17818 h 808438"/>
              <a:gd name="connsiteX3" fmla="*/ 320852 w 798285"/>
              <a:gd name="connsiteY3" fmla="*/ 56777 h 808438"/>
              <a:gd name="connsiteX4" fmla="*/ 282580 w 798285"/>
              <a:gd name="connsiteY4" fmla="*/ 28381 h 808438"/>
              <a:gd name="connsiteX5" fmla="*/ 191574 w 798285"/>
              <a:gd name="connsiteY5" fmla="*/ 37048 h 808438"/>
              <a:gd name="connsiteX6" fmla="*/ 91900 w 798285"/>
              <a:gd name="connsiteY6" fmla="*/ 45716 h 808438"/>
              <a:gd name="connsiteX7" fmla="*/ 91954 w 798285"/>
              <a:gd name="connsiteY7" fmla="*/ 355898 h 808438"/>
              <a:gd name="connsiteX8" fmla="*/ 0 w 798285"/>
              <a:gd name="connsiteY8" fmla="*/ 363009 h 808438"/>
              <a:gd name="connsiteX9" fmla="*/ 893 w 798285"/>
              <a:gd name="connsiteY9" fmla="*/ 483414 h 808438"/>
              <a:gd name="connsiteX10" fmla="*/ 9561 w 798285"/>
              <a:gd name="connsiteY10" fmla="*/ 630758 h 808438"/>
              <a:gd name="connsiteX11" fmla="*/ 78946 w 798285"/>
              <a:gd name="connsiteY11" fmla="*/ 717085 h 808438"/>
              <a:gd name="connsiteX12" fmla="*/ 78899 w 798285"/>
              <a:gd name="connsiteY12" fmla="*/ 808438 h 808438"/>
              <a:gd name="connsiteX13" fmla="*/ 174342 w 798285"/>
              <a:gd name="connsiteY13" fmla="*/ 799384 h 808438"/>
              <a:gd name="connsiteX14" fmla="*/ 235195 w 798285"/>
              <a:gd name="connsiteY14" fmla="*/ 738380 h 808438"/>
              <a:gd name="connsiteX15" fmla="*/ 291248 w 798285"/>
              <a:gd name="connsiteY15" fmla="*/ 687096 h 808438"/>
              <a:gd name="connsiteX16" fmla="*/ 325917 w 798285"/>
              <a:gd name="connsiteY16" fmla="*/ 674095 h 808438"/>
              <a:gd name="connsiteX17" fmla="*/ 412590 w 798285"/>
              <a:gd name="connsiteY17" fmla="*/ 700097 h 808438"/>
              <a:gd name="connsiteX18" fmla="*/ 473261 w 798285"/>
              <a:gd name="connsiteY18" fmla="*/ 687096 h 808438"/>
              <a:gd name="connsiteX19" fmla="*/ 499263 w 798285"/>
              <a:gd name="connsiteY19" fmla="*/ 661094 h 808438"/>
              <a:gd name="connsiteX20" fmla="*/ 499263 w 798285"/>
              <a:gd name="connsiteY20" fmla="*/ 626425 h 808438"/>
              <a:gd name="connsiteX21" fmla="*/ 646607 w 798285"/>
              <a:gd name="connsiteY21" fmla="*/ 466080 h 808438"/>
              <a:gd name="connsiteX22" fmla="*/ 646607 w 798285"/>
              <a:gd name="connsiteY22" fmla="*/ 466080 h 808438"/>
              <a:gd name="connsiteX23" fmla="*/ 684520 w 798285"/>
              <a:gd name="connsiteY23" fmla="*/ 451872 h 808438"/>
              <a:gd name="connsiteX24" fmla="*/ 725593 w 798285"/>
              <a:gd name="connsiteY24" fmla="*/ 426095 h 808438"/>
              <a:gd name="connsiteX25" fmla="*/ 798285 w 798285"/>
              <a:gd name="connsiteY25" fmla="*/ 375073 h 808438"/>
              <a:gd name="connsiteX26" fmla="*/ 741947 w 798285"/>
              <a:gd name="connsiteY26" fmla="*/ 344738 h 808438"/>
              <a:gd name="connsiteX27" fmla="*/ 694277 w 798285"/>
              <a:gd name="connsiteY27" fmla="*/ 344738 h 808438"/>
              <a:gd name="connsiteX28" fmla="*/ 668275 w 798285"/>
              <a:gd name="connsiteY28" fmla="*/ 253731 h 808438"/>
              <a:gd name="connsiteX29" fmla="*/ 585936 w 798285"/>
              <a:gd name="connsiteY29" fmla="*/ 184393 h 808438"/>
              <a:gd name="connsiteX30" fmla="*/ 585936 w 798285"/>
              <a:gd name="connsiteY30" fmla="*/ 184393 h 808438"/>
              <a:gd name="connsiteX31" fmla="*/ 525265 w 798285"/>
              <a:gd name="connsiteY31" fmla="*/ 136722 h 808438"/>
              <a:gd name="connsiteX32" fmla="*/ 422425 w 798285"/>
              <a:gd name="connsiteY32" fmla="*/ 0 h 808438"/>
              <a:gd name="connsiteX0" fmla="*/ 456030 w 798285"/>
              <a:gd name="connsiteY0" fmla="*/ 23802 h 806059"/>
              <a:gd name="connsiteX1" fmla="*/ 438592 w 798285"/>
              <a:gd name="connsiteY1" fmla="*/ 0 h 806059"/>
              <a:gd name="connsiteX2" fmla="*/ 359685 w 798285"/>
              <a:gd name="connsiteY2" fmla="*/ 15439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56030 w 798285"/>
              <a:gd name="connsiteY32" fmla="*/ 23802 h 80605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1574 w 798285"/>
              <a:gd name="connsiteY5" fmla="*/ 41809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9561 w 798285"/>
              <a:gd name="connsiteY10" fmla="*/ 635519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8835 w 798285"/>
              <a:gd name="connsiteY5" fmla="*/ 29888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9561 w 798285"/>
              <a:gd name="connsiteY10" fmla="*/ 635519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8835 w 798285"/>
              <a:gd name="connsiteY5" fmla="*/ 29888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4802 w 798285"/>
              <a:gd name="connsiteY10" fmla="*/ 644732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8285" h="813199">
                <a:moveTo>
                  <a:pt x="456030" y="30942"/>
                </a:moveTo>
                <a:lnTo>
                  <a:pt x="429319" y="0"/>
                </a:lnTo>
                <a:lnTo>
                  <a:pt x="359685" y="22579"/>
                </a:lnTo>
                <a:lnTo>
                  <a:pt x="320852" y="61538"/>
                </a:lnTo>
                <a:lnTo>
                  <a:pt x="282580" y="33142"/>
                </a:lnTo>
                <a:lnTo>
                  <a:pt x="198835" y="29888"/>
                </a:lnTo>
                <a:lnTo>
                  <a:pt x="91900" y="50477"/>
                </a:lnTo>
                <a:lnTo>
                  <a:pt x="91954" y="360659"/>
                </a:lnTo>
                <a:lnTo>
                  <a:pt x="0" y="367770"/>
                </a:lnTo>
                <a:cubicBezTo>
                  <a:pt x="298" y="407905"/>
                  <a:pt x="595" y="448040"/>
                  <a:pt x="893" y="488175"/>
                </a:cubicBezTo>
                <a:lnTo>
                  <a:pt x="4802" y="644732"/>
                </a:lnTo>
                <a:lnTo>
                  <a:pt x="78946" y="721846"/>
                </a:lnTo>
                <a:cubicBezTo>
                  <a:pt x="78930" y="752297"/>
                  <a:pt x="78915" y="782748"/>
                  <a:pt x="78899" y="813199"/>
                </a:cubicBezTo>
                <a:lnTo>
                  <a:pt x="174342" y="804145"/>
                </a:lnTo>
                <a:lnTo>
                  <a:pt x="235195" y="743141"/>
                </a:lnTo>
                <a:lnTo>
                  <a:pt x="291248" y="691857"/>
                </a:lnTo>
                <a:lnTo>
                  <a:pt x="325917" y="678856"/>
                </a:lnTo>
                <a:lnTo>
                  <a:pt x="412590" y="704858"/>
                </a:lnTo>
                <a:lnTo>
                  <a:pt x="473261" y="691857"/>
                </a:lnTo>
                <a:lnTo>
                  <a:pt x="499263" y="665855"/>
                </a:lnTo>
                <a:lnTo>
                  <a:pt x="499263" y="631186"/>
                </a:lnTo>
                <a:lnTo>
                  <a:pt x="646607" y="470841"/>
                </a:lnTo>
                <a:lnTo>
                  <a:pt x="646607" y="470841"/>
                </a:lnTo>
                <a:lnTo>
                  <a:pt x="684520" y="456633"/>
                </a:lnTo>
                <a:lnTo>
                  <a:pt x="725593" y="430856"/>
                </a:lnTo>
                <a:lnTo>
                  <a:pt x="798285" y="379834"/>
                </a:lnTo>
                <a:lnTo>
                  <a:pt x="741947" y="349499"/>
                </a:lnTo>
                <a:lnTo>
                  <a:pt x="694277" y="349499"/>
                </a:lnTo>
                <a:lnTo>
                  <a:pt x="668275" y="258492"/>
                </a:lnTo>
                <a:lnTo>
                  <a:pt x="585936" y="189154"/>
                </a:lnTo>
                <a:lnTo>
                  <a:pt x="585936" y="189154"/>
                </a:lnTo>
                <a:lnTo>
                  <a:pt x="525265" y="141483"/>
                </a:lnTo>
                <a:lnTo>
                  <a:pt x="456030" y="30942"/>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Botswana</a:t>
            </a:r>
          </a:p>
        </p:txBody>
      </p:sp>
      <p:sp>
        <p:nvSpPr>
          <p:cNvPr id="46" name="Freeform 10255">
            <a:extLst>
              <a:ext uri="{FF2B5EF4-FFF2-40B4-BE49-F238E27FC236}">
                <a16:creationId xmlns:a16="http://schemas.microsoft.com/office/drawing/2014/main" id="{A78790AF-CADA-9A83-90A8-D2176B41B783}"/>
              </a:ext>
            </a:extLst>
          </p:cNvPr>
          <p:cNvSpPr/>
          <p:nvPr/>
        </p:nvSpPr>
        <p:spPr>
          <a:xfrm>
            <a:off x="9024471" y="4865836"/>
            <a:ext cx="674687" cy="625475"/>
          </a:xfrm>
          <a:custGeom>
            <a:avLst/>
            <a:gdLst>
              <a:gd name="connsiteX0" fmla="*/ 0 w 654381"/>
              <a:gd name="connsiteY0" fmla="*/ 195014 h 619712"/>
              <a:gd name="connsiteX1" fmla="*/ 73672 w 654381"/>
              <a:gd name="connsiteY1" fmla="*/ 208015 h 619712"/>
              <a:gd name="connsiteX2" fmla="*/ 112675 w 654381"/>
              <a:gd name="connsiteY2" fmla="*/ 199348 h 619712"/>
              <a:gd name="connsiteX3" fmla="*/ 134343 w 654381"/>
              <a:gd name="connsiteY3" fmla="*/ 225350 h 619712"/>
              <a:gd name="connsiteX4" fmla="*/ 203682 w 654381"/>
              <a:gd name="connsiteY4" fmla="*/ 130009 h 619712"/>
              <a:gd name="connsiteX5" fmla="*/ 264353 w 654381"/>
              <a:gd name="connsiteY5" fmla="*/ 99674 h 619712"/>
              <a:gd name="connsiteX6" fmla="*/ 303356 w 654381"/>
              <a:gd name="connsiteY6" fmla="*/ 95340 h 619712"/>
              <a:gd name="connsiteX7" fmla="*/ 303356 w 654381"/>
              <a:gd name="connsiteY7" fmla="*/ 43336 h 619712"/>
              <a:gd name="connsiteX8" fmla="*/ 368360 w 654381"/>
              <a:gd name="connsiteY8" fmla="*/ 13001 h 619712"/>
              <a:gd name="connsiteX9" fmla="*/ 424698 w 654381"/>
              <a:gd name="connsiteY9" fmla="*/ 0 h 619712"/>
              <a:gd name="connsiteX10" fmla="*/ 442032 w 654381"/>
              <a:gd name="connsiteY10" fmla="*/ 39003 h 619712"/>
              <a:gd name="connsiteX11" fmla="*/ 498370 w 654381"/>
              <a:gd name="connsiteY11" fmla="*/ 39003 h 619712"/>
              <a:gd name="connsiteX12" fmla="*/ 563375 w 654381"/>
              <a:gd name="connsiteY12" fmla="*/ 52004 h 619712"/>
              <a:gd name="connsiteX13" fmla="*/ 632713 w 654381"/>
              <a:gd name="connsiteY13" fmla="*/ 78005 h 619712"/>
              <a:gd name="connsiteX14" fmla="*/ 645714 w 654381"/>
              <a:gd name="connsiteY14" fmla="*/ 112675 h 619712"/>
              <a:gd name="connsiteX15" fmla="*/ 654381 w 654381"/>
              <a:gd name="connsiteY15" fmla="*/ 182013 h 619712"/>
              <a:gd name="connsiteX16" fmla="*/ 654381 w 654381"/>
              <a:gd name="connsiteY16" fmla="*/ 251351 h 619712"/>
              <a:gd name="connsiteX17" fmla="*/ 637047 w 654381"/>
              <a:gd name="connsiteY17" fmla="*/ 299022 h 619712"/>
              <a:gd name="connsiteX18" fmla="*/ 645714 w 654381"/>
              <a:gd name="connsiteY18" fmla="*/ 338024 h 619712"/>
              <a:gd name="connsiteX19" fmla="*/ 645714 w 654381"/>
              <a:gd name="connsiteY19" fmla="*/ 407363 h 619712"/>
              <a:gd name="connsiteX20" fmla="*/ 606711 w 654381"/>
              <a:gd name="connsiteY20" fmla="*/ 502703 h 619712"/>
              <a:gd name="connsiteX21" fmla="*/ 572042 w 654381"/>
              <a:gd name="connsiteY21" fmla="*/ 572041 h 619712"/>
              <a:gd name="connsiteX22" fmla="*/ 533039 w 654381"/>
              <a:gd name="connsiteY22" fmla="*/ 619712 h 619712"/>
              <a:gd name="connsiteX23" fmla="*/ 476702 w 654381"/>
              <a:gd name="connsiteY23" fmla="*/ 598043 h 619712"/>
              <a:gd name="connsiteX24" fmla="*/ 355359 w 654381"/>
              <a:gd name="connsiteY24" fmla="*/ 563374 h 619712"/>
              <a:gd name="connsiteX25" fmla="*/ 299022 w 654381"/>
              <a:gd name="connsiteY25" fmla="*/ 537372 h 619712"/>
              <a:gd name="connsiteX26" fmla="*/ 238351 w 654381"/>
              <a:gd name="connsiteY26" fmla="*/ 554707 h 619712"/>
              <a:gd name="connsiteX27" fmla="*/ 221016 w 654381"/>
              <a:gd name="connsiteY27" fmla="*/ 450699 h 619712"/>
              <a:gd name="connsiteX28" fmla="*/ 108341 w 654381"/>
              <a:gd name="connsiteY28" fmla="*/ 359693 h 619712"/>
              <a:gd name="connsiteX29" fmla="*/ 69339 w 654381"/>
              <a:gd name="connsiteY29" fmla="*/ 320690 h 619712"/>
              <a:gd name="connsiteX30" fmla="*/ 0 w 654381"/>
              <a:gd name="connsiteY30" fmla="*/ 195014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63374 h 619712"/>
              <a:gd name="connsiteX25" fmla="*/ 312030 w 667389"/>
              <a:gd name="connsiteY25" fmla="*/ 537372 h 619712"/>
              <a:gd name="connsiteX26" fmla="*/ 251359 w 667389"/>
              <a:gd name="connsiteY26" fmla="*/ 554707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63374 h 619712"/>
              <a:gd name="connsiteX25" fmla="*/ 312030 w 667389"/>
              <a:gd name="connsiteY25" fmla="*/ 537372 h 619712"/>
              <a:gd name="connsiteX26" fmla="*/ 264367 w 667389"/>
              <a:gd name="connsiteY26" fmla="*/ 550370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76386 h 619712"/>
              <a:gd name="connsiteX25" fmla="*/ 312030 w 667389"/>
              <a:gd name="connsiteY25" fmla="*/ 537372 h 619712"/>
              <a:gd name="connsiteX26" fmla="*/ 264367 w 667389"/>
              <a:gd name="connsiteY26" fmla="*/ 550370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19719 w 667389"/>
              <a:gd name="connsiteY20" fmla="*/ 502703 h 628387"/>
              <a:gd name="connsiteX21" fmla="*/ 585050 w 667389"/>
              <a:gd name="connsiteY21" fmla="*/ 572041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85050 w 667389"/>
              <a:gd name="connsiteY21" fmla="*/ 572041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75516 w 667389"/>
              <a:gd name="connsiteY21" fmla="*/ 557723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75516 w 667389"/>
              <a:gd name="connsiteY21" fmla="*/ 557723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12030 w 667389"/>
              <a:gd name="connsiteY25" fmla="*/ 537372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82347 w 667389"/>
              <a:gd name="connsiteY29" fmla="*/ 320690 h 616456"/>
              <a:gd name="connsiteX30" fmla="*/ 0 w 667389"/>
              <a:gd name="connsiteY30" fmla="*/ 199352 h 616456"/>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07262 w 667389"/>
              <a:gd name="connsiteY25" fmla="*/ 549304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82347 w 667389"/>
              <a:gd name="connsiteY29" fmla="*/ 320690 h 616456"/>
              <a:gd name="connsiteX30" fmla="*/ 0 w 667389"/>
              <a:gd name="connsiteY30" fmla="*/ 199352 h 616456"/>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07262 w 667389"/>
              <a:gd name="connsiteY25" fmla="*/ 549304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91881 w 667389"/>
              <a:gd name="connsiteY29" fmla="*/ 339780 h 616456"/>
              <a:gd name="connsiteX30" fmla="*/ 0 w 667389"/>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56885 w 674540"/>
              <a:gd name="connsiteY3" fmla="*/ 220578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2194 h 616456"/>
              <a:gd name="connsiteX1" fmla="*/ 86680 w 674540"/>
              <a:gd name="connsiteY1" fmla="*/ 208015 h 616456"/>
              <a:gd name="connsiteX2" fmla="*/ 125683 w 674540"/>
              <a:gd name="connsiteY2" fmla="*/ 199348 h 616456"/>
              <a:gd name="connsiteX3" fmla="*/ 156885 w 674540"/>
              <a:gd name="connsiteY3" fmla="*/ 220578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2194 h 616456"/>
              <a:gd name="connsiteX0" fmla="*/ 0 w 674540"/>
              <a:gd name="connsiteY0" fmla="*/ 192194 h 626001"/>
              <a:gd name="connsiteX1" fmla="*/ 86680 w 674540"/>
              <a:gd name="connsiteY1" fmla="*/ 208015 h 626001"/>
              <a:gd name="connsiteX2" fmla="*/ 125683 w 674540"/>
              <a:gd name="connsiteY2" fmla="*/ 199348 h 626001"/>
              <a:gd name="connsiteX3" fmla="*/ 156885 w 674540"/>
              <a:gd name="connsiteY3" fmla="*/ 220578 h 626001"/>
              <a:gd name="connsiteX4" fmla="*/ 216690 w 674540"/>
              <a:gd name="connsiteY4" fmla="*/ 130009 h 626001"/>
              <a:gd name="connsiteX5" fmla="*/ 265443 w 674540"/>
              <a:gd name="connsiteY5" fmla="*/ 94902 h 626001"/>
              <a:gd name="connsiteX6" fmla="*/ 316364 w 674540"/>
              <a:gd name="connsiteY6" fmla="*/ 95340 h 626001"/>
              <a:gd name="connsiteX7" fmla="*/ 316364 w 674540"/>
              <a:gd name="connsiteY7" fmla="*/ 43336 h 626001"/>
              <a:gd name="connsiteX8" fmla="*/ 381368 w 674540"/>
              <a:gd name="connsiteY8" fmla="*/ 13001 h 626001"/>
              <a:gd name="connsiteX9" fmla="*/ 437706 w 674540"/>
              <a:gd name="connsiteY9" fmla="*/ 0 h 626001"/>
              <a:gd name="connsiteX10" fmla="*/ 455040 w 674540"/>
              <a:gd name="connsiteY10" fmla="*/ 39003 h 626001"/>
              <a:gd name="connsiteX11" fmla="*/ 511378 w 674540"/>
              <a:gd name="connsiteY11" fmla="*/ 39003 h 626001"/>
              <a:gd name="connsiteX12" fmla="*/ 576383 w 674540"/>
              <a:gd name="connsiteY12" fmla="*/ 52004 h 626001"/>
              <a:gd name="connsiteX13" fmla="*/ 643337 w 674540"/>
              <a:gd name="connsiteY13" fmla="*/ 82777 h 626001"/>
              <a:gd name="connsiteX14" fmla="*/ 658722 w 674540"/>
              <a:gd name="connsiteY14" fmla="*/ 112675 h 626001"/>
              <a:gd name="connsiteX15" fmla="*/ 667389 w 674540"/>
              <a:gd name="connsiteY15" fmla="*/ 182013 h 626001"/>
              <a:gd name="connsiteX16" fmla="*/ 674540 w 674540"/>
              <a:gd name="connsiteY16" fmla="*/ 268054 h 626001"/>
              <a:gd name="connsiteX17" fmla="*/ 650055 w 674540"/>
              <a:gd name="connsiteY17" fmla="*/ 299022 h 626001"/>
              <a:gd name="connsiteX18" fmla="*/ 658722 w 674540"/>
              <a:gd name="connsiteY18" fmla="*/ 338024 h 626001"/>
              <a:gd name="connsiteX19" fmla="*/ 658722 w 674540"/>
              <a:gd name="connsiteY19" fmla="*/ 407363 h 626001"/>
              <a:gd name="connsiteX20" fmla="*/ 602375 w 674540"/>
              <a:gd name="connsiteY20" fmla="*/ 494027 h 626001"/>
              <a:gd name="connsiteX21" fmla="*/ 575516 w 674540"/>
              <a:gd name="connsiteY21" fmla="*/ 557723 h 626001"/>
              <a:gd name="connsiteX22" fmla="*/ 540849 w 674540"/>
              <a:gd name="connsiteY22" fmla="*/ 626001 h 626001"/>
              <a:gd name="connsiteX23" fmla="*/ 489710 w 674540"/>
              <a:gd name="connsiteY23" fmla="*/ 598043 h 626001"/>
              <a:gd name="connsiteX24" fmla="*/ 368367 w 674540"/>
              <a:gd name="connsiteY24" fmla="*/ 576386 h 626001"/>
              <a:gd name="connsiteX25" fmla="*/ 307262 w 674540"/>
              <a:gd name="connsiteY25" fmla="*/ 549304 h 626001"/>
              <a:gd name="connsiteX26" fmla="*/ 264367 w 674540"/>
              <a:gd name="connsiteY26" fmla="*/ 550370 h 626001"/>
              <a:gd name="connsiteX27" fmla="*/ 234024 w 674540"/>
              <a:gd name="connsiteY27" fmla="*/ 450699 h 626001"/>
              <a:gd name="connsiteX28" fmla="*/ 121349 w 674540"/>
              <a:gd name="connsiteY28" fmla="*/ 359693 h 626001"/>
              <a:gd name="connsiteX29" fmla="*/ 91881 w 674540"/>
              <a:gd name="connsiteY29" fmla="*/ 339780 h 626001"/>
              <a:gd name="connsiteX30" fmla="*/ 0 w 674540"/>
              <a:gd name="connsiteY30" fmla="*/ 192194 h 62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4540" h="626001">
                <a:moveTo>
                  <a:pt x="0" y="192194"/>
                </a:moveTo>
                <a:lnTo>
                  <a:pt x="86680" y="208015"/>
                </a:lnTo>
                <a:lnTo>
                  <a:pt x="125683" y="199348"/>
                </a:lnTo>
                <a:lnTo>
                  <a:pt x="156885" y="220578"/>
                </a:lnTo>
                <a:lnTo>
                  <a:pt x="216690" y="130009"/>
                </a:lnTo>
                <a:lnTo>
                  <a:pt x="265443" y="94902"/>
                </a:lnTo>
                <a:lnTo>
                  <a:pt x="316364" y="95340"/>
                </a:lnTo>
                <a:lnTo>
                  <a:pt x="316364" y="43336"/>
                </a:lnTo>
                <a:lnTo>
                  <a:pt x="381368" y="13001"/>
                </a:lnTo>
                <a:lnTo>
                  <a:pt x="437706" y="0"/>
                </a:lnTo>
                <a:lnTo>
                  <a:pt x="455040" y="39003"/>
                </a:lnTo>
                <a:lnTo>
                  <a:pt x="511378" y="39003"/>
                </a:lnTo>
                <a:lnTo>
                  <a:pt x="576383" y="52004"/>
                </a:lnTo>
                <a:lnTo>
                  <a:pt x="643337" y="82777"/>
                </a:lnTo>
                <a:lnTo>
                  <a:pt x="658722" y="112675"/>
                </a:lnTo>
                <a:cubicBezTo>
                  <a:pt x="675912" y="135788"/>
                  <a:pt x="664500" y="158900"/>
                  <a:pt x="667389" y="182013"/>
                </a:cubicBezTo>
                <a:cubicBezTo>
                  <a:pt x="669773" y="210693"/>
                  <a:pt x="665006" y="229829"/>
                  <a:pt x="674540" y="268054"/>
                </a:cubicBezTo>
                <a:lnTo>
                  <a:pt x="650055" y="299022"/>
                </a:lnTo>
                <a:lnTo>
                  <a:pt x="658722" y="338024"/>
                </a:lnTo>
                <a:lnTo>
                  <a:pt x="658722" y="407363"/>
                </a:lnTo>
                <a:lnTo>
                  <a:pt x="602375" y="494027"/>
                </a:lnTo>
                <a:lnTo>
                  <a:pt x="575516" y="557723"/>
                </a:lnTo>
                <a:cubicBezTo>
                  <a:pt x="552836" y="569347"/>
                  <a:pt x="549227" y="602446"/>
                  <a:pt x="540849" y="626001"/>
                </a:cubicBezTo>
                <a:lnTo>
                  <a:pt x="489710" y="598043"/>
                </a:lnTo>
                <a:lnTo>
                  <a:pt x="368367" y="576386"/>
                </a:lnTo>
                <a:lnTo>
                  <a:pt x="307262" y="549304"/>
                </a:lnTo>
                <a:lnTo>
                  <a:pt x="264367" y="550370"/>
                </a:lnTo>
                <a:lnTo>
                  <a:pt x="234024" y="450699"/>
                </a:lnTo>
                <a:lnTo>
                  <a:pt x="121349" y="359693"/>
                </a:lnTo>
                <a:lnTo>
                  <a:pt x="91881" y="339780"/>
                </a:lnTo>
                <a:lnTo>
                  <a:pt x="0" y="192194"/>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700" b="1" kern="0" dirty="0">
                <a:solidFill>
                  <a:srgbClr val="000000"/>
                </a:solidFill>
                <a:latin typeface="Arial"/>
              </a:rPr>
              <a:t>Zimbabwe</a:t>
            </a:r>
          </a:p>
        </p:txBody>
      </p:sp>
      <p:sp>
        <p:nvSpPr>
          <p:cNvPr id="47" name="Freeform 10256">
            <a:extLst>
              <a:ext uri="{FF2B5EF4-FFF2-40B4-BE49-F238E27FC236}">
                <a16:creationId xmlns:a16="http://schemas.microsoft.com/office/drawing/2014/main" id="{8BE4B765-D16E-73D2-8439-A8B79F0B2EEE}"/>
              </a:ext>
            </a:extLst>
          </p:cNvPr>
          <p:cNvSpPr/>
          <p:nvPr/>
        </p:nvSpPr>
        <p:spPr>
          <a:xfrm>
            <a:off x="8773642" y="4246707"/>
            <a:ext cx="965200" cy="839788"/>
          </a:xfrm>
          <a:custGeom>
            <a:avLst/>
            <a:gdLst>
              <a:gd name="connsiteX0" fmla="*/ 173346 w 970737"/>
              <a:gd name="connsiteY0" fmla="*/ 234017 h 840728"/>
              <a:gd name="connsiteX1" fmla="*/ 186347 w 970737"/>
              <a:gd name="connsiteY1" fmla="*/ 398696 h 840728"/>
              <a:gd name="connsiteX2" fmla="*/ 26002 w 970737"/>
              <a:gd name="connsiteY2" fmla="*/ 411697 h 840728"/>
              <a:gd name="connsiteX3" fmla="*/ 0 w 970737"/>
              <a:gd name="connsiteY3" fmla="*/ 676049 h 840728"/>
              <a:gd name="connsiteX4" fmla="*/ 130009 w 970737"/>
              <a:gd name="connsiteY4" fmla="*/ 780057 h 840728"/>
              <a:gd name="connsiteX5" fmla="*/ 143010 w 970737"/>
              <a:gd name="connsiteY5" fmla="*/ 788724 h 840728"/>
              <a:gd name="connsiteX6" fmla="*/ 182013 w 970737"/>
              <a:gd name="connsiteY6" fmla="*/ 784390 h 840728"/>
              <a:gd name="connsiteX7" fmla="*/ 225350 w 970737"/>
              <a:gd name="connsiteY7" fmla="*/ 793058 h 840728"/>
              <a:gd name="connsiteX8" fmla="*/ 247018 w 970737"/>
              <a:gd name="connsiteY8" fmla="*/ 814726 h 840728"/>
              <a:gd name="connsiteX9" fmla="*/ 299022 w 970737"/>
              <a:gd name="connsiteY9" fmla="*/ 819060 h 840728"/>
              <a:gd name="connsiteX10" fmla="*/ 381361 w 970737"/>
              <a:gd name="connsiteY10" fmla="*/ 823393 h 840728"/>
              <a:gd name="connsiteX11" fmla="*/ 381361 w 970737"/>
              <a:gd name="connsiteY11" fmla="*/ 823393 h 840728"/>
              <a:gd name="connsiteX12" fmla="*/ 411697 w 970737"/>
              <a:gd name="connsiteY12" fmla="*/ 840728 h 840728"/>
              <a:gd name="connsiteX13" fmla="*/ 468034 w 970737"/>
              <a:gd name="connsiteY13" fmla="*/ 762722 h 840728"/>
              <a:gd name="connsiteX14" fmla="*/ 515704 w 970737"/>
              <a:gd name="connsiteY14" fmla="*/ 719386 h 840728"/>
              <a:gd name="connsiteX15" fmla="*/ 580709 w 970737"/>
              <a:gd name="connsiteY15" fmla="*/ 719386 h 840728"/>
              <a:gd name="connsiteX16" fmla="*/ 572042 w 970737"/>
              <a:gd name="connsiteY16" fmla="*/ 663048 h 840728"/>
              <a:gd name="connsiteX17" fmla="*/ 645714 w 970737"/>
              <a:gd name="connsiteY17" fmla="*/ 641380 h 840728"/>
              <a:gd name="connsiteX18" fmla="*/ 693384 w 970737"/>
              <a:gd name="connsiteY18" fmla="*/ 628379 h 840728"/>
              <a:gd name="connsiteX19" fmla="*/ 680383 w 970737"/>
              <a:gd name="connsiteY19" fmla="*/ 572042 h 840728"/>
              <a:gd name="connsiteX20" fmla="*/ 780057 w 970737"/>
              <a:gd name="connsiteY20" fmla="*/ 546040 h 840728"/>
              <a:gd name="connsiteX21" fmla="*/ 927401 w 970737"/>
              <a:gd name="connsiteY21" fmla="*/ 489702 h 840728"/>
              <a:gd name="connsiteX22" fmla="*/ 927401 w 970737"/>
              <a:gd name="connsiteY22" fmla="*/ 489702 h 840728"/>
              <a:gd name="connsiteX23" fmla="*/ 931734 w 970737"/>
              <a:gd name="connsiteY23" fmla="*/ 416030 h 840728"/>
              <a:gd name="connsiteX24" fmla="*/ 931734 w 970737"/>
              <a:gd name="connsiteY24" fmla="*/ 416030 h 840728"/>
              <a:gd name="connsiteX25" fmla="*/ 970737 w 970737"/>
              <a:gd name="connsiteY25" fmla="*/ 351026 h 840728"/>
              <a:gd name="connsiteX26" fmla="*/ 953403 w 970737"/>
              <a:gd name="connsiteY26" fmla="*/ 307689 h 840728"/>
              <a:gd name="connsiteX27" fmla="*/ 962070 w 970737"/>
              <a:gd name="connsiteY27" fmla="*/ 212349 h 840728"/>
              <a:gd name="connsiteX28" fmla="*/ 962070 w 970737"/>
              <a:gd name="connsiteY28" fmla="*/ 212349 h 840728"/>
              <a:gd name="connsiteX29" fmla="*/ 936068 w 970737"/>
              <a:gd name="connsiteY29" fmla="*/ 99674 h 840728"/>
              <a:gd name="connsiteX30" fmla="*/ 879731 w 970737"/>
              <a:gd name="connsiteY30" fmla="*/ 78006 h 840728"/>
              <a:gd name="connsiteX31" fmla="*/ 832061 w 970737"/>
              <a:gd name="connsiteY31" fmla="*/ 60671 h 840728"/>
              <a:gd name="connsiteX32" fmla="*/ 793058 w 970737"/>
              <a:gd name="connsiteY32" fmla="*/ 26002 h 840728"/>
              <a:gd name="connsiteX33" fmla="*/ 793058 w 970737"/>
              <a:gd name="connsiteY33" fmla="*/ 26002 h 840728"/>
              <a:gd name="connsiteX34" fmla="*/ 706385 w 970737"/>
              <a:gd name="connsiteY34" fmla="*/ 0 h 840728"/>
              <a:gd name="connsiteX35" fmla="*/ 624045 w 970737"/>
              <a:gd name="connsiteY35" fmla="*/ 21668 h 840728"/>
              <a:gd name="connsiteX36" fmla="*/ 598043 w 970737"/>
              <a:gd name="connsiteY36" fmla="*/ 56337 h 840728"/>
              <a:gd name="connsiteX37" fmla="*/ 589376 w 970737"/>
              <a:gd name="connsiteY37" fmla="*/ 95340 h 840728"/>
              <a:gd name="connsiteX38" fmla="*/ 585043 w 970737"/>
              <a:gd name="connsiteY38" fmla="*/ 203681 h 840728"/>
              <a:gd name="connsiteX39" fmla="*/ 554707 w 970737"/>
              <a:gd name="connsiteY39" fmla="*/ 307689 h 840728"/>
              <a:gd name="connsiteX40" fmla="*/ 593710 w 970737"/>
              <a:gd name="connsiteY40" fmla="*/ 325024 h 840728"/>
              <a:gd name="connsiteX41" fmla="*/ 658715 w 970737"/>
              <a:gd name="connsiteY41" fmla="*/ 333691 h 840728"/>
              <a:gd name="connsiteX42" fmla="*/ 658715 w 970737"/>
              <a:gd name="connsiteY42" fmla="*/ 333691 h 840728"/>
              <a:gd name="connsiteX43" fmla="*/ 671716 w 970737"/>
              <a:gd name="connsiteY43" fmla="*/ 424698 h 840728"/>
              <a:gd name="connsiteX44" fmla="*/ 632713 w 970737"/>
              <a:gd name="connsiteY44" fmla="*/ 416030 h 840728"/>
              <a:gd name="connsiteX45" fmla="*/ 541706 w 970737"/>
              <a:gd name="connsiteY45" fmla="*/ 381361 h 840728"/>
              <a:gd name="connsiteX46" fmla="*/ 533039 w 970737"/>
              <a:gd name="connsiteY46" fmla="*/ 338025 h 840728"/>
              <a:gd name="connsiteX47" fmla="*/ 507037 w 970737"/>
              <a:gd name="connsiteY47" fmla="*/ 342358 h 840728"/>
              <a:gd name="connsiteX48" fmla="*/ 446366 w 970737"/>
              <a:gd name="connsiteY48" fmla="*/ 286021 h 840728"/>
              <a:gd name="connsiteX49" fmla="*/ 390028 w 970737"/>
              <a:gd name="connsiteY49" fmla="*/ 294688 h 840728"/>
              <a:gd name="connsiteX50" fmla="*/ 359693 w 970737"/>
              <a:gd name="connsiteY50" fmla="*/ 294688 h 840728"/>
              <a:gd name="connsiteX51" fmla="*/ 299022 w 970737"/>
              <a:gd name="connsiteY51" fmla="*/ 255685 h 840728"/>
              <a:gd name="connsiteX52" fmla="*/ 268686 w 970737"/>
              <a:gd name="connsiteY52" fmla="*/ 242684 h 840728"/>
              <a:gd name="connsiteX53" fmla="*/ 242684 w 970737"/>
              <a:gd name="connsiteY53" fmla="*/ 251352 h 840728"/>
              <a:gd name="connsiteX54" fmla="*/ 173346 w 970737"/>
              <a:gd name="connsiteY54" fmla="*/ 234017 h 840728"/>
              <a:gd name="connsiteX0" fmla="*/ 173346 w 970737"/>
              <a:gd name="connsiteY0" fmla="*/ 234017 h 840728"/>
              <a:gd name="connsiteX1" fmla="*/ 186347 w 970737"/>
              <a:gd name="connsiteY1" fmla="*/ 398696 h 840728"/>
              <a:gd name="connsiteX2" fmla="*/ 17327 w 970737"/>
              <a:gd name="connsiteY2" fmla="*/ 403021 h 840728"/>
              <a:gd name="connsiteX3" fmla="*/ 0 w 970737"/>
              <a:gd name="connsiteY3" fmla="*/ 676049 h 840728"/>
              <a:gd name="connsiteX4" fmla="*/ 130009 w 970737"/>
              <a:gd name="connsiteY4" fmla="*/ 780057 h 840728"/>
              <a:gd name="connsiteX5" fmla="*/ 143010 w 970737"/>
              <a:gd name="connsiteY5" fmla="*/ 788724 h 840728"/>
              <a:gd name="connsiteX6" fmla="*/ 182013 w 970737"/>
              <a:gd name="connsiteY6" fmla="*/ 784390 h 840728"/>
              <a:gd name="connsiteX7" fmla="*/ 225350 w 970737"/>
              <a:gd name="connsiteY7" fmla="*/ 793058 h 840728"/>
              <a:gd name="connsiteX8" fmla="*/ 247018 w 970737"/>
              <a:gd name="connsiteY8" fmla="*/ 814726 h 840728"/>
              <a:gd name="connsiteX9" fmla="*/ 299022 w 970737"/>
              <a:gd name="connsiteY9" fmla="*/ 819060 h 840728"/>
              <a:gd name="connsiteX10" fmla="*/ 381361 w 970737"/>
              <a:gd name="connsiteY10" fmla="*/ 823393 h 840728"/>
              <a:gd name="connsiteX11" fmla="*/ 381361 w 970737"/>
              <a:gd name="connsiteY11" fmla="*/ 823393 h 840728"/>
              <a:gd name="connsiteX12" fmla="*/ 411697 w 970737"/>
              <a:gd name="connsiteY12" fmla="*/ 840728 h 840728"/>
              <a:gd name="connsiteX13" fmla="*/ 468034 w 970737"/>
              <a:gd name="connsiteY13" fmla="*/ 762722 h 840728"/>
              <a:gd name="connsiteX14" fmla="*/ 515704 w 970737"/>
              <a:gd name="connsiteY14" fmla="*/ 719386 h 840728"/>
              <a:gd name="connsiteX15" fmla="*/ 580709 w 970737"/>
              <a:gd name="connsiteY15" fmla="*/ 719386 h 840728"/>
              <a:gd name="connsiteX16" fmla="*/ 572042 w 970737"/>
              <a:gd name="connsiteY16" fmla="*/ 663048 h 840728"/>
              <a:gd name="connsiteX17" fmla="*/ 645714 w 970737"/>
              <a:gd name="connsiteY17" fmla="*/ 641380 h 840728"/>
              <a:gd name="connsiteX18" fmla="*/ 693384 w 970737"/>
              <a:gd name="connsiteY18" fmla="*/ 628379 h 840728"/>
              <a:gd name="connsiteX19" fmla="*/ 680383 w 970737"/>
              <a:gd name="connsiteY19" fmla="*/ 572042 h 840728"/>
              <a:gd name="connsiteX20" fmla="*/ 780057 w 970737"/>
              <a:gd name="connsiteY20" fmla="*/ 546040 h 840728"/>
              <a:gd name="connsiteX21" fmla="*/ 927401 w 970737"/>
              <a:gd name="connsiteY21" fmla="*/ 489702 h 840728"/>
              <a:gd name="connsiteX22" fmla="*/ 927401 w 970737"/>
              <a:gd name="connsiteY22" fmla="*/ 489702 h 840728"/>
              <a:gd name="connsiteX23" fmla="*/ 931734 w 970737"/>
              <a:gd name="connsiteY23" fmla="*/ 416030 h 840728"/>
              <a:gd name="connsiteX24" fmla="*/ 931734 w 970737"/>
              <a:gd name="connsiteY24" fmla="*/ 416030 h 840728"/>
              <a:gd name="connsiteX25" fmla="*/ 970737 w 970737"/>
              <a:gd name="connsiteY25" fmla="*/ 351026 h 840728"/>
              <a:gd name="connsiteX26" fmla="*/ 953403 w 970737"/>
              <a:gd name="connsiteY26" fmla="*/ 307689 h 840728"/>
              <a:gd name="connsiteX27" fmla="*/ 962070 w 970737"/>
              <a:gd name="connsiteY27" fmla="*/ 212349 h 840728"/>
              <a:gd name="connsiteX28" fmla="*/ 962070 w 970737"/>
              <a:gd name="connsiteY28" fmla="*/ 212349 h 840728"/>
              <a:gd name="connsiteX29" fmla="*/ 936068 w 970737"/>
              <a:gd name="connsiteY29" fmla="*/ 99674 h 840728"/>
              <a:gd name="connsiteX30" fmla="*/ 879731 w 970737"/>
              <a:gd name="connsiteY30" fmla="*/ 78006 h 840728"/>
              <a:gd name="connsiteX31" fmla="*/ 832061 w 970737"/>
              <a:gd name="connsiteY31" fmla="*/ 60671 h 840728"/>
              <a:gd name="connsiteX32" fmla="*/ 793058 w 970737"/>
              <a:gd name="connsiteY32" fmla="*/ 26002 h 840728"/>
              <a:gd name="connsiteX33" fmla="*/ 793058 w 970737"/>
              <a:gd name="connsiteY33" fmla="*/ 26002 h 840728"/>
              <a:gd name="connsiteX34" fmla="*/ 706385 w 970737"/>
              <a:gd name="connsiteY34" fmla="*/ 0 h 840728"/>
              <a:gd name="connsiteX35" fmla="*/ 624045 w 970737"/>
              <a:gd name="connsiteY35" fmla="*/ 21668 h 840728"/>
              <a:gd name="connsiteX36" fmla="*/ 598043 w 970737"/>
              <a:gd name="connsiteY36" fmla="*/ 56337 h 840728"/>
              <a:gd name="connsiteX37" fmla="*/ 589376 w 970737"/>
              <a:gd name="connsiteY37" fmla="*/ 95340 h 840728"/>
              <a:gd name="connsiteX38" fmla="*/ 585043 w 970737"/>
              <a:gd name="connsiteY38" fmla="*/ 203681 h 840728"/>
              <a:gd name="connsiteX39" fmla="*/ 554707 w 970737"/>
              <a:gd name="connsiteY39" fmla="*/ 307689 h 840728"/>
              <a:gd name="connsiteX40" fmla="*/ 593710 w 970737"/>
              <a:gd name="connsiteY40" fmla="*/ 325024 h 840728"/>
              <a:gd name="connsiteX41" fmla="*/ 658715 w 970737"/>
              <a:gd name="connsiteY41" fmla="*/ 333691 h 840728"/>
              <a:gd name="connsiteX42" fmla="*/ 658715 w 970737"/>
              <a:gd name="connsiteY42" fmla="*/ 333691 h 840728"/>
              <a:gd name="connsiteX43" fmla="*/ 671716 w 970737"/>
              <a:gd name="connsiteY43" fmla="*/ 424698 h 840728"/>
              <a:gd name="connsiteX44" fmla="*/ 632713 w 970737"/>
              <a:gd name="connsiteY44" fmla="*/ 416030 h 840728"/>
              <a:gd name="connsiteX45" fmla="*/ 541706 w 970737"/>
              <a:gd name="connsiteY45" fmla="*/ 381361 h 840728"/>
              <a:gd name="connsiteX46" fmla="*/ 533039 w 970737"/>
              <a:gd name="connsiteY46" fmla="*/ 338025 h 840728"/>
              <a:gd name="connsiteX47" fmla="*/ 507037 w 970737"/>
              <a:gd name="connsiteY47" fmla="*/ 342358 h 840728"/>
              <a:gd name="connsiteX48" fmla="*/ 446366 w 970737"/>
              <a:gd name="connsiteY48" fmla="*/ 286021 h 840728"/>
              <a:gd name="connsiteX49" fmla="*/ 390028 w 970737"/>
              <a:gd name="connsiteY49" fmla="*/ 294688 h 840728"/>
              <a:gd name="connsiteX50" fmla="*/ 359693 w 970737"/>
              <a:gd name="connsiteY50" fmla="*/ 294688 h 840728"/>
              <a:gd name="connsiteX51" fmla="*/ 299022 w 970737"/>
              <a:gd name="connsiteY51" fmla="*/ 255685 h 840728"/>
              <a:gd name="connsiteX52" fmla="*/ 268686 w 970737"/>
              <a:gd name="connsiteY52" fmla="*/ 242684 h 840728"/>
              <a:gd name="connsiteX53" fmla="*/ 242684 w 970737"/>
              <a:gd name="connsiteY53" fmla="*/ 251352 h 840728"/>
              <a:gd name="connsiteX54" fmla="*/ 173346 w 970737"/>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43020 w 983748"/>
              <a:gd name="connsiteY4" fmla="*/ 780057 h 840728"/>
              <a:gd name="connsiteX5" fmla="*/ 156021 w 983748"/>
              <a:gd name="connsiteY5" fmla="*/ 788724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43020 w 983748"/>
              <a:gd name="connsiteY4" fmla="*/ 780057 h 840728"/>
              <a:gd name="connsiteX5" fmla="*/ 134336 w 983748"/>
              <a:gd name="connsiteY5" fmla="*/ 797401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16997 w 983748"/>
              <a:gd name="connsiteY4" fmla="*/ 797411 h 840728"/>
              <a:gd name="connsiteX5" fmla="*/ 134336 w 983748"/>
              <a:gd name="connsiteY5" fmla="*/ 797401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55685 h 840728"/>
              <a:gd name="connsiteX52" fmla="*/ 264349 w 966400"/>
              <a:gd name="connsiteY52" fmla="*/ 242684 h 840728"/>
              <a:gd name="connsiteX53" fmla="*/ 238347 w 966400"/>
              <a:gd name="connsiteY53" fmla="*/ 25135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64349 w 966400"/>
              <a:gd name="connsiteY52" fmla="*/ 242684 h 840728"/>
              <a:gd name="connsiteX53" fmla="*/ 238347 w 966400"/>
              <a:gd name="connsiteY53" fmla="*/ 25135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64349 w 966400"/>
              <a:gd name="connsiteY52" fmla="*/ 242684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0036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60036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47795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5646 w 966400"/>
              <a:gd name="connsiteY2" fmla="*/ 400573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47795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66400" h="840728">
                <a:moveTo>
                  <a:pt x="169009" y="234017"/>
                </a:moveTo>
                <a:lnTo>
                  <a:pt x="182010" y="398696"/>
                </a:lnTo>
                <a:lnTo>
                  <a:pt x="5646" y="400573"/>
                </a:lnTo>
                <a:lnTo>
                  <a:pt x="0" y="689064"/>
                </a:lnTo>
                <a:lnTo>
                  <a:pt x="99649" y="797411"/>
                </a:lnTo>
                <a:lnTo>
                  <a:pt x="116988" y="797401"/>
                </a:lnTo>
                <a:lnTo>
                  <a:pt x="177676" y="784390"/>
                </a:lnTo>
                <a:lnTo>
                  <a:pt x="225782" y="781137"/>
                </a:lnTo>
                <a:lnTo>
                  <a:pt x="242681" y="814726"/>
                </a:lnTo>
                <a:lnTo>
                  <a:pt x="294685" y="819060"/>
                </a:lnTo>
                <a:cubicBezTo>
                  <a:pt x="338821" y="832424"/>
                  <a:pt x="349578" y="821949"/>
                  <a:pt x="377024" y="823393"/>
                </a:cubicBezTo>
                <a:lnTo>
                  <a:pt x="377024" y="823393"/>
                </a:lnTo>
                <a:lnTo>
                  <a:pt x="407360" y="840728"/>
                </a:lnTo>
                <a:lnTo>
                  <a:pt x="463697" y="762722"/>
                </a:lnTo>
                <a:lnTo>
                  <a:pt x="511367" y="719386"/>
                </a:lnTo>
                <a:lnTo>
                  <a:pt x="566835" y="717003"/>
                </a:lnTo>
                <a:lnTo>
                  <a:pt x="567705" y="663048"/>
                </a:lnTo>
                <a:lnTo>
                  <a:pt x="636608" y="631844"/>
                </a:lnTo>
                <a:lnTo>
                  <a:pt x="689047" y="628379"/>
                </a:lnTo>
                <a:lnTo>
                  <a:pt x="676046" y="572042"/>
                </a:lnTo>
                <a:lnTo>
                  <a:pt x="775720" y="546040"/>
                </a:lnTo>
                <a:lnTo>
                  <a:pt x="923064" y="489702"/>
                </a:lnTo>
                <a:lnTo>
                  <a:pt x="923064" y="489702"/>
                </a:lnTo>
                <a:lnTo>
                  <a:pt x="905712" y="446400"/>
                </a:lnTo>
                <a:lnTo>
                  <a:pt x="914386" y="407353"/>
                </a:lnTo>
                <a:lnTo>
                  <a:pt x="966400" y="351026"/>
                </a:lnTo>
                <a:lnTo>
                  <a:pt x="949066" y="307689"/>
                </a:lnTo>
                <a:lnTo>
                  <a:pt x="957733" y="212349"/>
                </a:lnTo>
                <a:lnTo>
                  <a:pt x="957733" y="212349"/>
                </a:lnTo>
                <a:lnTo>
                  <a:pt x="931731" y="99674"/>
                </a:lnTo>
                <a:lnTo>
                  <a:pt x="875394" y="78006"/>
                </a:lnTo>
                <a:lnTo>
                  <a:pt x="827724" y="60671"/>
                </a:lnTo>
                <a:lnTo>
                  <a:pt x="788721" y="26002"/>
                </a:lnTo>
                <a:lnTo>
                  <a:pt x="788721" y="26002"/>
                </a:lnTo>
                <a:lnTo>
                  <a:pt x="702048" y="0"/>
                </a:lnTo>
                <a:lnTo>
                  <a:pt x="619708" y="21668"/>
                </a:lnTo>
                <a:lnTo>
                  <a:pt x="593706" y="56337"/>
                </a:lnTo>
                <a:lnTo>
                  <a:pt x="585039" y="95340"/>
                </a:lnTo>
                <a:lnTo>
                  <a:pt x="580706" y="203681"/>
                </a:lnTo>
                <a:lnTo>
                  <a:pt x="550370" y="307689"/>
                </a:lnTo>
                <a:lnTo>
                  <a:pt x="589373" y="325024"/>
                </a:lnTo>
                <a:lnTo>
                  <a:pt x="654378" y="333691"/>
                </a:lnTo>
                <a:lnTo>
                  <a:pt x="654378" y="338587"/>
                </a:lnTo>
                <a:lnTo>
                  <a:pt x="647795" y="422250"/>
                </a:lnTo>
                <a:lnTo>
                  <a:pt x="628376" y="416030"/>
                </a:lnTo>
                <a:lnTo>
                  <a:pt x="539817" y="381361"/>
                </a:lnTo>
                <a:lnTo>
                  <a:pt x="528702" y="338025"/>
                </a:lnTo>
                <a:lnTo>
                  <a:pt x="483117" y="335015"/>
                </a:lnTo>
                <a:lnTo>
                  <a:pt x="434685" y="295811"/>
                </a:lnTo>
                <a:lnTo>
                  <a:pt x="385691" y="294688"/>
                </a:lnTo>
                <a:lnTo>
                  <a:pt x="355356" y="294688"/>
                </a:lnTo>
                <a:cubicBezTo>
                  <a:pt x="329163" y="276791"/>
                  <a:pt x="298075" y="278476"/>
                  <a:pt x="276777" y="240998"/>
                </a:cubicBezTo>
                <a:lnTo>
                  <a:pt x="233988" y="251361"/>
                </a:lnTo>
                <a:lnTo>
                  <a:pt x="207988" y="220982"/>
                </a:lnTo>
                <a:lnTo>
                  <a:pt x="169009" y="234017"/>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dirty="0">
              <a:solidFill>
                <a:srgbClr val="000000"/>
              </a:solidFill>
              <a:latin typeface="Arial"/>
            </a:endParaRPr>
          </a:p>
          <a:p>
            <a:pPr algn="ctr" defTabSz="914400" fontAlgn="base">
              <a:spcBef>
                <a:spcPct val="0"/>
              </a:spcBef>
              <a:spcAft>
                <a:spcPct val="0"/>
              </a:spcAft>
              <a:defRPr/>
            </a:pPr>
            <a:r>
              <a:rPr lang="en-GB" sz="800" b="1" kern="0" dirty="0">
                <a:solidFill>
                  <a:srgbClr val="000000"/>
                </a:solidFill>
                <a:latin typeface="Arial"/>
              </a:rPr>
              <a:t>Zambia</a:t>
            </a:r>
          </a:p>
        </p:txBody>
      </p:sp>
      <p:sp>
        <p:nvSpPr>
          <p:cNvPr id="48" name="Freeform 10257">
            <a:extLst>
              <a:ext uri="{FF2B5EF4-FFF2-40B4-BE49-F238E27FC236}">
                <a16:creationId xmlns:a16="http://schemas.microsoft.com/office/drawing/2014/main" id="{21223FE6-7055-BF6B-2660-B7BDB296930A}"/>
              </a:ext>
            </a:extLst>
          </p:cNvPr>
          <p:cNvSpPr/>
          <p:nvPr/>
        </p:nvSpPr>
        <p:spPr>
          <a:xfrm>
            <a:off x="9448333" y="4440385"/>
            <a:ext cx="893763" cy="1428385"/>
          </a:xfrm>
          <a:custGeom>
            <a:avLst/>
            <a:gdLst>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43010 w 892732"/>
              <a:gd name="connsiteY17" fmla="*/ 1152751 h 1430104"/>
              <a:gd name="connsiteX18" fmla="*/ 160345 w 892732"/>
              <a:gd name="connsiteY18" fmla="*/ 1222089 h 1430104"/>
              <a:gd name="connsiteX19" fmla="*/ 156011 w 892732"/>
              <a:gd name="connsiteY19" fmla="*/ 1295761 h 1430104"/>
              <a:gd name="connsiteX20" fmla="*/ 169012 w 892732"/>
              <a:gd name="connsiteY20" fmla="*/ 1356432 h 1430104"/>
              <a:gd name="connsiteX21" fmla="*/ 169012 w 892732"/>
              <a:gd name="connsiteY21" fmla="*/ 1391102 h 1430104"/>
              <a:gd name="connsiteX22" fmla="*/ 169012 w 892732"/>
              <a:gd name="connsiteY22" fmla="*/ 1425771 h 1430104"/>
              <a:gd name="connsiteX23" fmla="*/ 212349 w 892732"/>
              <a:gd name="connsiteY23" fmla="*/ 1430104 h 1430104"/>
              <a:gd name="connsiteX24" fmla="*/ 234017 w 892732"/>
              <a:gd name="connsiteY24" fmla="*/ 1412770 h 1430104"/>
              <a:gd name="connsiteX25" fmla="*/ 234017 w 892732"/>
              <a:gd name="connsiteY25" fmla="*/ 1373767 h 1430104"/>
              <a:gd name="connsiteX26" fmla="*/ 203681 w 892732"/>
              <a:gd name="connsiteY26" fmla="*/ 1343431 h 1430104"/>
              <a:gd name="connsiteX27" fmla="*/ 268686 w 892732"/>
              <a:gd name="connsiteY27" fmla="*/ 1295761 h 1430104"/>
              <a:gd name="connsiteX28" fmla="*/ 325023 w 892732"/>
              <a:gd name="connsiteY28" fmla="*/ 1278427 h 1430104"/>
              <a:gd name="connsiteX29" fmla="*/ 398696 w 892732"/>
              <a:gd name="connsiteY29" fmla="*/ 1256758 h 1430104"/>
              <a:gd name="connsiteX30" fmla="*/ 437698 w 892732"/>
              <a:gd name="connsiteY30" fmla="*/ 1183086 h 1430104"/>
              <a:gd name="connsiteX31" fmla="*/ 446366 w 892732"/>
              <a:gd name="connsiteY31" fmla="*/ 1122415 h 1430104"/>
              <a:gd name="connsiteX32" fmla="*/ 450699 w 892732"/>
              <a:gd name="connsiteY32" fmla="*/ 1009740 h 1430104"/>
              <a:gd name="connsiteX33" fmla="*/ 433365 w 892732"/>
              <a:gd name="connsiteY33" fmla="*/ 966404 h 1430104"/>
              <a:gd name="connsiteX34" fmla="*/ 411696 w 892732"/>
              <a:gd name="connsiteY34" fmla="*/ 888398 h 1430104"/>
              <a:gd name="connsiteX35" fmla="*/ 390028 w 892732"/>
              <a:gd name="connsiteY35" fmla="*/ 858063 h 1430104"/>
              <a:gd name="connsiteX36" fmla="*/ 377027 w 892732"/>
              <a:gd name="connsiteY36" fmla="*/ 806059 h 1430104"/>
              <a:gd name="connsiteX37" fmla="*/ 437698 w 892732"/>
              <a:gd name="connsiteY37" fmla="*/ 771390 h 1430104"/>
              <a:gd name="connsiteX38" fmla="*/ 502703 w 892732"/>
              <a:gd name="connsiteY38" fmla="*/ 710719 h 1430104"/>
              <a:gd name="connsiteX39" fmla="*/ 554707 w 892732"/>
              <a:gd name="connsiteY39" fmla="*/ 658715 h 1430104"/>
              <a:gd name="connsiteX40" fmla="*/ 650047 w 892732"/>
              <a:gd name="connsiteY40" fmla="*/ 589376 h 1430104"/>
              <a:gd name="connsiteX41" fmla="*/ 732387 w 892732"/>
              <a:gd name="connsiteY41" fmla="*/ 567708 h 1430104"/>
              <a:gd name="connsiteX42" fmla="*/ 788724 w 892732"/>
              <a:gd name="connsiteY42" fmla="*/ 515704 h 1430104"/>
              <a:gd name="connsiteX43" fmla="*/ 823393 w 892732"/>
              <a:gd name="connsiteY43" fmla="*/ 485369 h 1430104"/>
              <a:gd name="connsiteX44" fmla="*/ 866730 w 892732"/>
              <a:gd name="connsiteY44" fmla="*/ 429031 h 1430104"/>
              <a:gd name="connsiteX45" fmla="*/ 866730 w 892732"/>
              <a:gd name="connsiteY45" fmla="*/ 390029 h 1430104"/>
              <a:gd name="connsiteX46" fmla="*/ 892732 w 892732"/>
              <a:gd name="connsiteY46" fmla="*/ 333691 h 1430104"/>
              <a:gd name="connsiteX47" fmla="*/ 866730 w 892732"/>
              <a:gd name="connsiteY47" fmla="*/ 299022 h 1430104"/>
              <a:gd name="connsiteX48" fmla="*/ 858062 w 892732"/>
              <a:gd name="connsiteY48" fmla="*/ 134343 h 1430104"/>
              <a:gd name="connsiteX49" fmla="*/ 858062 w 892732"/>
              <a:gd name="connsiteY49" fmla="*/ 99674 h 1430104"/>
              <a:gd name="connsiteX50" fmla="*/ 892732 w 892732"/>
              <a:gd name="connsiteY50" fmla="*/ 43337 h 1430104"/>
              <a:gd name="connsiteX51" fmla="*/ 884064 w 892732"/>
              <a:gd name="connsiteY51" fmla="*/ 0 h 1430104"/>
              <a:gd name="connsiteX52" fmla="*/ 832060 w 892732"/>
              <a:gd name="connsiteY52" fmla="*/ 30336 h 1430104"/>
              <a:gd name="connsiteX53" fmla="*/ 788724 w 892732"/>
              <a:gd name="connsiteY53" fmla="*/ 52004 h 1430104"/>
              <a:gd name="connsiteX54" fmla="*/ 736720 w 892732"/>
              <a:gd name="connsiteY54" fmla="*/ 65005 h 1430104"/>
              <a:gd name="connsiteX55" fmla="*/ 680383 w 892732"/>
              <a:gd name="connsiteY55" fmla="*/ 60671 h 1430104"/>
              <a:gd name="connsiteX56" fmla="*/ 628379 w 892732"/>
              <a:gd name="connsiteY56" fmla="*/ 91007 h 1430104"/>
              <a:gd name="connsiteX57" fmla="*/ 576375 w 892732"/>
              <a:gd name="connsiteY57" fmla="*/ 99674 h 1430104"/>
              <a:gd name="connsiteX58" fmla="*/ 515704 w 892732"/>
              <a:gd name="connsiteY58" fmla="*/ 82339 h 1430104"/>
              <a:gd name="connsiteX59" fmla="*/ 502703 w 892732"/>
              <a:gd name="connsiteY59" fmla="*/ 78006 h 1430104"/>
              <a:gd name="connsiteX60" fmla="*/ 429031 w 892732"/>
              <a:gd name="connsiteY60" fmla="*/ 99674 h 1430104"/>
              <a:gd name="connsiteX61" fmla="*/ 346692 w 892732"/>
              <a:gd name="connsiteY61" fmla="*/ 143011 h 1430104"/>
              <a:gd name="connsiteX62" fmla="*/ 407363 w 892732"/>
              <a:gd name="connsiteY62" fmla="*/ 229684 h 1430104"/>
              <a:gd name="connsiteX63" fmla="*/ 442032 w 892732"/>
              <a:gd name="connsiteY63" fmla="*/ 286021 h 1430104"/>
              <a:gd name="connsiteX64" fmla="*/ 489702 w 892732"/>
              <a:gd name="connsiteY64" fmla="*/ 355359 h 1430104"/>
              <a:gd name="connsiteX65" fmla="*/ 485369 w 892732"/>
              <a:gd name="connsiteY65" fmla="*/ 394362 h 1430104"/>
              <a:gd name="connsiteX66" fmla="*/ 485369 w 892732"/>
              <a:gd name="connsiteY66" fmla="*/ 437699 h 1430104"/>
              <a:gd name="connsiteX67" fmla="*/ 459367 w 892732"/>
              <a:gd name="connsiteY67" fmla="*/ 463701 h 1430104"/>
              <a:gd name="connsiteX68" fmla="*/ 433365 w 892732"/>
              <a:gd name="connsiteY68" fmla="*/ 502703 h 1430104"/>
              <a:gd name="connsiteX69" fmla="*/ 442032 w 892732"/>
              <a:gd name="connsiteY69" fmla="*/ 537373 h 1430104"/>
              <a:gd name="connsiteX70" fmla="*/ 429031 w 892732"/>
              <a:gd name="connsiteY70" fmla="*/ 559041 h 1430104"/>
              <a:gd name="connsiteX71" fmla="*/ 429031 w 892732"/>
              <a:gd name="connsiteY71" fmla="*/ 559041 h 1430104"/>
              <a:gd name="connsiteX72" fmla="*/ 359693 w 892732"/>
              <a:gd name="connsiteY72" fmla="*/ 494036 h 1430104"/>
              <a:gd name="connsiteX73" fmla="*/ 351025 w 892732"/>
              <a:gd name="connsiteY73" fmla="*/ 463701 h 1430104"/>
              <a:gd name="connsiteX74" fmla="*/ 377027 w 892732"/>
              <a:gd name="connsiteY74" fmla="*/ 416030 h 1430104"/>
              <a:gd name="connsiteX75" fmla="*/ 355359 w 892732"/>
              <a:gd name="connsiteY75" fmla="*/ 329357 h 1430104"/>
              <a:gd name="connsiteX76" fmla="*/ 307689 w 892732"/>
              <a:gd name="connsiteY76" fmla="*/ 342358 h 1430104"/>
              <a:gd name="connsiteX77" fmla="*/ 242684 w 892732"/>
              <a:gd name="connsiteY77"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33365 w 892732"/>
              <a:gd name="connsiteY34" fmla="*/ 966404 h 1430104"/>
              <a:gd name="connsiteX35" fmla="*/ 411696 w 892732"/>
              <a:gd name="connsiteY35" fmla="*/ 888398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33365 w 892732"/>
              <a:gd name="connsiteY34" fmla="*/ 966404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77027 w 892732"/>
              <a:gd name="connsiteY76" fmla="*/ 416030 h 1430104"/>
              <a:gd name="connsiteX77" fmla="*/ 355359 w 892732"/>
              <a:gd name="connsiteY77" fmla="*/ 329357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5359 w 892732"/>
              <a:gd name="connsiteY77" fmla="*/ 329357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5983 w 892732"/>
              <a:gd name="connsiteY74" fmla="*/ 476172 h 1430104"/>
              <a:gd name="connsiteX75" fmla="*/ 351025 w 892732"/>
              <a:gd name="connsiteY75" fmla="*/ 463701 h 1430104"/>
              <a:gd name="connsiteX76" fmla="*/ 365497 w 892732"/>
              <a:gd name="connsiteY76" fmla="*/ 452364 h 1430104"/>
              <a:gd name="connsiteX77" fmla="*/ 388920 w 892732"/>
              <a:gd name="connsiteY77" fmla="*/ 389840 h 1430104"/>
              <a:gd name="connsiteX78" fmla="*/ 357737 w 892732"/>
              <a:gd name="connsiteY78" fmla="*/ 336500 h 1430104"/>
              <a:gd name="connsiteX79" fmla="*/ 307689 w 892732"/>
              <a:gd name="connsiteY79" fmla="*/ 342358 h 1430104"/>
              <a:gd name="connsiteX80" fmla="*/ 242684 w 892732"/>
              <a:gd name="connsiteY80"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5983 w 892732"/>
              <a:gd name="connsiteY74" fmla="*/ 476172 h 1430104"/>
              <a:gd name="connsiteX75" fmla="*/ 370053 w 892732"/>
              <a:gd name="connsiteY75" fmla="*/ 463701 h 1430104"/>
              <a:gd name="connsiteX76" fmla="*/ 365497 w 892732"/>
              <a:gd name="connsiteY76" fmla="*/ 452364 h 1430104"/>
              <a:gd name="connsiteX77" fmla="*/ 388920 w 892732"/>
              <a:gd name="connsiteY77" fmla="*/ 389840 h 1430104"/>
              <a:gd name="connsiteX78" fmla="*/ 357737 w 892732"/>
              <a:gd name="connsiteY78" fmla="*/ 336500 h 1430104"/>
              <a:gd name="connsiteX79" fmla="*/ 307689 w 892732"/>
              <a:gd name="connsiteY79" fmla="*/ 342358 h 1430104"/>
              <a:gd name="connsiteX80" fmla="*/ 242684 w 892732"/>
              <a:gd name="connsiteY80"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47032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47032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1877 w 892732"/>
              <a:gd name="connsiteY23" fmla="*/ 142815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28151"/>
              <a:gd name="connsiteX1" fmla="*/ 0 w 892732"/>
              <a:gd name="connsiteY1" fmla="*/ 381361 h 1428151"/>
              <a:gd name="connsiteX2" fmla="*/ 26002 w 892732"/>
              <a:gd name="connsiteY2" fmla="*/ 468034 h 1428151"/>
              <a:gd name="connsiteX3" fmla="*/ 73672 w 892732"/>
              <a:gd name="connsiteY3" fmla="*/ 463701 h 1428151"/>
              <a:gd name="connsiteX4" fmla="*/ 156011 w 892732"/>
              <a:gd name="connsiteY4" fmla="*/ 481035 h 1428151"/>
              <a:gd name="connsiteX5" fmla="*/ 221863 w 892732"/>
              <a:gd name="connsiteY5" fmla="*/ 508562 h 1428151"/>
              <a:gd name="connsiteX6" fmla="*/ 242684 w 892732"/>
              <a:gd name="connsiteY6" fmla="*/ 563375 h 1428151"/>
              <a:gd name="connsiteX7" fmla="*/ 238351 w 892732"/>
              <a:gd name="connsiteY7" fmla="*/ 619712 h 1428151"/>
              <a:gd name="connsiteX8" fmla="*/ 247018 w 892732"/>
              <a:gd name="connsiteY8" fmla="*/ 684717 h 1428151"/>
              <a:gd name="connsiteX9" fmla="*/ 225350 w 892732"/>
              <a:gd name="connsiteY9" fmla="*/ 719386 h 1428151"/>
              <a:gd name="connsiteX10" fmla="*/ 231215 w 892732"/>
              <a:gd name="connsiteY10" fmla="*/ 760770 h 1428151"/>
              <a:gd name="connsiteX11" fmla="*/ 234017 w 892732"/>
              <a:gd name="connsiteY11" fmla="*/ 819060 h 1428151"/>
              <a:gd name="connsiteX12" fmla="*/ 208015 w 892732"/>
              <a:gd name="connsiteY12" fmla="*/ 875397 h 1428151"/>
              <a:gd name="connsiteX13" fmla="*/ 175787 w 892732"/>
              <a:gd name="connsiteY13" fmla="*/ 913512 h 1428151"/>
              <a:gd name="connsiteX14" fmla="*/ 153633 w 892732"/>
              <a:gd name="connsiteY14" fmla="*/ 985931 h 1428151"/>
              <a:gd name="connsiteX15" fmla="*/ 134605 w 892732"/>
              <a:gd name="connsiteY15" fmla="*/ 993074 h 1428151"/>
              <a:gd name="connsiteX16" fmla="*/ 117008 w 892732"/>
              <a:gd name="connsiteY16" fmla="*/ 1047032 h 1428151"/>
              <a:gd name="connsiteX17" fmla="*/ 127647 w 892732"/>
              <a:gd name="connsiteY17" fmla="*/ 1057102 h 1428151"/>
              <a:gd name="connsiteX18" fmla="*/ 143010 w 892732"/>
              <a:gd name="connsiteY18" fmla="*/ 1152751 h 1428151"/>
              <a:gd name="connsiteX19" fmla="*/ 160345 w 892732"/>
              <a:gd name="connsiteY19" fmla="*/ 1222089 h 1428151"/>
              <a:gd name="connsiteX20" fmla="*/ 156011 w 892732"/>
              <a:gd name="connsiteY20" fmla="*/ 1295761 h 1428151"/>
              <a:gd name="connsiteX21" fmla="*/ 161685 w 892732"/>
              <a:gd name="connsiteY21" fmla="*/ 1361321 h 1428151"/>
              <a:gd name="connsiteX22" fmla="*/ 161685 w 892732"/>
              <a:gd name="connsiteY22" fmla="*/ 1393547 h 1428151"/>
              <a:gd name="connsiteX23" fmla="*/ 161877 w 892732"/>
              <a:gd name="connsiteY23" fmla="*/ 1428151 h 1428151"/>
              <a:gd name="connsiteX24" fmla="*/ 221863 w 892732"/>
              <a:gd name="connsiteY24" fmla="*/ 1427723 h 1428151"/>
              <a:gd name="connsiteX25" fmla="*/ 234017 w 892732"/>
              <a:gd name="connsiteY25" fmla="*/ 1412770 h 1428151"/>
              <a:gd name="connsiteX26" fmla="*/ 234017 w 892732"/>
              <a:gd name="connsiteY26" fmla="*/ 1373767 h 1428151"/>
              <a:gd name="connsiteX27" fmla="*/ 203681 w 892732"/>
              <a:gd name="connsiteY27" fmla="*/ 1343431 h 1428151"/>
              <a:gd name="connsiteX28" fmla="*/ 268686 w 892732"/>
              <a:gd name="connsiteY28" fmla="*/ 1295761 h 1428151"/>
              <a:gd name="connsiteX29" fmla="*/ 325023 w 892732"/>
              <a:gd name="connsiteY29" fmla="*/ 1278427 h 1428151"/>
              <a:gd name="connsiteX30" fmla="*/ 398696 w 892732"/>
              <a:gd name="connsiteY30" fmla="*/ 1256758 h 1428151"/>
              <a:gd name="connsiteX31" fmla="*/ 437698 w 892732"/>
              <a:gd name="connsiteY31" fmla="*/ 1183086 h 1428151"/>
              <a:gd name="connsiteX32" fmla="*/ 446366 w 892732"/>
              <a:gd name="connsiteY32" fmla="*/ 1122415 h 1428151"/>
              <a:gd name="connsiteX33" fmla="*/ 450699 w 892732"/>
              <a:gd name="connsiteY33" fmla="*/ 1009740 h 1428151"/>
              <a:gd name="connsiteX34" fmla="*/ 421473 w 892732"/>
              <a:gd name="connsiteY34" fmla="*/ 971166 h 1428151"/>
              <a:gd name="connsiteX35" fmla="*/ 402182 w 892732"/>
              <a:gd name="connsiteY35" fmla="*/ 893160 h 1428151"/>
              <a:gd name="connsiteX36" fmla="*/ 382892 w 892732"/>
              <a:gd name="connsiteY36" fmla="*/ 853300 h 1428151"/>
              <a:gd name="connsiteX37" fmla="*/ 388920 w 892732"/>
              <a:gd name="connsiteY37" fmla="*/ 808440 h 1428151"/>
              <a:gd name="connsiteX38" fmla="*/ 437698 w 892732"/>
              <a:gd name="connsiteY38" fmla="*/ 771390 h 1428151"/>
              <a:gd name="connsiteX39" fmla="*/ 502703 w 892732"/>
              <a:gd name="connsiteY39" fmla="*/ 710719 h 1428151"/>
              <a:gd name="connsiteX40" fmla="*/ 554707 w 892732"/>
              <a:gd name="connsiteY40" fmla="*/ 658715 h 1428151"/>
              <a:gd name="connsiteX41" fmla="*/ 650047 w 892732"/>
              <a:gd name="connsiteY41" fmla="*/ 589376 h 1428151"/>
              <a:gd name="connsiteX42" fmla="*/ 732387 w 892732"/>
              <a:gd name="connsiteY42" fmla="*/ 567708 h 1428151"/>
              <a:gd name="connsiteX43" fmla="*/ 788724 w 892732"/>
              <a:gd name="connsiteY43" fmla="*/ 515704 h 1428151"/>
              <a:gd name="connsiteX44" fmla="*/ 811501 w 892732"/>
              <a:gd name="connsiteY44" fmla="*/ 485369 h 1428151"/>
              <a:gd name="connsiteX45" fmla="*/ 866730 w 892732"/>
              <a:gd name="connsiteY45" fmla="*/ 429031 h 1428151"/>
              <a:gd name="connsiteX46" fmla="*/ 866730 w 892732"/>
              <a:gd name="connsiteY46" fmla="*/ 390029 h 1428151"/>
              <a:gd name="connsiteX47" fmla="*/ 892732 w 892732"/>
              <a:gd name="connsiteY47" fmla="*/ 333691 h 1428151"/>
              <a:gd name="connsiteX48" fmla="*/ 866730 w 892732"/>
              <a:gd name="connsiteY48" fmla="*/ 299022 h 1428151"/>
              <a:gd name="connsiteX49" fmla="*/ 858062 w 892732"/>
              <a:gd name="connsiteY49" fmla="*/ 134343 h 1428151"/>
              <a:gd name="connsiteX50" fmla="*/ 858062 w 892732"/>
              <a:gd name="connsiteY50" fmla="*/ 99674 h 1428151"/>
              <a:gd name="connsiteX51" fmla="*/ 892732 w 892732"/>
              <a:gd name="connsiteY51" fmla="*/ 43337 h 1428151"/>
              <a:gd name="connsiteX52" fmla="*/ 884064 w 892732"/>
              <a:gd name="connsiteY52" fmla="*/ 0 h 1428151"/>
              <a:gd name="connsiteX53" fmla="*/ 832060 w 892732"/>
              <a:gd name="connsiteY53" fmla="*/ 30336 h 1428151"/>
              <a:gd name="connsiteX54" fmla="*/ 788724 w 892732"/>
              <a:gd name="connsiteY54" fmla="*/ 52004 h 1428151"/>
              <a:gd name="connsiteX55" fmla="*/ 736720 w 892732"/>
              <a:gd name="connsiteY55" fmla="*/ 65005 h 1428151"/>
              <a:gd name="connsiteX56" fmla="*/ 680383 w 892732"/>
              <a:gd name="connsiteY56" fmla="*/ 60671 h 1428151"/>
              <a:gd name="connsiteX57" fmla="*/ 628379 w 892732"/>
              <a:gd name="connsiteY57" fmla="*/ 91007 h 1428151"/>
              <a:gd name="connsiteX58" fmla="*/ 576375 w 892732"/>
              <a:gd name="connsiteY58" fmla="*/ 99674 h 1428151"/>
              <a:gd name="connsiteX59" fmla="*/ 515704 w 892732"/>
              <a:gd name="connsiteY59" fmla="*/ 82339 h 1428151"/>
              <a:gd name="connsiteX60" fmla="*/ 502703 w 892732"/>
              <a:gd name="connsiteY60" fmla="*/ 78006 h 1428151"/>
              <a:gd name="connsiteX61" fmla="*/ 429031 w 892732"/>
              <a:gd name="connsiteY61" fmla="*/ 99674 h 1428151"/>
              <a:gd name="connsiteX62" fmla="*/ 346692 w 892732"/>
              <a:gd name="connsiteY62" fmla="*/ 143011 h 1428151"/>
              <a:gd name="connsiteX63" fmla="*/ 407363 w 892732"/>
              <a:gd name="connsiteY63" fmla="*/ 229684 h 1428151"/>
              <a:gd name="connsiteX64" fmla="*/ 442032 w 892732"/>
              <a:gd name="connsiteY64" fmla="*/ 286021 h 1428151"/>
              <a:gd name="connsiteX65" fmla="*/ 489702 w 892732"/>
              <a:gd name="connsiteY65" fmla="*/ 355359 h 1428151"/>
              <a:gd name="connsiteX66" fmla="*/ 485369 w 892732"/>
              <a:gd name="connsiteY66" fmla="*/ 394362 h 1428151"/>
              <a:gd name="connsiteX67" fmla="*/ 485369 w 892732"/>
              <a:gd name="connsiteY67" fmla="*/ 437699 h 1428151"/>
              <a:gd name="connsiteX68" fmla="*/ 471260 w 892732"/>
              <a:gd name="connsiteY68" fmla="*/ 468462 h 1428151"/>
              <a:gd name="connsiteX69" fmla="*/ 433365 w 892732"/>
              <a:gd name="connsiteY69" fmla="*/ 502703 h 1428151"/>
              <a:gd name="connsiteX70" fmla="*/ 430139 w 892732"/>
              <a:gd name="connsiteY70" fmla="*/ 537373 h 1428151"/>
              <a:gd name="connsiteX71" fmla="*/ 429031 w 892732"/>
              <a:gd name="connsiteY71" fmla="*/ 559041 h 1428151"/>
              <a:gd name="connsiteX72" fmla="*/ 429031 w 892732"/>
              <a:gd name="connsiteY72" fmla="*/ 559041 h 1428151"/>
              <a:gd name="connsiteX73" fmla="*/ 369207 w 892732"/>
              <a:gd name="connsiteY73" fmla="*/ 486893 h 1428151"/>
              <a:gd name="connsiteX74" fmla="*/ 370053 w 892732"/>
              <a:gd name="connsiteY74" fmla="*/ 463701 h 1428151"/>
              <a:gd name="connsiteX75" fmla="*/ 365497 w 892732"/>
              <a:gd name="connsiteY75" fmla="*/ 452364 h 1428151"/>
              <a:gd name="connsiteX76" fmla="*/ 388920 w 892732"/>
              <a:gd name="connsiteY76" fmla="*/ 389840 h 1428151"/>
              <a:gd name="connsiteX77" fmla="*/ 357737 w 892732"/>
              <a:gd name="connsiteY77" fmla="*/ 336500 h 1428151"/>
              <a:gd name="connsiteX78" fmla="*/ 307689 w 892732"/>
              <a:gd name="connsiteY78" fmla="*/ 342358 h 1428151"/>
              <a:gd name="connsiteX79" fmla="*/ 242684 w 892732"/>
              <a:gd name="connsiteY79" fmla="*/ 299022 h 142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92732" h="1428151">
                <a:moveTo>
                  <a:pt x="242684" y="299022"/>
                </a:moveTo>
                <a:lnTo>
                  <a:pt x="0" y="381361"/>
                </a:lnTo>
                <a:lnTo>
                  <a:pt x="26002" y="468034"/>
                </a:lnTo>
                <a:lnTo>
                  <a:pt x="73672" y="463701"/>
                </a:lnTo>
                <a:lnTo>
                  <a:pt x="156011" y="481035"/>
                </a:lnTo>
                <a:lnTo>
                  <a:pt x="221863" y="508562"/>
                </a:lnTo>
                <a:lnTo>
                  <a:pt x="242684" y="563375"/>
                </a:lnTo>
                <a:lnTo>
                  <a:pt x="238351" y="619712"/>
                </a:lnTo>
                <a:lnTo>
                  <a:pt x="247018" y="684717"/>
                </a:lnTo>
                <a:lnTo>
                  <a:pt x="225350" y="719386"/>
                </a:lnTo>
                <a:lnTo>
                  <a:pt x="231215" y="760770"/>
                </a:lnTo>
                <a:lnTo>
                  <a:pt x="234017" y="819060"/>
                </a:lnTo>
                <a:lnTo>
                  <a:pt x="208015" y="875397"/>
                </a:lnTo>
                <a:lnTo>
                  <a:pt x="175787" y="913512"/>
                </a:lnTo>
                <a:lnTo>
                  <a:pt x="153633" y="985931"/>
                </a:lnTo>
                <a:lnTo>
                  <a:pt x="134605" y="993074"/>
                </a:lnTo>
                <a:lnTo>
                  <a:pt x="117008" y="1047032"/>
                </a:lnTo>
                <a:cubicBezTo>
                  <a:pt x="116590" y="1049595"/>
                  <a:pt x="128065" y="1054539"/>
                  <a:pt x="127647" y="1057102"/>
                </a:cubicBezTo>
                <a:lnTo>
                  <a:pt x="143010" y="1152751"/>
                </a:lnTo>
                <a:lnTo>
                  <a:pt x="160345" y="1222089"/>
                </a:lnTo>
                <a:lnTo>
                  <a:pt x="156011" y="1295761"/>
                </a:lnTo>
                <a:lnTo>
                  <a:pt x="161685" y="1361321"/>
                </a:lnTo>
                <a:lnTo>
                  <a:pt x="161685" y="1393547"/>
                </a:lnTo>
                <a:lnTo>
                  <a:pt x="161877" y="1428151"/>
                </a:lnTo>
                <a:lnTo>
                  <a:pt x="221863" y="1427723"/>
                </a:lnTo>
                <a:lnTo>
                  <a:pt x="234017" y="1412770"/>
                </a:lnTo>
                <a:lnTo>
                  <a:pt x="234017" y="1373767"/>
                </a:lnTo>
                <a:lnTo>
                  <a:pt x="203681" y="1343431"/>
                </a:lnTo>
                <a:lnTo>
                  <a:pt x="268686" y="1295761"/>
                </a:lnTo>
                <a:lnTo>
                  <a:pt x="325023" y="1278427"/>
                </a:lnTo>
                <a:lnTo>
                  <a:pt x="398696" y="1256758"/>
                </a:lnTo>
                <a:lnTo>
                  <a:pt x="437698" y="1183086"/>
                </a:lnTo>
                <a:lnTo>
                  <a:pt x="446366" y="1122415"/>
                </a:lnTo>
                <a:lnTo>
                  <a:pt x="450699" y="1009740"/>
                </a:lnTo>
                <a:lnTo>
                  <a:pt x="421473" y="971166"/>
                </a:lnTo>
                <a:lnTo>
                  <a:pt x="402182" y="893160"/>
                </a:lnTo>
                <a:lnTo>
                  <a:pt x="382892" y="853300"/>
                </a:lnTo>
                <a:cubicBezTo>
                  <a:pt x="382523" y="836759"/>
                  <a:pt x="389289" y="824981"/>
                  <a:pt x="388920" y="808440"/>
                </a:cubicBezTo>
                <a:lnTo>
                  <a:pt x="437698" y="771390"/>
                </a:lnTo>
                <a:lnTo>
                  <a:pt x="502703" y="710719"/>
                </a:lnTo>
                <a:cubicBezTo>
                  <a:pt x="527173" y="707669"/>
                  <a:pt x="537372" y="676050"/>
                  <a:pt x="554707" y="658715"/>
                </a:cubicBezTo>
                <a:cubicBezTo>
                  <a:pt x="576973" y="618937"/>
                  <a:pt x="618267" y="612489"/>
                  <a:pt x="650047" y="589376"/>
                </a:cubicBezTo>
                <a:lnTo>
                  <a:pt x="732387" y="567708"/>
                </a:lnTo>
                <a:lnTo>
                  <a:pt x="788724" y="515704"/>
                </a:lnTo>
                <a:lnTo>
                  <a:pt x="811501" y="485369"/>
                </a:lnTo>
                <a:lnTo>
                  <a:pt x="866730" y="429031"/>
                </a:lnTo>
                <a:lnTo>
                  <a:pt x="866730" y="390029"/>
                </a:lnTo>
                <a:lnTo>
                  <a:pt x="892732" y="333691"/>
                </a:lnTo>
                <a:lnTo>
                  <a:pt x="866730" y="299022"/>
                </a:lnTo>
                <a:lnTo>
                  <a:pt x="858062" y="134343"/>
                </a:lnTo>
                <a:lnTo>
                  <a:pt x="858062" y="99674"/>
                </a:lnTo>
                <a:lnTo>
                  <a:pt x="892732" y="43337"/>
                </a:lnTo>
                <a:lnTo>
                  <a:pt x="884064" y="0"/>
                </a:lnTo>
                <a:lnTo>
                  <a:pt x="832060" y="30336"/>
                </a:lnTo>
                <a:lnTo>
                  <a:pt x="788724" y="52004"/>
                </a:lnTo>
                <a:lnTo>
                  <a:pt x="736720" y="65005"/>
                </a:lnTo>
                <a:lnTo>
                  <a:pt x="680383" y="60671"/>
                </a:lnTo>
                <a:lnTo>
                  <a:pt x="628379" y="91007"/>
                </a:lnTo>
                <a:lnTo>
                  <a:pt x="576375" y="99674"/>
                </a:lnTo>
                <a:lnTo>
                  <a:pt x="515704" y="82339"/>
                </a:lnTo>
                <a:lnTo>
                  <a:pt x="502703" y="78006"/>
                </a:lnTo>
                <a:lnTo>
                  <a:pt x="429031" y="99674"/>
                </a:lnTo>
                <a:lnTo>
                  <a:pt x="346692" y="143011"/>
                </a:lnTo>
                <a:lnTo>
                  <a:pt x="407363" y="229684"/>
                </a:lnTo>
                <a:lnTo>
                  <a:pt x="442032" y="286021"/>
                </a:lnTo>
                <a:lnTo>
                  <a:pt x="489702" y="355359"/>
                </a:lnTo>
                <a:lnTo>
                  <a:pt x="485369" y="394362"/>
                </a:lnTo>
                <a:lnTo>
                  <a:pt x="485369" y="437699"/>
                </a:lnTo>
                <a:lnTo>
                  <a:pt x="471260" y="468462"/>
                </a:lnTo>
                <a:lnTo>
                  <a:pt x="433365" y="502703"/>
                </a:lnTo>
                <a:lnTo>
                  <a:pt x="430139" y="537373"/>
                </a:lnTo>
                <a:cubicBezTo>
                  <a:pt x="429770" y="544596"/>
                  <a:pt x="429400" y="551818"/>
                  <a:pt x="429031" y="559041"/>
                </a:cubicBezTo>
                <a:lnTo>
                  <a:pt x="429031" y="559041"/>
                </a:lnTo>
                <a:lnTo>
                  <a:pt x="369207" y="486893"/>
                </a:lnTo>
                <a:cubicBezTo>
                  <a:pt x="359377" y="471003"/>
                  <a:pt x="369086" y="470646"/>
                  <a:pt x="370053" y="463701"/>
                </a:cubicBezTo>
                <a:cubicBezTo>
                  <a:pt x="370120" y="459922"/>
                  <a:pt x="365430" y="456143"/>
                  <a:pt x="365497" y="452364"/>
                </a:cubicBezTo>
                <a:lnTo>
                  <a:pt x="388920" y="389840"/>
                </a:lnTo>
                <a:lnTo>
                  <a:pt x="357737" y="336500"/>
                </a:lnTo>
                <a:cubicBezTo>
                  <a:pt x="341054" y="347976"/>
                  <a:pt x="324372" y="340405"/>
                  <a:pt x="307689" y="342358"/>
                </a:cubicBezTo>
                <a:lnTo>
                  <a:pt x="242684" y="299022"/>
                </a:lnTo>
                <a:close/>
              </a:path>
            </a:pathLst>
          </a:custGeom>
          <a:solidFill>
            <a:srgbClr val="FFFFFF"/>
          </a:solidFill>
          <a:ln w="3175" cap="flat" cmpd="sng" algn="ctr">
            <a:solidFill>
              <a:srgbClr val="000000"/>
            </a:solidFill>
            <a:prstDash val="solid"/>
          </a:ln>
          <a:effectLst/>
        </p:spPr>
        <p:txBody>
          <a:bodyPr anchor="ctr">
            <a:scene3d>
              <a:camera prst="orthographicFront">
                <a:rot lat="0" lon="0" rev="3600000"/>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Mozambique</a:t>
            </a:r>
          </a:p>
          <a:p>
            <a:pPr algn="ctr" defTabSz="914400" fontAlgn="base">
              <a:spcBef>
                <a:spcPct val="0"/>
              </a:spcBef>
              <a:spcAft>
                <a:spcPct val="0"/>
              </a:spcAft>
              <a:defRPr/>
            </a:pPr>
            <a:endParaRPr lang="en-GB" sz="800" b="1" kern="0" dirty="0">
              <a:solidFill>
                <a:srgbClr val="000000"/>
              </a:solidFill>
              <a:latin typeface="Arial"/>
            </a:endParaRPr>
          </a:p>
        </p:txBody>
      </p:sp>
      <p:sp>
        <p:nvSpPr>
          <p:cNvPr id="49" name="Freeform 10258">
            <a:extLst>
              <a:ext uri="{FF2B5EF4-FFF2-40B4-BE49-F238E27FC236}">
                <a16:creationId xmlns:a16="http://schemas.microsoft.com/office/drawing/2014/main" id="{BA3231E3-5D5A-DC50-445B-4ABDBF29A812}"/>
              </a:ext>
            </a:extLst>
          </p:cNvPr>
          <p:cNvSpPr/>
          <p:nvPr/>
        </p:nvSpPr>
        <p:spPr>
          <a:xfrm>
            <a:off x="9418167" y="3205311"/>
            <a:ext cx="442912" cy="468313"/>
          </a:xfrm>
          <a:custGeom>
            <a:avLst/>
            <a:gdLst>
              <a:gd name="connsiteX0" fmla="*/ 121342 w 442032"/>
              <a:gd name="connsiteY0" fmla="*/ 0 h 433365"/>
              <a:gd name="connsiteX1" fmla="*/ 108341 w 442032"/>
              <a:gd name="connsiteY1" fmla="*/ 34669 h 433365"/>
              <a:gd name="connsiteX2" fmla="*/ 108341 w 442032"/>
              <a:gd name="connsiteY2" fmla="*/ 95341 h 433365"/>
              <a:gd name="connsiteX3" fmla="*/ 138677 w 442032"/>
              <a:gd name="connsiteY3" fmla="*/ 130010 h 433365"/>
              <a:gd name="connsiteX4" fmla="*/ 112675 w 442032"/>
              <a:gd name="connsiteY4" fmla="*/ 169013 h 433365"/>
              <a:gd name="connsiteX5" fmla="*/ 73672 w 442032"/>
              <a:gd name="connsiteY5" fmla="*/ 212349 h 433365"/>
              <a:gd name="connsiteX6" fmla="*/ 34669 w 442032"/>
              <a:gd name="connsiteY6" fmla="*/ 251352 h 433365"/>
              <a:gd name="connsiteX7" fmla="*/ 0 w 442032"/>
              <a:gd name="connsiteY7" fmla="*/ 346692 h 433365"/>
              <a:gd name="connsiteX8" fmla="*/ 0 w 442032"/>
              <a:gd name="connsiteY8" fmla="*/ 433365 h 433365"/>
              <a:gd name="connsiteX9" fmla="*/ 30336 w 442032"/>
              <a:gd name="connsiteY9" fmla="*/ 424698 h 433365"/>
              <a:gd name="connsiteX10" fmla="*/ 73672 w 442032"/>
              <a:gd name="connsiteY10" fmla="*/ 403030 h 433365"/>
              <a:gd name="connsiteX11" fmla="*/ 130010 w 442032"/>
              <a:gd name="connsiteY11" fmla="*/ 411697 h 433365"/>
              <a:gd name="connsiteX12" fmla="*/ 182014 w 442032"/>
              <a:gd name="connsiteY12" fmla="*/ 403030 h 433365"/>
              <a:gd name="connsiteX13" fmla="*/ 177680 w 442032"/>
              <a:gd name="connsiteY13" fmla="*/ 381361 h 433365"/>
              <a:gd name="connsiteX14" fmla="*/ 203682 w 442032"/>
              <a:gd name="connsiteY14" fmla="*/ 351026 h 433365"/>
              <a:gd name="connsiteX15" fmla="*/ 190681 w 442032"/>
              <a:gd name="connsiteY15" fmla="*/ 338025 h 433365"/>
              <a:gd name="connsiteX16" fmla="*/ 238351 w 442032"/>
              <a:gd name="connsiteY16" fmla="*/ 320690 h 433365"/>
              <a:gd name="connsiteX17" fmla="*/ 273020 w 442032"/>
              <a:gd name="connsiteY17" fmla="*/ 312023 h 433365"/>
              <a:gd name="connsiteX18" fmla="*/ 273020 w 442032"/>
              <a:gd name="connsiteY18" fmla="*/ 312023 h 433365"/>
              <a:gd name="connsiteX19" fmla="*/ 329358 w 442032"/>
              <a:gd name="connsiteY19" fmla="*/ 303356 h 433365"/>
              <a:gd name="connsiteX20" fmla="*/ 351026 w 442032"/>
              <a:gd name="connsiteY20" fmla="*/ 299022 h 433365"/>
              <a:gd name="connsiteX21" fmla="*/ 351026 w 442032"/>
              <a:gd name="connsiteY21" fmla="*/ 299022 h 433365"/>
              <a:gd name="connsiteX22" fmla="*/ 437699 w 442032"/>
              <a:gd name="connsiteY22" fmla="*/ 195014 h 433365"/>
              <a:gd name="connsiteX23" fmla="*/ 442032 w 442032"/>
              <a:gd name="connsiteY23" fmla="*/ 86673 h 433365"/>
              <a:gd name="connsiteX24" fmla="*/ 442032 w 442032"/>
              <a:gd name="connsiteY24" fmla="*/ 86673 h 433365"/>
              <a:gd name="connsiteX25" fmla="*/ 394362 w 442032"/>
              <a:gd name="connsiteY25" fmla="*/ 65005 h 433365"/>
              <a:gd name="connsiteX26" fmla="*/ 390029 w 442032"/>
              <a:gd name="connsiteY26" fmla="*/ 4334 h 433365"/>
              <a:gd name="connsiteX27" fmla="*/ 390029 w 442032"/>
              <a:gd name="connsiteY27" fmla="*/ 4334 h 433365"/>
              <a:gd name="connsiteX28" fmla="*/ 333691 w 442032"/>
              <a:gd name="connsiteY28" fmla="*/ 17335 h 433365"/>
              <a:gd name="connsiteX29" fmla="*/ 333691 w 442032"/>
              <a:gd name="connsiteY29" fmla="*/ 17335 h 433365"/>
              <a:gd name="connsiteX30" fmla="*/ 281687 w 442032"/>
              <a:gd name="connsiteY30" fmla="*/ 13001 h 433365"/>
              <a:gd name="connsiteX31" fmla="*/ 281687 w 442032"/>
              <a:gd name="connsiteY31" fmla="*/ 13001 h 433365"/>
              <a:gd name="connsiteX32" fmla="*/ 186347 w 442032"/>
              <a:gd name="connsiteY32" fmla="*/ 17335 h 433365"/>
              <a:gd name="connsiteX33" fmla="*/ 121342 w 442032"/>
              <a:gd name="connsiteY33" fmla="*/ 0 h 433365"/>
              <a:gd name="connsiteX0" fmla="*/ 121342 w 442032"/>
              <a:gd name="connsiteY0" fmla="*/ 6476 h 439841"/>
              <a:gd name="connsiteX1" fmla="*/ 108341 w 442032"/>
              <a:gd name="connsiteY1" fmla="*/ 41145 h 439841"/>
              <a:gd name="connsiteX2" fmla="*/ 108341 w 442032"/>
              <a:gd name="connsiteY2" fmla="*/ 101817 h 439841"/>
              <a:gd name="connsiteX3" fmla="*/ 138677 w 442032"/>
              <a:gd name="connsiteY3" fmla="*/ 136486 h 439841"/>
              <a:gd name="connsiteX4" fmla="*/ 112675 w 442032"/>
              <a:gd name="connsiteY4" fmla="*/ 175489 h 439841"/>
              <a:gd name="connsiteX5" fmla="*/ 73672 w 442032"/>
              <a:gd name="connsiteY5" fmla="*/ 218825 h 439841"/>
              <a:gd name="connsiteX6" fmla="*/ 34669 w 442032"/>
              <a:gd name="connsiteY6" fmla="*/ 257828 h 439841"/>
              <a:gd name="connsiteX7" fmla="*/ 0 w 442032"/>
              <a:gd name="connsiteY7" fmla="*/ 353168 h 439841"/>
              <a:gd name="connsiteX8" fmla="*/ 0 w 442032"/>
              <a:gd name="connsiteY8" fmla="*/ 439841 h 439841"/>
              <a:gd name="connsiteX9" fmla="*/ 30336 w 442032"/>
              <a:gd name="connsiteY9" fmla="*/ 431174 h 439841"/>
              <a:gd name="connsiteX10" fmla="*/ 73672 w 442032"/>
              <a:gd name="connsiteY10" fmla="*/ 409506 h 439841"/>
              <a:gd name="connsiteX11" fmla="*/ 130010 w 442032"/>
              <a:gd name="connsiteY11" fmla="*/ 418173 h 439841"/>
              <a:gd name="connsiteX12" fmla="*/ 182014 w 442032"/>
              <a:gd name="connsiteY12" fmla="*/ 409506 h 439841"/>
              <a:gd name="connsiteX13" fmla="*/ 177680 w 442032"/>
              <a:gd name="connsiteY13" fmla="*/ 387837 h 439841"/>
              <a:gd name="connsiteX14" fmla="*/ 203682 w 442032"/>
              <a:gd name="connsiteY14" fmla="*/ 357502 h 439841"/>
              <a:gd name="connsiteX15" fmla="*/ 190681 w 442032"/>
              <a:gd name="connsiteY15" fmla="*/ 344501 h 439841"/>
              <a:gd name="connsiteX16" fmla="*/ 238351 w 442032"/>
              <a:gd name="connsiteY16" fmla="*/ 327166 h 439841"/>
              <a:gd name="connsiteX17" fmla="*/ 273020 w 442032"/>
              <a:gd name="connsiteY17" fmla="*/ 318499 h 439841"/>
              <a:gd name="connsiteX18" fmla="*/ 273020 w 442032"/>
              <a:gd name="connsiteY18" fmla="*/ 318499 h 439841"/>
              <a:gd name="connsiteX19" fmla="*/ 329358 w 442032"/>
              <a:gd name="connsiteY19" fmla="*/ 309832 h 439841"/>
              <a:gd name="connsiteX20" fmla="*/ 351026 w 442032"/>
              <a:gd name="connsiteY20" fmla="*/ 305498 h 439841"/>
              <a:gd name="connsiteX21" fmla="*/ 351026 w 442032"/>
              <a:gd name="connsiteY21" fmla="*/ 305498 h 439841"/>
              <a:gd name="connsiteX22" fmla="*/ 437699 w 442032"/>
              <a:gd name="connsiteY22" fmla="*/ 201490 h 439841"/>
              <a:gd name="connsiteX23" fmla="*/ 442032 w 442032"/>
              <a:gd name="connsiteY23" fmla="*/ 93149 h 439841"/>
              <a:gd name="connsiteX24" fmla="*/ 442032 w 442032"/>
              <a:gd name="connsiteY24" fmla="*/ 93149 h 439841"/>
              <a:gd name="connsiteX25" fmla="*/ 394362 w 442032"/>
              <a:gd name="connsiteY25" fmla="*/ 71481 h 439841"/>
              <a:gd name="connsiteX26" fmla="*/ 390029 w 442032"/>
              <a:gd name="connsiteY26" fmla="*/ 10810 h 439841"/>
              <a:gd name="connsiteX27" fmla="*/ 390029 w 442032"/>
              <a:gd name="connsiteY27" fmla="*/ 10810 h 439841"/>
              <a:gd name="connsiteX28" fmla="*/ 333691 w 442032"/>
              <a:gd name="connsiteY28" fmla="*/ 23811 h 439841"/>
              <a:gd name="connsiteX29" fmla="*/ 338444 w 442032"/>
              <a:gd name="connsiteY29" fmla="*/ 0 h 439841"/>
              <a:gd name="connsiteX30" fmla="*/ 281687 w 442032"/>
              <a:gd name="connsiteY30" fmla="*/ 19477 h 439841"/>
              <a:gd name="connsiteX31" fmla="*/ 281687 w 442032"/>
              <a:gd name="connsiteY31" fmla="*/ 19477 h 439841"/>
              <a:gd name="connsiteX32" fmla="*/ 186347 w 442032"/>
              <a:gd name="connsiteY32" fmla="*/ 23811 h 439841"/>
              <a:gd name="connsiteX33" fmla="*/ 121342 w 442032"/>
              <a:gd name="connsiteY33" fmla="*/ 6476 h 439841"/>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90029 w 442032"/>
              <a:gd name="connsiteY26" fmla="*/ 25097 h 454128"/>
              <a:gd name="connsiteX27" fmla="*/ 390029 w 442032"/>
              <a:gd name="connsiteY27" fmla="*/ 25097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90029 w 442032"/>
              <a:gd name="connsiteY26" fmla="*/ 25097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07084 w 442032"/>
              <a:gd name="connsiteY0" fmla="*/ 30287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406664 w 442032"/>
              <a:gd name="connsiteY27" fmla="*/ 37002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80522 w 442032"/>
              <a:gd name="connsiteY26" fmla="*/ 10810 h 454128"/>
              <a:gd name="connsiteX27" fmla="*/ 406664 w 442032"/>
              <a:gd name="connsiteY27" fmla="*/ 37002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80522 w 442032"/>
              <a:gd name="connsiteY26" fmla="*/ 10810 h 454128"/>
              <a:gd name="connsiteX27" fmla="*/ 369339 w 442032"/>
              <a:gd name="connsiteY27" fmla="*/ 0 h 454128"/>
              <a:gd name="connsiteX28" fmla="*/ 338444 w 442032"/>
              <a:gd name="connsiteY28" fmla="*/ 14287 h 454128"/>
              <a:gd name="connsiteX29" fmla="*/ 281687 w 442032"/>
              <a:gd name="connsiteY29" fmla="*/ 33764 h 454128"/>
              <a:gd name="connsiteX30" fmla="*/ 281687 w 442032"/>
              <a:gd name="connsiteY30" fmla="*/ 33764 h 454128"/>
              <a:gd name="connsiteX31" fmla="*/ 186347 w 442032"/>
              <a:gd name="connsiteY31" fmla="*/ 38098 h 454128"/>
              <a:gd name="connsiteX32" fmla="*/ 107084 w 442032"/>
              <a:gd name="connsiteY32"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97158 w 442032"/>
              <a:gd name="connsiteY26" fmla="*/ 15572 h 454128"/>
              <a:gd name="connsiteX27" fmla="*/ 369339 w 442032"/>
              <a:gd name="connsiteY27" fmla="*/ 0 h 454128"/>
              <a:gd name="connsiteX28" fmla="*/ 338444 w 442032"/>
              <a:gd name="connsiteY28" fmla="*/ 14287 h 454128"/>
              <a:gd name="connsiteX29" fmla="*/ 281687 w 442032"/>
              <a:gd name="connsiteY29" fmla="*/ 33764 h 454128"/>
              <a:gd name="connsiteX30" fmla="*/ 281687 w 442032"/>
              <a:gd name="connsiteY30" fmla="*/ 33764 h 454128"/>
              <a:gd name="connsiteX31" fmla="*/ 186347 w 442032"/>
              <a:gd name="connsiteY31" fmla="*/ 38098 h 454128"/>
              <a:gd name="connsiteX32" fmla="*/ 107084 w 442032"/>
              <a:gd name="connsiteY32" fmla="*/ 30287 h 454128"/>
              <a:gd name="connsiteX0" fmla="*/ 107084 w 442032"/>
              <a:gd name="connsiteY0" fmla="*/ 44573 h 468414"/>
              <a:gd name="connsiteX1" fmla="*/ 101213 w 442032"/>
              <a:gd name="connsiteY1" fmla="*/ 76862 h 468414"/>
              <a:gd name="connsiteX2" fmla="*/ 103588 w 442032"/>
              <a:gd name="connsiteY2" fmla="*/ 135153 h 468414"/>
              <a:gd name="connsiteX3" fmla="*/ 129171 w 442032"/>
              <a:gd name="connsiteY3" fmla="*/ 165059 h 468414"/>
              <a:gd name="connsiteX4" fmla="*/ 112675 w 442032"/>
              <a:gd name="connsiteY4" fmla="*/ 204062 h 468414"/>
              <a:gd name="connsiteX5" fmla="*/ 73672 w 442032"/>
              <a:gd name="connsiteY5" fmla="*/ 247398 h 468414"/>
              <a:gd name="connsiteX6" fmla="*/ 34669 w 442032"/>
              <a:gd name="connsiteY6" fmla="*/ 286401 h 468414"/>
              <a:gd name="connsiteX7" fmla="*/ 0 w 442032"/>
              <a:gd name="connsiteY7" fmla="*/ 381741 h 468414"/>
              <a:gd name="connsiteX8" fmla="*/ 0 w 442032"/>
              <a:gd name="connsiteY8" fmla="*/ 468414 h 468414"/>
              <a:gd name="connsiteX9" fmla="*/ 30336 w 442032"/>
              <a:gd name="connsiteY9" fmla="*/ 459747 h 468414"/>
              <a:gd name="connsiteX10" fmla="*/ 73672 w 442032"/>
              <a:gd name="connsiteY10" fmla="*/ 438079 h 468414"/>
              <a:gd name="connsiteX11" fmla="*/ 130010 w 442032"/>
              <a:gd name="connsiteY11" fmla="*/ 446746 h 468414"/>
              <a:gd name="connsiteX12" fmla="*/ 182014 w 442032"/>
              <a:gd name="connsiteY12" fmla="*/ 438079 h 468414"/>
              <a:gd name="connsiteX13" fmla="*/ 177680 w 442032"/>
              <a:gd name="connsiteY13" fmla="*/ 416410 h 468414"/>
              <a:gd name="connsiteX14" fmla="*/ 203682 w 442032"/>
              <a:gd name="connsiteY14" fmla="*/ 386075 h 468414"/>
              <a:gd name="connsiteX15" fmla="*/ 190681 w 442032"/>
              <a:gd name="connsiteY15" fmla="*/ 373074 h 468414"/>
              <a:gd name="connsiteX16" fmla="*/ 238351 w 442032"/>
              <a:gd name="connsiteY16" fmla="*/ 355739 h 468414"/>
              <a:gd name="connsiteX17" fmla="*/ 273020 w 442032"/>
              <a:gd name="connsiteY17" fmla="*/ 347072 h 468414"/>
              <a:gd name="connsiteX18" fmla="*/ 273020 w 442032"/>
              <a:gd name="connsiteY18" fmla="*/ 347072 h 468414"/>
              <a:gd name="connsiteX19" fmla="*/ 329358 w 442032"/>
              <a:gd name="connsiteY19" fmla="*/ 338405 h 468414"/>
              <a:gd name="connsiteX20" fmla="*/ 351026 w 442032"/>
              <a:gd name="connsiteY20" fmla="*/ 334071 h 468414"/>
              <a:gd name="connsiteX21" fmla="*/ 351026 w 442032"/>
              <a:gd name="connsiteY21" fmla="*/ 334071 h 468414"/>
              <a:gd name="connsiteX22" fmla="*/ 437699 w 442032"/>
              <a:gd name="connsiteY22" fmla="*/ 230063 h 468414"/>
              <a:gd name="connsiteX23" fmla="*/ 442032 w 442032"/>
              <a:gd name="connsiteY23" fmla="*/ 121722 h 468414"/>
              <a:gd name="connsiteX24" fmla="*/ 442032 w 442032"/>
              <a:gd name="connsiteY24" fmla="*/ 121722 h 468414"/>
              <a:gd name="connsiteX25" fmla="*/ 406244 w 442032"/>
              <a:gd name="connsiteY25" fmla="*/ 100054 h 468414"/>
              <a:gd name="connsiteX26" fmla="*/ 397158 w 442032"/>
              <a:gd name="connsiteY26" fmla="*/ 29858 h 468414"/>
              <a:gd name="connsiteX27" fmla="*/ 383597 w 442032"/>
              <a:gd name="connsiteY27" fmla="*/ 0 h 468414"/>
              <a:gd name="connsiteX28" fmla="*/ 338444 w 442032"/>
              <a:gd name="connsiteY28" fmla="*/ 28573 h 468414"/>
              <a:gd name="connsiteX29" fmla="*/ 281687 w 442032"/>
              <a:gd name="connsiteY29" fmla="*/ 48050 h 468414"/>
              <a:gd name="connsiteX30" fmla="*/ 281687 w 442032"/>
              <a:gd name="connsiteY30" fmla="*/ 48050 h 468414"/>
              <a:gd name="connsiteX31" fmla="*/ 186347 w 442032"/>
              <a:gd name="connsiteY31" fmla="*/ 52384 h 468414"/>
              <a:gd name="connsiteX32" fmla="*/ 107084 w 442032"/>
              <a:gd name="connsiteY32" fmla="*/ 44573 h 4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2032" h="468414">
                <a:moveTo>
                  <a:pt x="107084" y="44573"/>
                </a:moveTo>
                <a:lnTo>
                  <a:pt x="101213" y="76862"/>
                </a:lnTo>
                <a:cubicBezTo>
                  <a:pt x="102005" y="96292"/>
                  <a:pt x="102796" y="115723"/>
                  <a:pt x="103588" y="135153"/>
                </a:cubicBezTo>
                <a:lnTo>
                  <a:pt x="129171" y="165059"/>
                </a:lnTo>
                <a:lnTo>
                  <a:pt x="112675" y="204062"/>
                </a:lnTo>
                <a:lnTo>
                  <a:pt x="73672" y="247398"/>
                </a:lnTo>
                <a:lnTo>
                  <a:pt x="34669" y="286401"/>
                </a:lnTo>
                <a:lnTo>
                  <a:pt x="0" y="381741"/>
                </a:lnTo>
                <a:lnTo>
                  <a:pt x="0" y="468414"/>
                </a:lnTo>
                <a:lnTo>
                  <a:pt x="30336" y="459747"/>
                </a:lnTo>
                <a:lnTo>
                  <a:pt x="73672" y="438079"/>
                </a:lnTo>
                <a:lnTo>
                  <a:pt x="130010" y="446746"/>
                </a:lnTo>
                <a:lnTo>
                  <a:pt x="182014" y="438079"/>
                </a:lnTo>
                <a:lnTo>
                  <a:pt x="177680" y="416410"/>
                </a:lnTo>
                <a:lnTo>
                  <a:pt x="203682" y="386075"/>
                </a:lnTo>
                <a:lnTo>
                  <a:pt x="190681" y="373074"/>
                </a:lnTo>
                <a:lnTo>
                  <a:pt x="238351" y="355739"/>
                </a:lnTo>
                <a:lnTo>
                  <a:pt x="273020" y="347072"/>
                </a:lnTo>
                <a:lnTo>
                  <a:pt x="273020" y="347072"/>
                </a:lnTo>
                <a:lnTo>
                  <a:pt x="329358" y="338405"/>
                </a:lnTo>
                <a:lnTo>
                  <a:pt x="351026" y="334071"/>
                </a:lnTo>
                <a:lnTo>
                  <a:pt x="351026" y="334071"/>
                </a:lnTo>
                <a:lnTo>
                  <a:pt x="437699" y="230063"/>
                </a:lnTo>
                <a:lnTo>
                  <a:pt x="442032" y="121722"/>
                </a:lnTo>
                <a:lnTo>
                  <a:pt x="442032" y="121722"/>
                </a:lnTo>
                <a:lnTo>
                  <a:pt x="406244" y="100054"/>
                </a:lnTo>
                <a:lnTo>
                  <a:pt x="397158" y="29858"/>
                </a:lnTo>
                <a:lnTo>
                  <a:pt x="383597" y="0"/>
                </a:lnTo>
                <a:lnTo>
                  <a:pt x="338444" y="28573"/>
                </a:lnTo>
                <a:lnTo>
                  <a:pt x="281687" y="48050"/>
                </a:lnTo>
                <a:lnTo>
                  <a:pt x="281687" y="48050"/>
                </a:lnTo>
                <a:lnTo>
                  <a:pt x="186347" y="52384"/>
                </a:lnTo>
                <a:cubicBezTo>
                  <a:pt x="159926" y="49780"/>
                  <a:pt x="138258" y="32891"/>
                  <a:pt x="107084" y="44573"/>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500" b="1" kern="0" dirty="0">
                <a:solidFill>
                  <a:srgbClr val="000000"/>
                </a:solidFill>
                <a:latin typeface="Arial"/>
              </a:rPr>
              <a:t>  Uganda</a:t>
            </a:r>
          </a:p>
        </p:txBody>
      </p:sp>
      <p:sp>
        <p:nvSpPr>
          <p:cNvPr id="50" name="Freeform 10259">
            <a:extLst>
              <a:ext uri="{FF2B5EF4-FFF2-40B4-BE49-F238E27FC236}">
                <a16:creationId xmlns:a16="http://schemas.microsoft.com/office/drawing/2014/main" id="{39927039-DFA8-8A49-672D-ABCE6E6C4D2E}"/>
              </a:ext>
            </a:extLst>
          </p:cNvPr>
          <p:cNvSpPr/>
          <p:nvPr/>
        </p:nvSpPr>
        <p:spPr>
          <a:xfrm>
            <a:off x="9778529" y="3176736"/>
            <a:ext cx="649288" cy="765175"/>
          </a:xfrm>
          <a:custGeom>
            <a:avLst/>
            <a:gdLst>
              <a:gd name="connsiteX0" fmla="*/ 8667 w 650048"/>
              <a:gd name="connsiteY0" fmla="*/ 47670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8667 w 650048"/>
              <a:gd name="connsiteY34" fmla="*/ 47670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31418 h 765538"/>
              <a:gd name="connsiteX1" fmla="*/ 36619 w 650048"/>
              <a:gd name="connsiteY1" fmla="*/ 0 h 765538"/>
              <a:gd name="connsiteX2" fmla="*/ 147344 w 650048"/>
              <a:gd name="connsiteY2" fmla="*/ 2816 h 765538"/>
              <a:gd name="connsiteX3" fmla="*/ 216683 w 650048"/>
              <a:gd name="connsiteY3" fmla="*/ 2816 h 765538"/>
              <a:gd name="connsiteX4" fmla="*/ 273020 w 650048"/>
              <a:gd name="connsiteY4" fmla="*/ 46153 h 765538"/>
              <a:gd name="connsiteX5" fmla="*/ 346692 w 650048"/>
              <a:gd name="connsiteY5" fmla="*/ 85156 h 765538"/>
              <a:gd name="connsiteX6" fmla="*/ 429031 w 650048"/>
              <a:gd name="connsiteY6" fmla="*/ 89489 h 765538"/>
              <a:gd name="connsiteX7" fmla="*/ 485369 w 650048"/>
              <a:gd name="connsiteY7" fmla="*/ 93823 h 765538"/>
              <a:gd name="connsiteX8" fmla="*/ 515704 w 650048"/>
              <a:gd name="connsiteY8" fmla="*/ 59154 h 765538"/>
              <a:gd name="connsiteX9" fmla="*/ 589376 w 650048"/>
              <a:gd name="connsiteY9" fmla="*/ 41819 h 765538"/>
              <a:gd name="connsiteX10" fmla="*/ 650048 w 650048"/>
              <a:gd name="connsiteY10" fmla="*/ 59154 h 765538"/>
              <a:gd name="connsiteX11" fmla="*/ 650048 w 650048"/>
              <a:gd name="connsiteY11" fmla="*/ 59154 h 765538"/>
              <a:gd name="connsiteX12" fmla="*/ 602377 w 650048"/>
              <a:gd name="connsiteY12" fmla="*/ 137159 h 765538"/>
              <a:gd name="connsiteX13" fmla="*/ 593710 w 650048"/>
              <a:gd name="connsiteY13" fmla="*/ 158828 h 765538"/>
              <a:gd name="connsiteX14" fmla="*/ 598044 w 650048"/>
              <a:gd name="connsiteY14" fmla="*/ 444848 h 765538"/>
              <a:gd name="connsiteX15" fmla="*/ 628379 w 650048"/>
              <a:gd name="connsiteY15" fmla="*/ 514187 h 765538"/>
              <a:gd name="connsiteX16" fmla="*/ 628379 w 650048"/>
              <a:gd name="connsiteY16" fmla="*/ 514187 h 765538"/>
              <a:gd name="connsiteX17" fmla="*/ 602377 w 650048"/>
              <a:gd name="connsiteY17" fmla="*/ 544522 h 765538"/>
              <a:gd name="connsiteX18" fmla="*/ 585043 w 650048"/>
              <a:gd name="connsiteY18" fmla="*/ 583525 h 765538"/>
              <a:gd name="connsiteX19" fmla="*/ 550374 w 650048"/>
              <a:gd name="connsiteY19" fmla="*/ 609527 h 765538"/>
              <a:gd name="connsiteX20" fmla="*/ 502703 w 650048"/>
              <a:gd name="connsiteY20" fmla="*/ 674532 h 765538"/>
              <a:gd name="connsiteX21" fmla="*/ 481035 w 650048"/>
              <a:gd name="connsiteY21" fmla="*/ 735203 h 765538"/>
              <a:gd name="connsiteX22" fmla="*/ 450700 w 650048"/>
              <a:gd name="connsiteY22" fmla="*/ 765538 h 765538"/>
              <a:gd name="connsiteX23" fmla="*/ 320690 w 650048"/>
              <a:gd name="connsiteY23" fmla="*/ 696200 h 765538"/>
              <a:gd name="connsiteX24" fmla="*/ 316357 w 650048"/>
              <a:gd name="connsiteY24" fmla="*/ 644196 h 765538"/>
              <a:gd name="connsiteX25" fmla="*/ 0 w 650048"/>
              <a:gd name="connsiteY25" fmla="*/ 457849 h 765538"/>
              <a:gd name="connsiteX26" fmla="*/ 13001 w 650048"/>
              <a:gd name="connsiteY26" fmla="*/ 431847 h 765538"/>
              <a:gd name="connsiteX27" fmla="*/ 13001 w 650048"/>
              <a:gd name="connsiteY27" fmla="*/ 431847 h 765538"/>
              <a:gd name="connsiteX28" fmla="*/ 4334 w 650048"/>
              <a:gd name="connsiteY28" fmla="*/ 379844 h 765538"/>
              <a:gd name="connsiteX29" fmla="*/ 8667 w 650048"/>
              <a:gd name="connsiteY29" fmla="*/ 332174 h 765538"/>
              <a:gd name="connsiteX30" fmla="*/ 60671 w 650048"/>
              <a:gd name="connsiteY30" fmla="*/ 280170 h 765538"/>
              <a:gd name="connsiteX31" fmla="*/ 82339 w 650048"/>
              <a:gd name="connsiteY31" fmla="*/ 241167 h 765538"/>
              <a:gd name="connsiteX32" fmla="*/ 82339 w 650048"/>
              <a:gd name="connsiteY32" fmla="*/ 145827 h 765538"/>
              <a:gd name="connsiteX33" fmla="*/ 43337 w 650048"/>
              <a:gd name="connsiteY33" fmla="*/ 124158 h 765538"/>
              <a:gd name="connsiteX34" fmla="*/ 20588 w 650048"/>
              <a:gd name="connsiteY34" fmla="*/ 31418 h 76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0048" h="765538">
                <a:moveTo>
                  <a:pt x="20588" y="31418"/>
                </a:moveTo>
                <a:lnTo>
                  <a:pt x="36619" y="0"/>
                </a:lnTo>
                <a:lnTo>
                  <a:pt x="147344" y="2816"/>
                </a:lnTo>
                <a:lnTo>
                  <a:pt x="216683" y="2816"/>
                </a:lnTo>
                <a:lnTo>
                  <a:pt x="273020" y="46153"/>
                </a:lnTo>
                <a:lnTo>
                  <a:pt x="346692" y="85156"/>
                </a:lnTo>
                <a:lnTo>
                  <a:pt x="429031" y="89489"/>
                </a:lnTo>
                <a:lnTo>
                  <a:pt x="485369" y="93823"/>
                </a:lnTo>
                <a:lnTo>
                  <a:pt x="515704" y="59154"/>
                </a:lnTo>
                <a:lnTo>
                  <a:pt x="589376" y="41819"/>
                </a:lnTo>
                <a:lnTo>
                  <a:pt x="650048" y="59154"/>
                </a:lnTo>
                <a:lnTo>
                  <a:pt x="650048" y="59154"/>
                </a:lnTo>
                <a:lnTo>
                  <a:pt x="602377" y="137159"/>
                </a:lnTo>
                <a:lnTo>
                  <a:pt x="593710" y="158828"/>
                </a:lnTo>
                <a:cubicBezTo>
                  <a:pt x="583235" y="251785"/>
                  <a:pt x="584680" y="349508"/>
                  <a:pt x="598044" y="444848"/>
                </a:cubicBezTo>
                <a:lnTo>
                  <a:pt x="628379" y="514187"/>
                </a:lnTo>
                <a:lnTo>
                  <a:pt x="628379" y="514187"/>
                </a:lnTo>
                <a:lnTo>
                  <a:pt x="602377" y="544522"/>
                </a:lnTo>
                <a:lnTo>
                  <a:pt x="585043" y="583525"/>
                </a:lnTo>
                <a:lnTo>
                  <a:pt x="550374" y="609527"/>
                </a:lnTo>
                <a:lnTo>
                  <a:pt x="502703" y="674532"/>
                </a:lnTo>
                <a:lnTo>
                  <a:pt x="481035" y="735203"/>
                </a:lnTo>
                <a:lnTo>
                  <a:pt x="450700" y="765538"/>
                </a:lnTo>
                <a:lnTo>
                  <a:pt x="320690" y="696200"/>
                </a:lnTo>
                <a:lnTo>
                  <a:pt x="316357" y="644196"/>
                </a:lnTo>
                <a:lnTo>
                  <a:pt x="0" y="457849"/>
                </a:lnTo>
                <a:lnTo>
                  <a:pt x="13001" y="431847"/>
                </a:lnTo>
                <a:lnTo>
                  <a:pt x="13001" y="431847"/>
                </a:lnTo>
                <a:lnTo>
                  <a:pt x="4334" y="379844"/>
                </a:lnTo>
                <a:lnTo>
                  <a:pt x="8667" y="332174"/>
                </a:lnTo>
                <a:lnTo>
                  <a:pt x="60671" y="280170"/>
                </a:lnTo>
                <a:lnTo>
                  <a:pt x="82339" y="241167"/>
                </a:lnTo>
                <a:lnTo>
                  <a:pt x="82339" y="145827"/>
                </a:lnTo>
                <a:lnTo>
                  <a:pt x="43337" y="124158"/>
                </a:lnTo>
                <a:cubicBezTo>
                  <a:pt x="35754" y="93245"/>
                  <a:pt x="47243" y="67098"/>
                  <a:pt x="20588" y="31418"/>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Kenya</a:t>
            </a:r>
          </a:p>
        </p:txBody>
      </p:sp>
      <p:sp>
        <p:nvSpPr>
          <p:cNvPr id="51" name="Freeform 10260">
            <a:extLst>
              <a:ext uri="{FF2B5EF4-FFF2-40B4-BE49-F238E27FC236}">
                <a16:creationId xmlns:a16="http://schemas.microsoft.com/office/drawing/2014/main" id="{E5B32395-430F-E853-04C2-7248D77647EB}"/>
              </a:ext>
            </a:extLst>
          </p:cNvPr>
          <p:cNvSpPr/>
          <p:nvPr/>
        </p:nvSpPr>
        <p:spPr>
          <a:xfrm>
            <a:off x="10362729" y="2556020"/>
            <a:ext cx="863600" cy="1130300"/>
          </a:xfrm>
          <a:custGeom>
            <a:avLst/>
            <a:gdLst>
              <a:gd name="connsiteX0" fmla="*/ 190680 w 862396"/>
              <a:gd name="connsiteY0" fmla="*/ 43336 h 1131082"/>
              <a:gd name="connsiteX1" fmla="*/ 156011 w 862396"/>
              <a:gd name="connsiteY1" fmla="*/ 99674 h 1131082"/>
              <a:gd name="connsiteX2" fmla="*/ 173346 w 862396"/>
              <a:gd name="connsiteY2" fmla="*/ 147344 h 1131082"/>
              <a:gd name="connsiteX3" fmla="*/ 212349 w 862396"/>
              <a:gd name="connsiteY3" fmla="*/ 203681 h 1131082"/>
              <a:gd name="connsiteX4" fmla="*/ 260019 w 862396"/>
              <a:gd name="connsiteY4" fmla="*/ 238350 h 1131082"/>
              <a:gd name="connsiteX5" fmla="*/ 307689 w 862396"/>
              <a:gd name="connsiteY5" fmla="*/ 277353 h 1131082"/>
              <a:gd name="connsiteX6" fmla="*/ 385695 w 862396"/>
              <a:gd name="connsiteY6" fmla="*/ 307689 h 1131082"/>
              <a:gd name="connsiteX7" fmla="*/ 494036 w 862396"/>
              <a:gd name="connsiteY7" fmla="*/ 346692 h 1131082"/>
              <a:gd name="connsiteX8" fmla="*/ 511370 w 862396"/>
              <a:gd name="connsiteY8" fmla="*/ 346692 h 1131082"/>
              <a:gd name="connsiteX9" fmla="*/ 589376 w 862396"/>
              <a:gd name="connsiteY9" fmla="*/ 333691 h 1131082"/>
              <a:gd name="connsiteX10" fmla="*/ 355359 w 862396"/>
              <a:gd name="connsiteY10" fmla="*/ 576375 h 1131082"/>
              <a:gd name="connsiteX11" fmla="*/ 338024 w 862396"/>
              <a:gd name="connsiteY11" fmla="*/ 589376 h 1131082"/>
              <a:gd name="connsiteX12" fmla="*/ 238351 w 862396"/>
              <a:gd name="connsiteY12" fmla="*/ 585042 h 1131082"/>
              <a:gd name="connsiteX13" fmla="*/ 173346 w 862396"/>
              <a:gd name="connsiteY13" fmla="*/ 624045 h 1131082"/>
              <a:gd name="connsiteX14" fmla="*/ 143010 w 862396"/>
              <a:gd name="connsiteY14" fmla="*/ 658714 h 1131082"/>
              <a:gd name="connsiteX15" fmla="*/ 82339 w 862396"/>
              <a:gd name="connsiteY15" fmla="*/ 671715 h 1131082"/>
              <a:gd name="connsiteX16" fmla="*/ 39003 w 862396"/>
              <a:gd name="connsiteY16" fmla="*/ 697717 h 1131082"/>
              <a:gd name="connsiteX17" fmla="*/ 13001 w 862396"/>
              <a:gd name="connsiteY17" fmla="*/ 775723 h 1131082"/>
              <a:gd name="connsiteX18" fmla="*/ 0 w 862396"/>
              <a:gd name="connsiteY18" fmla="*/ 866730 h 1131082"/>
              <a:gd name="connsiteX19" fmla="*/ 8667 w 862396"/>
              <a:gd name="connsiteY19" fmla="*/ 1061744 h 1131082"/>
              <a:gd name="connsiteX20" fmla="*/ 43336 w 862396"/>
              <a:gd name="connsiteY20" fmla="*/ 1131082 h 1131082"/>
              <a:gd name="connsiteX21" fmla="*/ 112675 w 862396"/>
              <a:gd name="connsiteY21" fmla="*/ 1057410 h 1131082"/>
              <a:gd name="connsiteX22" fmla="*/ 138677 w 862396"/>
              <a:gd name="connsiteY22" fmla="*/ 1014074 h 1131082"/>
              <a:gd name="connsiteX23" fmla="*/ 164678 w 862396"/>
              <a:gd name="connsiteY23" fmla="*/ 1005406 h 1131082"/>
              <a:gd name="connsiteX24" fmla="*/ 247018 w 862396"/>
              <a:gd name="connsiteY24" fmla="*/ 905732 h 1131082"/>
              <a:gd name="connsiteX25" fmla="*/ 342358 w 862396"/>
              <a:gd name="connsiteY25" fmla="*/ 862396 h 1131082"/>
              <a:gd name="connsiteX26" fmla="*/ 411696 w 862396"/>
              <a:gd name="connsiteY26" fmla="*/ 827727 h 1131082"/>
              <a:gd name="connsiteX27" fmla="*/ 533039 w 862396"/>
              <a:gd name="connsiteY27" fmla="*/ 680383 h 1131082"/>
              <a:gd name="connsiteX28" fmla="*/ 580709 w 862396"/>
              <a:gd name="connsiteY28" fmla="*/ 632712 h 1131082"/>
              <a:gd name="connsiteX29" fmla="*/ 602377 w 862396"/>
              <a:gd name="connsiteY29" fmla="*/ 580709 h 1131082"/>
              <a:gd name="connsiteX30" fmla="*/ 663048 w 862396"/>
              <a:gd name="connsiteY30" fmla="*/ 528705 h 1131082"/>
              <a:gd name="connsiteX31" fmla="*/ 684716 w 862396"/>
              <a:gd name="connsiteY31" fmla="*/ 472367 h 1131082"/>
              <a:gd name="connsiteX32" fmla="*/ 736720 w 862396"/>
              <a:gd name="connsiteY32" fmla="*/ 351025 h 1131082"/>
              <a:gd name="connsiteX33" fmla="*/ 788724 w 862396"/>
              <a:gd name="connsiteY33" fmla="*/ 273020 h 1131082"/>
              <a:gd name="connsiteX34" fmla="*/ 814726 w 862396"/>
              <a:gd name="connsiteY34" fmla="*/ 212349 h 1131082"/>
              <a:gd name="connsiteX35" fmla="*/ 819060 w 862396"/>
              <a:gd name="connsiteY35" fmla="*/ 156011 h 1131082"/>
              <a:gd name="connsiteX36" fmla="*/ 862396 w 862396"/>
              <a:gd name="connsiteY36" fmla="*/ 147344 h 1131082"/>
              <a:gd name="connsiteX37" fmla="*/ 836394 w 862396"/>
              <a:gd name="connsiteY37" fmla="*/ 121342 h 1131082"/>
              <a:gd name="connsiteX38" fmla="*/ 840728 w 862396"/>
              <a:gd name="connsiteY38" fmla="*/ 78005 h 1131082"/>
              <a:gd name="connsiteX39" fmla="*/ 840728 w 862396"/>
              <a:gd name="connsiteY39" fmla="*/ 78005 h 1131082"/>
              <a:gd name="connsiteX40" fmla="*/ 849395 w 862396"/>
              <a:gd name="connsiteY40" fmla="*/ 17334 h 1131082"/>
              <a:gd name="connsiteX41" fmla="*/ 814726 w 862396"/>
              <a:gd name="connsiteY41" fmla="*/ 0 h 1131082"/>
              <a:gd name="connsiteX42" fmla="*/ 780057 w 862396"/>
              <a:gd name="connsiteY42" fmla="*/ 30335 h 1131082"/>
              <a:gd name="connsiteX43" fmla="*/ 741054 w 862396"/>
              <a:gd name="connsiteY43" fmla="*/ 47670 h 1131082"/>
              <a:gd name="connsiteX44" fmla="*/ 702051 w 862396"/>
              <a:gd name="connsiteY44" fmla="*/ 56337 h 1131082"/>
              <a:gd name="connsiteX45" fmla="*/ 654381 w 862396"/>
              <a:gd name="connsiteY45" fmla="*/ 69338 h 1131082"/>
              <a:gd name="connsiteX46" fmla="*/ 615378 w 862396"/>
              <a:gd name="connsiteY46" fmla="*/ 60671 h 1131082"/>
              <a:gd name="connsiteX47" fmla="*/ 585042 w 862396"/>
              <a:gd name="connsiteY47" fmla="*/ 73672 h 1131082"/>
              <a:gd name="connsiteX48" fmla="*/ 524371 w 862396"/>
              <a:gd name="connsiteY48" fmla="*/ 73672 h 1131082"/>
              <a:gd name="connsiteX49" fmla="*/ 485369 w 862396"/>
              <a:gd name="connsiteY49" fmla="*/ 108341 h 1131082"/>
              <a:gd name="connsiteX50" fmla="*/ 442032 w 862396"/>
              <a:gd name="connsiteY50" fmla="*/ 108341 h 1131082"/>
              <a:gd name="connsiteX51" fmla="*/ 390028 w 862396"/>
              <a:gd name="connsiteY51" fmla="*/ 99674 h 1131082"/>
              <a:gd name="connsiteX52" fmla="*/ 351025 w 862396"/>
              <a:gd name="connsiteY52" fmla="*/ 130009 h 1131082"/>
              <a:gd name="connsiteX53" fmla="*/ 268686 w 862396"/>
              <a:gd name="connsiteY53" fmla="*/ 134343 h 1131082"/>
              <a:gd name="connsiteX54" fmla="*/ 190680 w 862396"/>
              <a:gd name="connsiteY54" fmla="*/ 43336 h 113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62396" h="1131082">
                <a:moveTo>
                  <a:pt x="190680" y="43336"/>
                </a:moveTo>
                <a:lnTo>
                  <a:pt x="156011" y="99674"/>
                </a:lnTo>
                <a:lnTo>
                  <a:pt x="173346" y="147344"/>
                </a:lnTo>
                <a:lnTo>
                  <a:pt x="212349" y="203681"/>
                </a:lnTo>
                <a:lnTo>
                  <a:pt x="260019" y="238350"/>
                </a:lnTo>
                <a:lnTo>
                  <a:pt x="307689" y="277353"/>
                </a:lnTo>
                <a:lnTo>
                  <a:pt x="385695" y="307689"/>
                </a:lnTo>
                <a:lnTo>
                  <a:pt x="494036" y="346692"/>
                </a:lnTo>
                <a:lnTo>
                  <a:pt x="511370" y="346692"/>
                </a:lnTo>
                <a:lnTo>
                  <a:pt x="589376" y="333691"/>
                </a:lnTo>
                <a:lnTo>
                  <a:pt x="355359" y="576375"/>
                </a:lnTo>
                <a:lnTo>
                  <a:pt x="338024" y="589376"/>
                </a:lnTo>
                <a:lnTo>
                  <a:pt x="238351" y="585042"/>
                </a:lnTo>
                <a:lnTo>
                  <a:pt x="173346" y="624045"/>
                </a:lnTo>
                <a:lnTo>
                  <a:pt x="143010" y="658714"/>
                </a:lnTo>
                <a:lnTo>
                  <a:pt x="82339" y="671715"/>
                </a:lnTo>
                <a:lnTo>
                  <a:pt x="39003" y="697717"/>
                </a:lnTo>
                <a:lnTo>
                  <a:pt x="13001" y="775723"/>
                </a:lnTo>
                <a:lnTo>
                  <a:pt x="0" y="866730"/>
                </a:lnTo>
                <a:lnTo>
                  <a:pt x="8667" y="1061744"/>
                </a:lnTo>
                <a:lnTo>
                  <a:pt x="43336" y="1131082"/>
                </a:lnTo>
                <a:lnTo>
                  <a:pt x="112675" y="1057410"/>
                </a:lnTo>
                <a:lnTo>
                  <a:pt x="138677" y="1014074"/>
                </a:lnTo>
                <a:lnTo>
                  <a:pt x="164678" y="1005406"/>
                </a:lnTo>
                <a:lnTo>
                  <a:pt x="247018" y="905732"/>
                </a:lnTo>
                <a:lnTo>
                  <a:pt x="342358" y="862396"/>
                </a:lnTo>
                <a:lnTo>
                  <a:pt x="411696" y="827727"/>
                </a:lnTo>
                <a:lnTo>
                  <a:pt x="533039" y="680383"/>
                </a:lnTo>
                <a:lnTo>
                  <a:pt x="580709" y="632712"/>
                </a:lnTo>
                <a:lnTo>
                  <a:pt x="602377" y="580709"/>
                </a:lnTo>
                <a:lnTo>
                  <a:pt x="663048" y="528705"/>
                </a:lnTo>
                <a:lnTo>
                  <a:pt x="684716" y="472367"/>
                </a:lnTo>
                <a:lnTo>
                  <a:pt x="736720" y="351025"/>
                </a:lnTo>
                <a:lnTo>
                  <a:pt x="788724" y="273020"/>
                </a:lnTo>
                <a:lnTo>
                  <a:pt x="814726" y="212349"/>
                </a:lnTo>
                <a:lnTo>
                  <a:pt x="819060" y="156011"/>
                </a:lnTo>
                <a:lnTo>
                  <a:pt x="862396" y="147344"/>
                </a:lnTo>
                <a:lnTo>
                  <a:pt x="836394" y="121342"/>
                </a:lnTo>
                <a:lnTo>
                  <a:pt x="840728" y="78005"/>
                </a:lnTo>
                <a:lnTo>
                  <a:pt x="840728" y="78005"/>
                </a:lnTo>
                <a:lnTo>
                  <a:pt x="849395" y="17334"/>
                </a:lnTo>
                <a:lnTo>
                  <a:pt x="814726" y="0"/>
                </a:lnTo>
                <a:lnTo>
                  <a:pt x="780057" y="30335"/>
                </a:lnTo>
                <a:lnTo>
                  <a:pt x="741054" y="47670"/>
                </a:lnTo>
                <a:lnTo>
                  <a:pt x="702051" y="56337"/>
                </a:lnTo>
                <a:lnTo>
                  <a:pt x="654381" y="69338"/>
                </a:lnTo>
                <a:lnTo>
                  <a:pt x="615378" y="60671"/>
                </a:lnTo>
                <a:lnTo>
                  <a:pt x="585042" y="73672"/>
                </a:lnTo>
                <a:lnTo>
                  <a:pt x="524371" y="73672"/>
                </a:lnTo>
                <a:lnTo>
                  <a:pt x="485369" y="108341"/>
                </a:lnTo>
                <a:lnTo>
                  <a:pt x="442032" y="108341"/>
                </a:lnTo>
                <a:lnTo>
                  <a:pt x="390028" y="99674"/>
                </a:lnTo>
                <a:lnTo>
                  <a:pt x="351025" y="130009"/>
                </a:lnTo>
                <a:lnTo>
                  <a:pt x="268686" y="134343"/>
                </a:lnTo>
                <a:lnTo>
                  <a:pt x="190680" y="43336"/>
                </a:lnTo>
                <a:close/>
              </a:path>
            </a:pathLst>
          </a:custGeom>
          <a:solidFill>
            <a:srgbClr val="FFFFFF"/>
          </a:solidFill>
          <a:ln w="3175" cap="flat" cmpd="sng" algn="ctr">
            <a:solidFill>
              <a:srgbClr val="000000"/>
            </a:solidFill>
            <a:prstDash val="solid"/>
          </a:ln>
          <a:effectLst/>
        </p:spPr>
        <p:txBody>
          <a:bodyPr anchor="ctr">
            <a:scene3d>
              <a:camera prst="orthographicFront">
                <a:rot lat="0" lon="0" rev="2400000"/>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Somalia</a:t>
            </a:r>
          </a:p>
        </p:txBody>
      </p:sp>
      <p:sp>
        <p:nvSpPr>
          <p:cNvPr id="52" name="Freeform 2">
            <a:extLst>
              <a:ext uri="{FF2B5EF4-FFF2-40B4-BE49-F238E27FC236}">
                <a16:creationId xmlns:a16="http://schemas.microsoft.com/office/drawing/2014/main" id="{1640C4F2-F9E7-1008-97B8-D19D9BB03E42}"/>
              </a:ext>
            </a:extLst>
          </p:cNvPr>
          <p:cNvSpPr/>
          <p:nvPr/>
        </p:nvSpPr>
        <p:spPr>
          <a:xfrm>
            <a:off x="9695979" y="2324245"/>
            <a:ext cx="1257300" cy="950912"/>
          </a:xfrm>
          <a:custGeom>
            <a:avLst/>
            <a:gdLst>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61257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522514 w 1252847"/>
              <a:gd name="connsiteY43" fmla="*/ 4750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522514 w 1252847"/>
              <a:gd name="connsiteY43" fmla="*/ 4750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418409 w 1252847"/>
              <a:gd name="connsiteY46" fmla="*/ 4766 h 973776"/>
              <a:gd name="connsiteX47" fmla="*/ 338447 w 1252847"/>
              <a:gd name="connsiteY47"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75537 w 1252847"/>
              <a:gd name="connsiteY46" fmla="*/ 78634 h 973776"/>
              <a:gd name="connsiteX47" fmla="*/ 338447 w 1252847"/>
              <a:gd name="connsiteY47" fmla="*/ 41563 h 973776"/>
              <a:gd name="connsiteX0" fmla="*/ 345593 w 1252847"/>
              <a:gd name="connsiteY0" fmla="*/ 36798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75537 w 1252847"/>
              <a:gd name="connsiteY46" fmla="*/ 78634 h 973776"/>
              <a:gd name="connsiteX47" fmla="*/ 345593 w 1252847"/>
              <a:gd name="connsiteY47" fmla="*/ 36798 h 973776"/>
              <a:gd name="connsiteX0" fmla="*/ 345593 w 1252847"/>
              <a:gd name="connsiteY0" fmla="*/ 29649 h 966627"/>
              <a:gd name="connsiteX1" fmla="*/ 279070 w 1252847"/>
              <a:gd name="connsiteY1" fmla="*/ 111604 h 966627"/>
              <a:gd name="connsiteX2" fmla="*/ 237506 w 1252847"/>
              <a:gd name="connsiteY2" fmla="*/ 170981 h 966627"/>
              <a:gd name="connsiteX3" fmla="*/ 184067 w 1252847"/>
              <a:gd name="connsiteY3" fmla="*/ 254108 h 966627"/>
              <a:gd name="connsiteX4" fmla="*/ 148441 w 1252847"/>
              <a:gd name="connsiteY4" fmla="*/ 313484 h 966627"/>
              <a:gd name="connsiteX5" fmla="*/ 106878 w 1252847"/>
              <a:gd name="connsiteY5" fmla="*/ 349110 h 966627"/>
              <a:gd name="connsiteX6" fmla="*/ 100940 w 1252847"/>
              <a:gd name="connsiteY6" fmla="*/ 533178 h 966627"/>
              <a:gd name="connsiteX7" fmla="*/ 47501 w 1252847"/>
              <a:gd name="connsiteY7" fmla="*/ 550991 h 966627"/>
              <a:gd name="connsiteX8" fmla="*/ 23751 w 1252847"/>
              <a:gd name="connsiteY8" fmla="*/ 550991 h 966627"/>
              <a:gd name="connsiteX9" fmla="*/ 0 w 1252847"/>
              <a:gd name="connsiteY9" fmla="*/ 598492 h 966627"/>
              <a:gd name="connsiteX10" fmla="*/ 53439 w 1252847"/>
              <a:gd name="connsiteY10" fmla="*/ 616305 h 966627"/>
              <a:gd name="connsiteX11" fmla="*/ 106878 w 1252847"/>
              <a:gd name="connsiteY11" fmla="*/ 645994 h 966627"/>
              <a:gd name="connsiteX12" fmla="*/ 124691 w 1252847"/>
              <a:gd name="connsiteY12" fmla="*/ 693495 h 966627"/>
              <a:gd name="connsiteX13" fmla="*/ 166254 w 1252847"/>
              <a:gd name="connsiteY13" fmla="*/ 711308 h 966627"/>
              <a:gd name="connsiteX14" fmla="*/ 190005 w 1252847"/>
              <a:gd name="connsiteY14" fmla="*/ 764747 h 966627"/>
              <a:gd name="connsiteX15" fmla="*/ 219693 w 1252847"/>
              <a:gd name="connsiteY15" fmla="*/ 800373 h 966627"/>
              <a:gd name="connsiteX16" fmla="*/ 249382 w 1252847"/>
              <a:gd name="connsiteY16" fmla="*/ 806310 h 966627"/>
              <a:gd name="connsiteX17" fmla="*/ 243444 w 1252847"/>
              <a:gd name="connsiteY17" fmla="*/ 841936 h 966627"/>
              <a:gd name="connsiteX18" fmla="*/ 243444 w 1252847"/>
              <a:gd name="connsiteY18" fmla="*/ 841936 h 966627"/>
              <a:gd name="connsiteX19" fmla="*/ 362197 w 1252847"/>
              <a:gd name="connsiteY19" fmla="*/ 931001 h 966627"/>
              <a:gd name="connsiteX20" fmla="*/ 451262 w 1252847"/>
              <a:gd name="connsiteY20" fmla="*/ 948814 h 966627"/>
              <a:gd name="connsiteX21" fmla="*/ 570016 w 1252847"/>
              <a:gd name="connsiteY21" fmla="*/ 966627 h 966627"/>
              <a:gd name="connsiteX22" fmla="*/ 593766 w 1252847"/>
              <a:gd name="connsiteY22" fmla="*/ 913188 h 966627"/>
              <a:gd name="connsiteX23" fmla="*/ 682831 w 1252847"/>
              <a:gd name="connsiteY23" fmla="*/ 901313 h 966627"/>
              <a:gd name="connsiteX24" fmla="*/ 706582 w 1252847"/>
              <a:gd name="connsiteY24" fmla="*/ 931001 h 966627"/>
              <a:gd name="connsiteX25" fmla="*/ 819397 w 1252847"/>
              <a:gd name="connsiteY25" fmla="*/ 895375 h 966627"/>
              <a:gd name="connsiteX26" fmla="*/ 902525 w 1252847"/>
              <a:gd name="connsiteY26" fmla="*/ 830061 h 966627"/>
              <a:gd name="connsiteX27" fmla="*/ 1009403 w 1252847"/>
              <a:gd name="connsiteY27" fmla="*/ 824123 h 966627"/>
              <a:gd name="connsiteX28" fmla="*/ 1252847 w 1252847"/>
              <a:gd name="connsiteY28" fmla="*/ 568804 h 966627"/>
              <a:gd name="connsiteX29" fmla="*/ 1175657 w 1252847"/>
              <a:gd name="connsiteY29" fmla="*/ 580679 h 966627"/>
              <a:gd name="connsiteX30" fmla="*/ 1092530 w 1252847"/>
              <a:gd name="connsiteY30" fmla="*/ 556929 h 966627"/>
              <a:gd name="connsiteX31" fmla="*/ 1015340 w 1252847"/>
              <a:gd name="connsiteY31" fmla="*/ 515365 h 966627"/>
              <a:gd name="connsiteX32" fmla="*/ 866899 w 1252847"/>
              <a:gd name="connsiteY32" fmla="*/ 444113 h 966627"/>
              <a:gd name="connsiteX33" fmla="*/ 831273 w 1252847"/>
              <a:gd name="connsiteY33" fmla="*/ 349110 h 966627"/>
              <a:gd name="connsiteX34" fmla="*/ 807522 w 1252847"/>
              <a:gd name="connsiteY34" fmla="*/ 325360 h 966627"/>
              <a:gd name="connsiteX35" fmla="*/ 754083 w 1252847"/>
              <a:gd name="connsiteY35" fmla="*/ 331297 h 966627"/>
              <a:gd name="connsiteX36" fmla="*/ 736270 w 1252847"/>
              <a:gd name="connsiteY36" fmla="*/ 313484 h 966627"/>
              <a:gd name="connsiteX37" fmla="*/ 765958 w 1252847"/>
              <a:gd name="connsiteY37" fmla="*/ 254108 h 966627"/>
              <a:gd name="connsiteX38" fmla="*/ 765958 w 1252847"/>
              <a:gd name="connsiteY38" fmla="*/ 204069 h 966627"/>
              <a:gd name="connsiteX39" fmla="*/ 712519 w 1252847"/>
              <a:gd name="connsiteY39" fmla="*/ 129417 h 966627"/>
              <a:gd name="connsiteX40" fmla="*/ 641267 w 1252847"/>
              <a:gd name="connsiteY40" fmla="*/ 75978 h 966627"/>
              <a:gd name="connsiteX41" fmla="*/ 581891 w 1252847"/>
              <a:gd name="connsiteY41" fmla="*/ 40352 h 966627"/>
              <a:gd name="connsiteX42" fmla="*/ 522514 w 1252847"/>
              <a:gd name="connsiteY42" fmla="*/ 40352 h 966627"/>
              <a:gd name="connsiteX43" fmla="*/ 491549 w 1252847"/>
              <a:gd name="connsiteY43" fmla="*/ 23672 h 966627"/>
              <a:gd name="connsiteX44" fmla="*/ 463138 w 1252847"/>
              <a:gd name="connsiteY44" fmla="*/ 40352 h 966627"/>
              <a:gd name="connsiteX45" fmla="*/ 403728 w 1252847"/>
              <a:gd name="connsiteY45" fmla="*/ 0 h 966627"/>
              <a:gd name="connsiteX46" fmla="*/ 375537 w 1252847"/>
              <a:gd name="connsiteY46" fmla="*/ 71485 h 966627"/>
              <a:gd name="connsiteX47" fmla="*/ 345593 w 1252847"/>
              <a:gd name="connsiteY47" fmla="*/ 29649 h 966627"/>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48441 w 1252847"/>
              <a:gd name="connsiteY4" fmla="*/ 303953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48441 w 1252847"/>
              <a:gd name="connsiteY4" fmla="*/ 303953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00270 w 1252847"/>
              <a:gd name="connsiteY19" fmla="*/ 86190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00270 w 1252847"/>
              <a:gd name="connsiteY19" fmla="*/ 861900 h 957096"/>
              <a:gd name="connsiteX20" fmla="*/ 432208 w 1252847"/>
              <a:gd name="connsiteY20" fmla="*/ 941666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45182"/>
              <a:gd name="connsiteX1" fmla="*/ 279070 w 1252847"/>
              <a:gd name="connsiteY1" fmla="*/ 102073 h 945182"/>
              <a:gd name="connsiteX2" fmla="*/ 237506 w 1252847"/>
              <a:gd name="connsiteY2" fmla="*/ 161450 h 945182"/>
              <a:gd name="connsiteX3" fmla="*/ 184067 w 1252847"/>
              <a:gd name="connsiteY3" fmla="*/ 244577 h 945182"/>
              <a:gd name="connsiteX4" fmla="*/ 169877 w 1252847"/>
              <a:gd name="connsiteY4" fmla="*/ 311101 h 945182"/>
              <a:gd name="connsiteX5" fmla="*/ 106878 w 1252847"/>
              <a:gd name="connsiteY5" fmla="*/ 339579 h 945182"/>
              <a:gd name="connsiteX6" fmla="*/ 100940 w 1252847"/>
              <a:gd name="connsiteY6" fmla="*/ 523647 h 945182"/>
              <a:gd name="connsiteX7" fmla="*/ 49882 w 1252847"/>
              <a:gd name="connsiteY7" fmla="*/ 529546 h 945182"/>
              <a:gd name="connsiteX8" fmla="*/ 23751 w 1252847"/>
              <a:gd name="connsiteY8" fmla="*/ 541460 h 945182"/>
              <a:gd name="connsiteX9" fmla="*/ 0 w 1252847"/>
              <a:gd name="connsiteY9" fmla="*/ 588961 h 945182"/>
              <a:gd name="connsiteX10" fmla="*/ 53439 w 1252847"/>
              <a:gd name="connsiteY10" fmla="*/ 606774 h 945182"/>
              <a:gd name="connsiteX11" fmla="*/ 102114 w 1252847"/>
              <a:gd name="connsiteY11" fmla="*/ 645994 h 945182"/>
              <a:gd name="connsiteX12" fmla="*/ 141364 w 1252847"/>
              <a:gd name="connsiteY12" fmla="*/ 676815 h 945182"/>
              <a:gd name="connsiteX13" fmla="*/ 159108 w 1252847"/>
              <a:gd name="connsiteY13" fmla="*/ 711308 h 945182"/>
              <a:gd name="connsiteX14" fmla="*/ 180478 w 1252847"/>
              <a:gd name="connsiteY14" fmla="*/ 759982 h 945182"/>
              <a:gd name="connsiteX15" fmla="*/ 219693 w 1252847"/>
              <a:gd name="connsiteY15" fmla="*/ 790842 h 945182"/>
              <a:gd name="connsiteX16" fmla="*/ 249382 w 1252847"/>
              <a:gd name="connsiteY16" fmla="*/ 796779 h 945182"/>
              <a:gd name="connsiteX17" fmla="*/ 243444 w 1252847"/>
              <a:gd name="connsiteY17" fmla="*/ 832405 h 945182"/>
              <a:gd name="connsiteX18" fmla="*/ 241062 w 1252847"/>
              <a:gd name="connsiteY18" fmla="*/ 853850 h 945182"/>
              <a:gd name="connsiteX19" fmla="*/ 300270 w 1252847"/>
              <a:gd name="connsiteY19" fmla="*/ 861900 h 945182"/>
              <a:gd name="connsiteX20" fmla="*/ 432208 w 1252847"/>
              <a:gd name="connsiteY20" fmla="*/ 941666 h 945182"/>
              <a:gd name="connsiteX21" fmla="*/ 541434 w 1252847"/>
              <a:gd name="connsiteY21" fmla="*/ 945182 h 945182"/>
              <a:gd name="connsiteX22" fmla="*/ 593766 w 1252847"/>
              <a:gd name="connsiteY22" fmla="*/ 903657 h 945182"/>
              <a:gd name="connsiteX23" fmla="*/ 682831 w 1252847"/>
              <a:gd name="connsiteY23" fmla="*/ 891782 h 945182"/>
              <a:gd name="connsiteX24" fmla="*/ 706582 w 1252847"/>
              <a:gd name="connsiteY24" fmla="*/ 921470 h 945182"/>
              <a:gd name="connsiteX25" fmla="*/ 819397 w 1252847"/>
              <a:gd name="connsiteY25" fmla="*/ 885844 h 945182"/>
              <a:gd name="connsiteX26" fmla="*/ 902525 w 1252847"/>
              <a:gd name="connsiteY26" fmla="*/ 820530 h 945182"/>
              <a:gd name="connsiteX27" fmla="*/ 1009403 w 1252847"/>
              <a:gd name="connsiteY27" fmla="*/ 814592 h 945182"/>
              <a:gd name="connsiteX28" fmla="*/ 1252847 w 1252847"/>
              <a:gd name="connsiteY28" fmla="*/ 559273 h 945182"/>
              <a:gd name="connsiteX29" fmla="*/ 1175657 w 1252847"/>
              <a:gd name="connsiteY29" fmla="*/ 571148 h 945182"/>
              <a:gd name="connsiteX30" fmla="*/ 1092530 w 1252847"/>
              <a:gd name="connsiteY30" fmla="*/ 547398 h 945182"/>
              <a:gd name="connsiteX31" fmla="*/ 1015340 w 1252847"/>
              <a:gd name="connsiteY31" fmla="*/ 505834 h 945182"/>
              <a:gd name="connsiteX32" fmla="*/ 866899 w 1252847"/>
              <a:gd name="connsiteY32" fmla="*/ 434582 h 945182"/>
              <a:gd name="connsiteX33" fmla="*/ 831273 w 1252847"/>
              <a:gd name="connsiteY33" fmla="*/ 339579 h 945182"/>
              <a:gd name="connsiteX34" fmla="*/ 807522 w 1252847"/>
              <a:gd name="connsiteY34" fmla="*/ 315829 h 945182"/>
              <a:gd name="connsiteX35" fmla="*/ 754083 w 1252847"/>
              <a:gd name="connsiteY35" fmla="*/ 321766 h 945182"/>
              <a:gd name="connsiteX36" fmla="*/ 736270 w 1252847"/>
              <a:gd name="connsiteY36" fmla="*/ 303953 h 945182"/>
              <a:gd name="connsiteX37" fmla="*/ 765958 w 1252847"/>
              <a:gd name="connsiteY37" fmla="*/ 244577 h 945182"/>
              <a:gd name="connsiteX38" fmla="*/ 765958 w 1252847"/>
              <a:gd name="connsiteY38" fmla="*/ 194538 h 945182"/>
              <a:gd name="connsiteX39" fmla="*/ 712519 w 1252847"/>
              <a:gd name="connsiteY39" fmla="*/ 119886 h 945182"/>
              <a:gd name="connsiteX40" fmla="*/ 641267 w 1252847"/>
              <a:gd name="connsiteY40" fmla="*/ 66447 h 945182"/>
              <a:gd name="connsiteX41" fmla="*/ 581891 w 1252847"/>
              <a:gd name="connsiteY41" fmla="*/ 30821 h 945182"/>
              <a:gd name="connsiteX42" fmla="*/ 522514 w 1252847"/>
              <a:gd name="connsiteY42" fmla="*/ 30821 h 945182"/>
              <a:gd name="connsiteX43" fmla="*/ 491549 w 1252847"/>
              <a:gd name="connsiteY43" fmla="*/ 14141 h 945182"/>
              <a:gd name="connsiteX44" fmla="*/ 463138 w 1252847"/>
              <a:gd name="connsiteY44" fmla="*/ 30821 h 945182"/>
              <a:gd name="connsiteX45" fmla="*/ 406110 w 1252847"/>
              <a:gd name="connsiteY45" fmla="*/ 0 h 945182"/>
              <a:gd name="connsiteX46" fmla="*/ 375537 w 1252847"/>
              <a:gd name="connsiteY46" fmla="*/ 61954 h 945182"/>
              <a:gd name="connsiteX47" fmla="*/ 345593 w 1252847"/>
              <a:gd name="connsiteY47" fmla="*/ 20118 h 945182"/>
              <a:gd name="connsiteX0" fmla="*/ 345593 w 1252847"/>
              <a:gd name="connsiteY0" fmla="*/ 20118 h 945182"/>
              <a:gd name="connsiteX1" fmla="*/ 279070 w 1252847"/>
              <a:gd name="connsiteY1" fmla="*/ 102073 h 945182"/>
              <a:gd name="connsiteX2" fmla="*/ 237506 w 1252847"/>
              <a:gd name="connsiteY2" fmla="*/ 161450 h 945182"/>
              <a:gd name="connsiteX3" fmla="*/ 184067 w 1252847"/>
              <a:gd name="connsiteY3" fmla="*/ 244577 h 945182"/>
              <a:gd name="connsiteX4" fmla="*/ 169877 w 1252847"/>
              <a:gd name="connsiteY4" fmla="*/ 311101 h 945182"/>
              <a:gd name="connsiteX5" fmla="*/ 106878 w 1252847"/>
              <a:gd name="connsiteY5" fmla="*/ 339579 h 945182"/>
              <a:gd name="connsiteX6" fmla="*/ 100940 w 1252847"/>
              <a:gd name="connsiteY6" fmla="*/ 523647 h 945182"/>
              <a:gd name="connsiteX7" fmla="*/ 49882 w 1252847"/>
              <a:gd name="connsiteY7" fmla="*/ 529546 h 945182"/>
              <a:gd name="connsiteX8" fmla="*/ 23751 w 1252847"/>
              <a:gd name="connsiteY8" fmla="*/ 541460 h 945182"/>
              <a:gd name="connsiteX9" fmla="*/ 0 w 1252847"/>
              <a:gd name="connsiteY9" fmla="*/ 588961 h 945182"/>
              <a:gd name="connsiteX10" fmla="*/ 53439 w 1252847"/>
              <a:gd name="connsiteY10" fmla="*/ 606774 h 945182"/>
              <a:gd name="connsiteX11" fmla="*/ 102114 w 1252847"/>
              <a:gd name="connsiteY11" fmla="*/ 645994 h 945182"/>
              <a:gd name="connsiteX12" fmla="*/ 141364 w 1252847"/>
              <a:gd name="connsiteY12" fmla="*/ 676815 h 945182"/>
              <a:gd name="connsiteX13" fmla="*/ 159108 w 1252847"/>
              <a:gd name="connsiteY13" fmla="*/ 711308 h 945182"/>
              <a:gd name="connsiteX14" fmla="*/ 180478 w 1252847"/>
              <a:gd name="connsiteY14" fmla="*/ 759982 h 945182"/>
              <a:gd name="connsiteX15" fmla="*/ 219693 w 1252847"/>
              <a:gd name="connsiteY15" fmla="*/ 790842 h 945182"/>
              <a:gd name="connsiteX16" fmla="*/ 249382 w 1252847"/>
              <a:gd name="connsiteY16" fmla="*/ 796779 h 945182"/>
              <a:gd name="connsiteX17" fmla="*/ 243444 w 1252847"/>
              <a:gd name="connsiteY17" fmla="*/ 832405 h 945182"/>
              <a:gd name="connsiteX18" fmla="*/ 241062 w 1252847"/>
              <a:gd name="connsiteY18" fmla="*/ 853850 h 945182"/>
              <a:gd name="connsiteX19" fmla="*/ 300270 w 1252847"/>
              <a:gd name="connsiteY19" fmla="*/ 861900 h 945182"/>
              <a:gd name="connsiteX20" fmla="*/ 432208 w 1252847"/>
              <a:gd name="connsiteY20" fmla="*/ 941666 h 945182"/>
              <a:gd name="connsiteX21" fmla="*/ 541434 w 1252847"/>
              <a:gd name="connsiteY21" fmla="*/ 945182 h 945182"/>
              <a:gd name="connsiteX22" fmla="*/ 600912 w 1252847"/>
              <a:gd name="connsiteY22" fmla="*/ 915571 h 945182"/>
              <a:gd name="connsiteX23" fmla="*/ 682831 w 1252847"/>
              <a:gd name="connsiteY23" fmla="*/ 891782 h 945182"/>
              <a:gd name="connsiteX24" fmla="*/ 706582 w 1252847"/>
              <a:gd name="connsiteY24" fmla="*/ 921470 h 945182"/>
              <a:gd name="connsiteX25" fmla="*/ 819397 w 1252847"/>
              <a:gd name="connsiteY25" fmla="*/ 885844 h 945182"/>
              <a:gd name="connsiteX26" fmla="*/ 902525 w 1252847"/>
              <a:gd name="connsiteY26" fmla="*/ 820530 h 945182"/>
              <a:gd name="connsiteX27" fmla="*/ 1009403 w 1252847"/>
              <a:gd name="connsiteY27" fmla="*/ 814592 h 945182"/>
              <a:gd name="connsiteX28" fmla="*/ 1252847 w 1252847"/>
              <a:gd name="connsiteY28" fmla="*/ 559273 h 945182"/>
              <a:gd name="connsiteX29" fmla="*/ 1175657 w 1252847"/>
              <a:gd name="connsiteY29" fmla="*/ 571148 h 945182"/>
              <a:gd name="connsiteX30" fmla="*/ 1092530 w 1252847"/>
              <a:gd name="connsiteY30" fmla="*/ 547398 h 945182"/>
              <a:gd name="connsiteX31" fmla="*/ 1015340 w 1252847"/>
              <a:gd name="connsiteY31" fmla="*/ 505834 h 945182"/>
              <a:gd name="connsiteX32" fmla="*/ 866899 w 1252847"/>
              <a:gd name="connsiteY32" fmla="*/ 434582 h 945182"/>
              <a:gd name="connsiteX33" fmla="*/ 831273 w 1252847"/>
              <a:gd name="connsiteY33" fmla="*/ 339579 h 945182"/>
              <a:gd name="connsiteX34" fmla="*/ 807522 w 1252847"/>
              <a:gd name="connsiteY34" fmla="*/ 315829 h 945182"/>
              <a:gd name="connsiteX35" fmla="*/ 754083 w 1252847"/>
              <a:gd name="connsiteY35" fmla="*/ 321766 h 945182"/>
              <a:gd name="connsiteX36" fmla="*/ 736270 w 1252847"/>
              <a:gd name="connsiteY36" fmla="*/ 303953 h 945182"/>
              <a:gd name="connsiteX37" fmla="*/ 765958 w 1252847"/>
              <a:gd name="connsiteY37" fmla="*/ 244577 h 945182"/>
              <a:gd name="connsiteX38" fmla="*/ 765958 w 1252847"/>
              <a:gd name="connsiteY38" fmla="*/ 194538 h 945182"/>
              <a:gd name="connsiteX39" fmla="*/ 712519 w 1252847"/>
              <a:gd name="connsiteY39" fmla="*/ 119886 h 945182"/>
              <a:gd name="connsiteX40" fmla="*/ 641267 w 1252847"/>
              <a:gd name="connsiteY40" fmla="*/ 66447 h 945182"/>
              <a:gd name="connsiteX41" fmla="*/ 581891 w 1252847"/>
              <a:gd name="connsiteY41" fmla="*/ 30821 h 945182"/>
              <a:gd name="connsiteX42" fmla="*/ 522514 w 1252847"/>
              <a:gd name="connsiteY42" fmla="*/ 30821 h 945182"/>
              <a:gd name="connsiteX43" fmla="*/ 491549 w 1252847"/>
              <a:gd name="connsiteY43" fmla="*/ 14141 h 945182"/>
              <a:gd name="connsiteX44" fmla="*/ 463138 w 1252847"/>
              <a:gd name="connsiteY44" fmla="*/ 30821 h 945182"/>
              <a:gd name="connsiteX45" fmla="*/ 406110 w 1252847"/>
              <a:gd name="connsiteY45" fmla="*/ 0 h 945182"/>
              <a:gd name="connsiteX46" fmla="*/ 375537 w 1252847"/>
              <a:gd name="connsiteY46" fmla="*/ 61954 h 945182"/>
              <a:gd name="connsiteX47" fmla="*/ 345593 w 1252847"/>
              <a:gd name="connsiteY47" fmla="*/ 20118 h 945182"/>
              <a:gd name="connsiteX0" fmla="*/ 345593 w 1252847"/>
              <a:gd name="connsiteY0" fmla="*/ 20118 h 952331"/>
              <a:gd name="connsiteX1" fmla="*/ 279070 w 1252847"/>
              <a:gd name="connsiteY1" fmla="*/ 102073 h 952331"/>
              <a:gd name="connsiteX2" fmla="*/ 237506 w 1252847"/>
              <a:gd name="connsiteY2" fmla="*/ 161450 h 952331"/>
              <a:gd name="connsiteX3" fmla="*/ 184067 w 1252847"/>
              <a:gd name="connsiteY3" fmla="*/ 244577 h 952331"/>
              <a:gd name="connsiteX4" fmla="*/ 169877 w 1252847"/>
              <a:gd name="connsiteY4" fmla="*/ 311101 h 952331"/>
              <a:gd name="connsiteX5" fmla="*/ 106878 w 1252847"/>
              <a:gd name="connsiteY5" fmla="*/ 339579 h 952331"/>
              <a:gd name="connsiteX6" fmla="*/ 100940 w 1252847"/>
              <a:gd name="connsiteY6" fmla="*/ 523647 h 952331"/>
              <a:gd name="connsiteX7" fmla="*/ 49882 w 1252847"/>
              <a:gd name="connsiteY7" fmla="*/ 529546 h 952331"/>
              <a:gd name="connsiteX8" fmla="*/ 23751 w 1252847"/>
              <a:gd name="connsiteY8" fmla="*/ 541460 h 952331"/>
              <a:gd name="connsiteX9" fmla="*/ 0 w 1252847"/>
              <a:gd name="connsiteY9" fmla="*/ 588961 h 952331"/>
              <a:gd name="connsiteX10" fmla="*/ 53439 w 1252847"/>
              <a:gd name="connsiteY10" fmla="*/ 606774 h 952331"/>
              <a:gd name="connsiteX11" fmla="*/ 102114 w 1252847"/>
              <a:gd name="connsiteY11" fmla="*/ 645994 h 952331"/>
              <a:gd name="connsiteX12" fmla="*/ 141364 w 1252847"/>
              <a:gd name="connsiteY12" fmla="*/ 676815 h 952331"/>
              <a:gd name="connsiteX13" fmla="*/ 159108 w 1252847"/>
              <a:gd name="connsiteY13" fmla="*/ 711308 h 952331"/>
              <a:gd name="connsiteX14" fmla="*/ 180478 w 1252847"/>
              <a:gd name="connsiteY14" fmla="*/ 759982 h 952331"/>
              <a:gd name="connsiteX15" fmla="*/ 219693 w 1252847"/>
              <a:gd name="connsiteY15" fmla="*/ 790842 h 952331"/>
              <a:gd name="connsiteX16" fmla="*/ 249382 w 1252847"/>
              <a:gd name="connsiteY16" fmla="*/ 796779 h 952331"/>
              <a:gd name="connsiteX17" fmla="*/ 243444 w 1252847"/>
              <a:gd name="connsiteY17" fmla="*/ 832405 h 952331"/>
              <a:gd name="connsiteX18" fmla="*/ 241062 w 1252847"/>
              <a:gd name="connsiteY18" fmla="*/ 853850 h 952331"/>
              <a:gd name="connsiteX19" fmla="*/ 300270 w 1252847"/>
              <a:gd name="connsiteY19" fmla="*/ 861900 h 952331"/>
              <a:gd name="connsiteX20" fmla="*/ 432208 w 1252847"/>
              <a:gd name="connsiteY20" fmla="*/ 941666 h 952331"/>
              <a:gd name="connsiteX21" fmla="*/ 570016 w 1252847"/>
              <a:gd name="connsiteY21" fmla="*/ 952331 h 952331"/>
              <a:gd name="connsiteX22" fmla="*/ 600912 w 1252847"/>
              <a:gd name="connsiteY22" fmla="*/ 915571 h 952331"/>
              <a:gd name="connsiteX23" fmla="*/ 682831 w 1252847"/>
              <a:gd name="connsiteY23" fmla="*/ 891782 h 952331"/>
              <a:gd name="connsiteX24" fmla="*/ 706582 w 1252847"/>
              <a:gd name="connsiteY24" fmla="*/ 921470 h 952331"/>
              <a:gd name="connsiteX25" fmla="*/ 819397 w 1252847"/>
              <a:gd name="connsiteY25" fmla="*/ 885844 h 952331"/>
              <a:gd name="connsiteX26" fmla="*/ 902525 w 1252847"/>
              <a:gd name="connsiteY26" fmla="*/ 820530 h 952331"/>
              <a:gd name="connsiteX27" fmla="*/ 1009403 w 1252847"/>
              <a:gd name="connsiteY27" fmla="*/ 814592 h 952331"/>
              <a:gd name="connsiteX28" fmla="*/ 1252847 w 1252847"/>
              <a:gd name="connsiteY28" fmla="*/ 559273 h 952331"/>
              <a:gd name="connsiteX29" fmla="*/ 1175657 w 1252847"/>
              <a:gd name="connsiteY29" fmla="*/ 571148 h 952331"/>
              <a:gd name="connsiteX30" fmla="*/ 1092530 w 1252847"/>
              <a:gd name="connsiteY30" fmla="*/ 547398 h 952331"/>
              <a:gd name="connsiteX31" fmla="*/ 1015340 w 1252847"/>
              <a:gd name="connsiteY31" fmla="*/ 505834 h 952331"/>
              <a:gd name="connsiteX32" fmla="*/ 866899 w 1252847"/>
              <a:gd name="connsiteY32" fmla="*/ 434582 h 952331"/>
              <a:gd name="connsiteX33" fmla="*/ 831273 w 1252847"/>
              <a:gd name="connsiteY33" fmla="*/ 339579 h 952331"/>
              <a:gd name="connsiteX34" fmla="*/ 807522 w 1252847"/>
              <a:gd name="connsiteY34" fmla="*/ 315829 h 952331"/>
              <a:gd name="connsiteX35" fmla="*/ 754083 w 1252847"/>
              <a:gd name="connsiteY35" fmla="*/ 321766 h 952331"/>
              <a:gd name="connsiteX36" fmla="*/ 736270 w 1252847"/>
              <a:gd name="connsiteY36" fmla="*/ 303953 h 952331"/>
              <a:gd name="connsiteX37" fmla="*/ 765958 w 1252847"/>
              <a:gd name="connsiteY37" fmla="*/ 244577 h 952331"/>
              <a:gd name="connsiteX38" fmla="*/ 765958 w 1252847"/>
              <a:gd name="connsiteY38" fmla="*/ 194538 h 952331"/>
              <a:gd name="connsiteX39" fmla="*/ 712519 w 1252847"/>
              <a:gd name="connsiteY39" fmla="*/ 119886 h 952331"/>
              <a:gd name="connsiteX40" fmla="*/ 641267 w 1252847"/>
              <a:gd name="connsiteY40" fmla="*/ 66447 h 952331"/>
              <a:gd name="connsiteX41" fmla="*/ 581891 w 1252847"/>
              <a:gd name="connsiteY41" fmla="*/ 30821 h 952331"/>
              <a:gd name="connsiteX42" fmla="*/ 522514 w 1252847"/>
              <a:gd name="connsiteY42" fmla="*/ 30821 h 952331"/>
              <a:gd name="connsiteX43" fmla="*/ 491549 w 1252847"/>
              <a:gd name="connsiteY43" fmla="*/ 14141 h 952331"/>
              <a:gd name="connsiteX44" fmla="*/ 463138 w 1252847"/>
              <a:gd name="connsiteY44" fmla="*/ 30821 h 952331"/>
              <a:gd name="connsiteX45" fmla="*/ 406110 w 1252847"/>
              <a:gd name="connsiteY45" fmla="*/ 0 h 952331"/>
              <a:gd name="connsiteX46" fmla="*/ 375537 w 1252847"/>
              <a:gd name="connsiteY46" fmla="*/ 61954 h 952331"/>
              <a:gd name="connsiteX47" fmla="*/ 345593 w 1252847"/>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09403 w 1257610"/>
              <a:gd name="connsiteY27" fmla="*/ 814592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31273 w 1257610"/>
              <a:gd name="connsiteY33" fmla="*/ 339579 h 952331"/>
              <a:gd name="connsiteX34" fmla="*/ 807522 w 1257610"/>
              <a:gd name="connsiteY34" fmla="*/ 315829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31273 w 1257610"/>
              <a:gd name="connsiteY33" fmla="*/ 339579 h 952331"/>
              <a:gd name="connsiteX34" fmla="*/ 807522 w 1257610"/>
              <a:gd name="connsiteY34" fmla="*/ 315829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68577 w 1257610"/>
              <a:gd name="connsiteY33" fmla="*/ 433671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901923 w 1257610"/>
              <a:gd name="connsiteY33" fmla="*/ 447969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901923 w 1257610"/>
              <a:gd name="connsiteY33" fmla="*/ 447969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75723 w 1257610"/>
              <a:gd name="connsiteY33" fmla="*/ 414610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75723 w 1257610"/>
              <a:gd name="connsiteY33" fmla="*/ 414610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75723 w 1257610"/>
              <a:gd name="connsiteY33" fmla="*/ 414610 h 952331"/>
              <a:gd name="connsiteX34" fmla="*/ 831273 w 1257610"/>
              <a:gd name="connsiteY34" fmla="*/ 339579 h 952331"/>
              <a:gd name="connsiteX35" fmla="*/ 828958 w 1257610"/>
              <a:gd name="connsiteY35" fmla="*/ 322978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31273 w 1257610"/>
              <a:gd name="connsiteY33" fmla="*/ 339579 h 952331"/>
              <a:gd name="connsiteX34" fmla="*/ 828958 w 1257610"/>
              <a:gd name="connsiteY34" fmla="*/ 322978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57610" h="952331">
                <a:moveTo>
                  <a:pt x="345593" y="20118"/>
                </a:moveTo>
                <a:cubicBezTo>
                  <a:pt x="299601" y="56967"/>
                  <a:pt x="301244" y="74755"/>
                  <a:pt x="279070" y="102073"/>
                </a:cubicBezTo>
                <a:lnTo>
                  <a:pt x="237506" y="161450"/>
                </a:lnTo>
                <a:lnTo>
                  <a:pt x="184067" y="244577"/>
                </a:lnTo>
                <a:lnTo>
                  <a:pt x="169877" y="311101"/>
                </a:lnTo>
                <a:lnTo>
                  <a:pt x="106878" y="339579"/>
                </a:lnTo>
                <a:lnTo>
                  <a:pt x="100940" y="523647"/>
                </a:lnTo>
                <a:lnTo>
                  <a:pt x="49882" y="529546"/>
                </a:lnTo>
                <a:lnTo>
                  <a:pt x="23751" y="541460"/>
                </a:lnTo>
                <a:lnTo>
                  <a:pt x="0" y="588961"/>
                </a:lnTo>
                <a:lnTo>
                  <a:pt x="53439" y="606774"/>
                </a:lnTo>
                <a:lnTo>
                  <a:pt x="102114" y="645994"/>
                </a:lnTo>
                <a:lnTo>
                  <a:pt x="141364" y="676815"/>
                </a:lnTo>
                <a:lnTo>
                  <a:pt x="159108" y="711308"/>
                </a:lnTo>
                <a:lnTo>
                  <a:pt x="180478" y="759982"/>
                </a:lnTo>
                <a:lnTo>
                  <a:pt x="219693" y="790842"/>
                </a:lnTo>
                <a:lnTo>
                  <a:pt x="249382" y="796779"/>
                </a:lnTo>
                <a:lnTo>
                  <a:pt x="243444" y="832405"/>
                </a:lnTo>
                <a:lnTo>
                  <a:pt x="241062" y="853850"/>
                </a:lnTo>
                <a:lnTo>
                  <a:pt x="300270" y="861900"/>
                </a:lnTo>
                <a:lnTo>
                  <a:pt x="432208" y="941666"/>
                </a:lnTo>
                <a:lnTo>
                  <a:pt x="570016" y="952331"/>
                </a:lnTo>
                <a:lnTo>
                  <a:pt x="600912" y="915571"/>
                </a:lnTo>
                <a:lnTo>
                  <a:pt x="682831" y="891782"/>
                </a:lnTo>
                <a:lnTo>
                  <a:pt x="706582" y="921470"/>
                </a:lnTo>
                <a:lnTo>
                  <a:pt x="819397" y="885844"/>
                </a:lnTo>
                <a:lnTo>
                  <a:pt x="902525" y="820530"/>
                </a:lnTo>
                <a:lnTo>
                  <a:pt x="1016549" y="816974"/>
                </a:lnTo>
                <a:lnTo>
                  <a:pt x="1257610" y="571187"/>
                </a:lnTo>
                <a:lnTo>
                  <a:pt x="1175657" y="571148"/>
                </a:lnTo>
                <a:lnTo>
                  <a:pt x="1092530" y="547398"/>
                </a:lnTo>
                <a:lnTo>
                  <a:pt x="1015340" y="505834"/>
                </a:lnTo>
                <a:lnTo>
                  <a:pt x="883571" y="439347"/>
                </a:lnTo>
                <a:cubicBezTo>
                  <a:pt x="852893" y="411638"/>
                  <a:pt x="840375" y="358974"/>
                  <a:pt x="831273" y="339579"/>
                </a:cubicBezTo>
                <a:lnTo>
                  <a:pt x="828958" y="322978"/>
                </a:lnTo>
                <a:lnTo>
                  <a:pt x="754083" y="321766"/>
                </a:lnTo>
                <a:lnTo>
                  <a:pt x="736270" y="303953"/>
                </a:lnTo>
                <a:lnTo>
                  <a:pt x="765958" y="244577"/>
                </a:lnTo>
                <a:lnTo>
                  <a:pt x="765958" y="194538"/>
                </a:lnTo>
                <a:lnTo>
                  <a:pt x="712519" y="119886"/>
                </a:lnTo>
                <a:lnTo>
                  <a:pt x="641267" y="66447"/>
                </a:lnTo>
                <a:lnTo>
                  <a:pt x="581891" y="30821"/>
                </a:lnTo>
                <a:lnTo>
                  <a:pt x="522514" y="30821"/>
                </a:lnTo>
                <a:lnTo>
                  <a:pt x="491549" y="14141"/>
                </a:lnTo>
                <a:lnTo>
                  <a:pt x="463138" y="30821"/>
                </a:lnTo>
                <a:lnTo>
                  <a:pt x="406110" y="0"/>
                </a:lnTo>
                <a:lnTo>
                  <a:pt x="375537" y="61954"/>
                </a:lnTo>
                <a:lnTo>
                  <a:pt x="345593" y="20118"/>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Ethiopia</a:t>
            </a:r>
          </a:p>
        </p:txBody>
      </p:sp>
      <p:sp>
        <p:nvSpPr>
          <p:cNvPr id="53" name="Freeform 5">
            <a:extLst>
              <a:ext uri="{FF2B5EF4-FFF2-40B4-BE49-F238E27FC236}">
                <a16:creationId xmlns:a16="http://schemas.microsoft.com/office/drawing/2014/main" id="{9E183CE3-A138-C368-AA2E-237FB65DE673}"/>
              </a:ext>
            </a:extLst>
          </p:cNvPr>
          <p:cNvSpPr/>
          <p:nvPr/>
        </p:nvSpPr>
        <p:spPr>
          <a:xfrm>
            <a:off x="9370542" y="3645045"/>
            <a:ext cx="152400" cy="157162"/>
          </a:xfrm>
          <a:custGeom>
            <a:avLst/>
            <a:gdLst>
              <a:gd name="connsiteX0" fmla="*/ 31806 w 139148"/>
              <a:gd name="connsiteY0" fmla="*/ 15903 h 135172"/>
              <a:gd name="connsiteX1" fmla="*/ 0 w 139148"/>
              <a:gd name="connsiteY1" fmla="*/ 79513 h 135172"/>
              <a:gd name="connsiteX2" fmla="*/ 0 w 139148"/>
              <a:gd name="connsiteY2" fmla="*/ 79513 h 135172"/>
              <a:gd name="connsiteX3" fmla="*/ 11927 w 139148"/>
              <a:gd name="connsiteY3" fmla="*/ 111319 h 135172"/>
              <a:gd name="connsiteX4" fmla="*/ 15903 w 139148"/>
              <a:gd name="connsiteY4" fmla="*/ 135172 h 135172"/>
              <a:gd name="connsiteX5" fmla="*/ 47708 w 139148"/>
              <a:gd name="connsiteY5" fmla="*/ 135172 h 135172"/>
              <a:gd name="connsiteX6" fmla="*/ 63611 w 139148"/>
              <a:gd name="connsiteY6" fmla="*/ 99392 h 135172"/>
              <a:gd name="connsiteX7" fmla="*/ 107343 w 139148"/>
              <a:gd name="connsiteY7" fmla="*/ 99392 h 135172"/>
              <a:gd name="connsiteX8" fmla="*/ 131197 w 139148"/>
              <a:gd name="connsiteY8" fmla="*/ 87465 h 135172"/>
              <a:gd name="connsiteX9" fmla="*/ 139148 w 139148"/>
              <a:gd name="connsiteY9" fmla="*/ 59635 h 135172"/>
              <a:gd name="connsiteX10" fmla="*/ 107343 w 139148"/>
              <a:gd name="connsiteY10" fmla="*/ 0 h 135172"/>
              <a:gd name="connsiteX11" fmla="*/ 79514 w 139148"/>
              <a:gd name="connsiteY11" fmla="*/ 0 h 135172"/>
              <a:gd name="connsiteX12" fmla="*/ 31806 w 139148"/>
              <a:gd name="connsiteY12" fmla="*/ 15903 h 135172"/>
              <a:gd name="connsiteX0" fmla="*/ 31806 w 139148"/>
              <a:gd name="connsiteY0" fmla="*/ 15903 h 135172"/>
              <a:gd name="connsiteX1" fmla="*/ 0 w 139148"/>
              <a:gd name="connsiteY1" fmla="*/ 79513 h 135172"/>
              <a:gd name="connsiteX2" fmla="*/ 0 w 139148"/>
              <a:gd name="connsiteY2" fmla="*/ 79513 h 135172"/>
              <a:gd name="connsiteX3" fmla="*/ 11927 w 139148"/>
              <a:gd name="connsiteY3" fmla="*/ 111319 h 135172"/>
              <a:gd name="connsiteX4" fmla="*/ 15903 w 139148"/>
              <a:gd name="connsiteY4" fmla="*/ 135172 h 135172"/>
              <a:gd name="connsiteX5" fmla="*/ 47708 w 139148"/>
              <a:gd name="connsiteY5" fmla="*/ 135172 h 135172"/>
              <a:gd name="connsiteX6" fmla="*/ 63611 w 139148"/>
              <a:gd name="connsiteY6" fmla="*/ 99392 h 135172"/>
              <a:gd name="connsiteX7" fmla="*/ 107343 w 139148"/>
              <a:gd name="connsiteY7" fmla="*/ 99392 h 135172"/>
              <a:gd name="connsiteX8" fmla="*/ 131197 w 139148"/>
              <a:gd name="connsiteY8" fmla="*/ 87465 h 135172"/>
              <a:gd name="connsiteX9" fmla="*/ 139148 w 139148"/>
              <a:gd name="connsiteY9" fmla="*/ 59635 h 135172"/>
              <a:gd name="connsiteX10" fmla="*/ 125768 w 139148"/>
              <a:gd name="connsiteY10" fmla="*/ 0 h 135172"/>
              <a:gd name="connsiteX11" fmla="*/ 79514 w 139148"/>
              <a:gd name="connsiteY11" fmla="*/ 0 h 135172"/>
              <a:gd name="connsiteX12" fmla="*/ 31806 w 139148"/>
              <a:gd name="connsiteY12" fmla="*/ 15903 h 135172"/>
              <a:gd name="connsiteX0" fmla="*/ 38304 w 145646"/>
              <a:gd name="connsiteY0" fmla="*/ 15903 h 135172"/>
              <a:gd name="connsiteX1" fmla="*/ 6498 w 145646"/>
              <a:gd name="connsiteY1" fmla="*/ 79513 h 135172"/>
              <a:gd name="connsiteX2" fmla="*/ 6498 w 145646"/>
              <a:gd name="connsiteY2" fmla="*/ 79513 h 135172"/>
              <a:gd name="connsiteX3" fmla="*/ 0 w 145646"/>
              <a:gd name="connsiteY3" fmla="*/ 107655 h 135172"/>
              <a:gd name="connsiteX4" fmla="*/ 22401 w 145646"/>
              <a:gd name="connsiteY4" fmla="*/ 135172 h 135172"/>
              <a:gd name="connsiteX5" fmla="*/ 54206 w 145646"/>
              <a:gd name="connsiteY5" fmla="*/ 135172 h 135172"/>
              <a:gd name="connsiteX6" fmla="*/ 70109 w 145646"/>
              <a:gd name="connsiteY6" fmla="*/ 99392 h 135172"/>
              <a:gd name="connsiteX7" fmla="*/ 113841 w 145646"/>
              <a:gd name="connsiteY7" fmla="*/ 99392 h 135172"/>
              <a:gd name="connsiteX8" fmla="*/ 137695 w 145646"/>
              <a:gd name="connsiteY8" fmla="*/ 87465 h 135172"/>
              <a:gd name="connsiteX9" fmla="*/ 145646 w 145646"/>
              <a:gd name="connsiteY9" fmla="*/ 59635 h 135172"/>
              <a:gd name="connsiteX10" fmla="*/ 132266 w 145646"/>
              <a:gd name="connsiteY10" fmla="*/ 0 h 135172"/>
              <a:gd name="connsiteX11" fmla="*/ 86012 w 145646"/>
              <a:gd name="connsiteY11" fmla="*/ 0 h 135172"/>
              <a:gd name="connsiteX12" fmla="*/ 38304 w 145646"/>
              <a:gd name="connsiteY12" fmla="*/ 15903 h 135172"/>
              <a:gd name="connsiteX0" fmla="*/ 38304 w 145646"/>
              <a:gd name="connsiteY0" fmla="*/ 15903 h 135172"/>
              <a:gd name="connsiteX1" fmla="*/ 6498 w 145646"/>
              <a:gd name="connsiteY1" fmla="*/ 79513 h 135172"/>
              <a:gd name="connsiteX2" fmla="*/ 6498 w 145646"/>
              <a:gd name="connsiteY2" fmla="*/ 79513 h 135172"/>
              <a:gd name="connsiteX3" fmla="*/ 0 w 145646"/>
              <a:gd name="connsiteY3" fmla="*/ 107655 h 135172"/>
              <a:gd name="connsiteX4" fmla="*/ 12804 w 145646"/>
              <a:gd name="connsiteY4" fmla="*/ 135172 h 135172"/>
              <a:gd name="connsiteX5" fmla="*/ 54206 w 145646"/>
              <a:gd name="connsiteY5" fmla="*/ 135172 h 135172"/>
              <a:gd name="connsiteX6" fmla="*/ 70109 w 145646"/>
              <a:gd name="connsiteY6" fmla="*/ 99392 h 135172"/>
              <a:gd name="connsiteX7" fmla="*/ 113841 w 145646"/>
              <a:gd name="connsiteY7" fmla="*/ 99392 h 135172"/>
              <a:gd name="connsiteX8" fmla="*/ 137695 w 145646"/>
              <a:gd name="connsiteY8" fmla="*/ 87465 h 135172"/>
              <a:gd name="connsiteX9" fmla="*/ 145646 w 145646"/>
              <a:gd name="connsiteY9" fmla="*/ 59635 h 135172"/>
              <a:gd name="connsiteX10" fmla="*/ 132266 w 145646"/>
              <a:gd name="connsiteY10" fmla="*/ 0 h 135172"/>
              <a:gd name="connsiteX11" fmla="*/ 86012 w 145646"/>
              <a:gd name="connsiteY11" fmla="*/ 0 h 135172"/>
              <a:gd name="connsiteX12" fmla="*/ 38304 w 145646"/>
              <a:gd name="connsiteY12" fmla="*/ 15903 h 135172"/>
              <a:gd name="connsiteX0" fmla="*/ 46200 w 153542"/>
              <a:gd name="connsiteY0" fmla="*/ 15903 h 135172"/>
              <a:gd name="connsiteX1" fmla="*/ 14394 w 153542"/>
              <a:gd name="connsiteY1" fmla="*/ 79513 h 135172"/>
              <a:gd name="connsiteX2" fmla="*/ 0 w 153542"/>
              <a:gd name="connsiteY2" fmla="*/ 84285 h 135172"/>
              <a:gd name="connsiteX3" fmla="*/ 7896 w 153542"/>
              <a:gd name="connsiteY3" fmla="*/ 107655 h 135172"/>
              <a:gd name="connsiteX4" fmla="*/ 20700 w 153542"/>
              <a:gd name="connsiteY4" fmla="*/ 135172 h 135172"/>
              <a:gd name="connsiteX5" fmla="*/ 62102 w 153542"/>
              <a:gd name="connsiteY5" fmla="*/ 135172 h 135172"/>
              <a:gd name="connsiteX6" fmla="*/ 78005 w 153542"/>
              <a:gd name="connsiteY6" fmla="*/ 99392 h 135172"/>
              <a:gd name="connsiteX7" fmla="*/ 121737 w 153542"/>
              <a:gd name="connsiteY7" fmla="*/ 99392 h 135172"/>
              <a:gd name="connsiteX8" fmla="*/ 145591 w 153542"/>
              <a:gd name="connsiteY8" fmla="*/ 87465 h 135172"/>
              <a:gd name="connsiteX9" fmla="*/ 153542 w 153542"/>
              <a:gd name="connsiteY9" fmla="*/ 59635 h 135172"/>
              <a:gd name="connsiteX10" fmla="*/ 140162 w 153542"/>
              <a:gd name="connsiteY10" fmla="*/ 0 h 135172"/>
              <a:gd name="connsiteX11" fmla="*/ 93908 w 153542"/>
              <a:gd name="connsiteY11" fmla="*/ 0 h 135172"/>
              <a:gd name="connsiteX12" fmla="*/ 46200 w 153542"/>
              <a:gd name="connsiteY12" fmla="*/ 15903 h 135172"/>
              <a:gd name="connsiteX0" fmla="*/ 46200 w 153542"/>
              <a:gd name="connsiteY0" fmla="*/ 25445 h 144714"/>
              <a:gd name="connsiteX1" fmla="*/ 14394 w 153542"/>
              <a:gd name="connsiteY1" fmla="*/ 89055 h 144714"/>
              <a:gd name="connsiteX2" fmla="*/ 0 w 153542"/>
              <a:gd name="connsiteY2" fmla="*/ 93827 h 144714"/>
              <a:gd name="connsiteX3" fmla="*/ 7896 w 153542"/>
              <a:gd name="connsiteY3" fmla="*/ 117197 h 144714"/>
              <a:gd name="connsiteX4" fmla="*/ 20700 w 153542"/>
              <a:gd name="connsiteY4" fmla="*/ 144714 h 144714"/>
              <a:gd name="connsiteX5" fmla="*/ 62102 w 153542"/>
              <a:gd name="connsiteY5" fmla="*/ 144714 h 144714"/>
              <a:gd name="connsiteX6" fmla="*/ 78005 w 153542"/>
              <a:gd name="connsiteY6" fmla="*/ 108934 h 144714"/>
              <a:gd name="connsiteX7" fmla="*/ 121737 w 153542"/>
              <a:gd name="connsiteY7" fmla="*/ 108934 h 144714"/>
              <a:gd name="connsiteX8" fmla="*/ 145591 w 153542"/>
              <a:gd name="connsiteY8" fmla="*/ 97007 h 144714"/>
              <a:gd name="connsiteX9" fmla="*/ 153542 w 153542"/>
              <a:gd name="connsiteY9" fmla="*/ 69177 h 144714"/>
              <a:gd name="connsiteX10" fmla="*/ 130566 w 153542"/>
              <a:gd name="connsiteY10" fmla="*/ 0 h 144714"/>
              <a:gd name="connsiteX11" fmla="*/ 93908 w 153542"/>
              <a:gd name="connsiteY11" fmla="*/ 9542 h 144714"/>
              <a:gd name="connsiteX12" fmla="*/ 46200 w 153542"/>
              <a:gd name="connsiteY12" fmla="*/ 25445 h 144714"/>
              <a:gd name="connsiteX0" fmla="*/ 46200 w 153542"/>
              <a:gd name="connsiteY0" fmla="*/ 25445 h 147099"/>
              <a:gd name="connsiteX1" fmla="*/ 14394 w 153542"/>
              <a:gd name="connsiteY1" fmla="*/ 89055 h 147099"/>
              <a:gd name="connsiteX2" fmla="*/ 0 w 153542"/>
              <a:gd name="connsiteY2" fmla="*/ 93827 h 147099"/>
              <a:gd name="connsiteX3" fmla="*/ 7896 w 153542"/>
              <a:gd name="connsiteY3" fmla="*/ 117197 h 147099"/>
              <a:gd name="connsiteX4" fmla="*/ 20700 w 153542"/>
              <a:gd name="connsiteY4" fmla="*/ 144714 h 147099"/>
              <a:gd name="connsiteX5" fmla="*/ 47708 w 153542"/>
              <a:gd name="connsiteY5" fmla="*/ 147099 h 147099"/>
              <a:gd name="connsiteX6" fmla="*/ 78005 w 153542"/>
              <a:gd name="connsiteY6" fmla="*/ 108934 h 147099"/>
              <a:gd name="connsiteX7" fmla="*/ 121737 w 153542"/>
              <a:gd name="connsiteY7" fmla="*/ 108934 h 147099"/>
              <a:gd name="connsiteX8" fmla="*/ 145591 w 153542"/>
              <a:gd name="connsiteY8" fmla="*/ 97007 h 147099"/>
              <a:gd name="connsiteX9" fmla="*/ 153542 w 153542"/>
              <a:gd name="connsiteY9" fmla="*/ 69177 h 147099"/>
              <a:gd name="connsiteX10" fmla="*/ 130566 w 153542"/>
              <a:gd name="connsiteY10" fmla="*/ 0 h 147099"/>
              <a:gd name="connsiteX11" fmla="*/ 93908 w 153542"/>
              <a:gd name="connsiteY11" fmla="*/ 9542 h 147099"/>
              <a:gd name="connsiteX12" fmla="*/ 46200 w 153542"/>
              <a:gd name="connsiteY12" fmla="*/ 25445 h 147099"/>
              <a:gd name="connsiteX0" fmla="*/ 46200 w 153542"/>
              <a:gd name="connsiteY0" fmla="*/ 25445 h 147099"/>
              <a:gd name="connsiteX1" fmla="*/ 14394 w 153542"/>
              <a:gd name="connsiteY1" fmla="*/ 89055 h 147099"/>
              <a:gd name="connsiteX2" fmla="*/ 0 w 153542"/>
              <a:gd name="connsiteY2" fmla="*/ 93827 h 147099"/>
              <a:gd name="connsiteX3" fmla="*/ 7896 w 153542"/>
              <a:gd name="connsiteY3" fmla="*/ 117197 h 147099"/>
              <a:gd name="connsiteX4" fmla="*/ 20700 w 153542"/>
              <a:gd name="connsiteY4" fmla="*/ 144714 h 147099"/>
              <a:gd name="connsiteX5" fmla="*/ 47708 w 153542"/>
              <a:gd name="connsiteY5" fmla="*/ 147099 h 147099"/>
              <a:gd name="connsiteX6" fmla="*/ 75606 w 153542"/>
              <a:gd name="connsiteY6" fmla="*/ 113704 h 147099"/>
              <a:gd name="connsiteX7" fmla="*/ 121737 w 153542"/>
              <a:gd name="connsiteY7" fmla="*/ 108934 h 147099"/>
              <a:gd name="connsiteX8" fmla="*/ 145591 w 153542"/>
              <a:gd name="connsiteY8" fmla="*/ 97007 h 147099"/>
              <a:gd name="connsiteX9" fmla="*/ 153542 w 153542"/>
              <a:gd name="connsiteY9" fmla="*/ 69177 h 147099"/>
              <a:gd name="connsiteX10" fmla="*/ 130566 w 153542"/>
              <a:gd name="connsiteY10" fmla="*/ 0 h 147099"/>
              <a:gd name="connsiteX11" fmla="*/ 93908 w 153542"/>
              <a:gd name="connsiteY11" fmla="*/ 9542 h 147099"/>
              <a:gd name="connsiteX12" fmla="*/ 46200 w 153542"/>
              <a:gd name="connsiteY12" fmla="*/ 25445 h 147099"/>
              <a:gd name="connsiteX0" fmla="*/ 46200 w 153542"/>
              <a:gd name="connsiteY0" fmla="*/ 25445 h 156641"/>
              <a:gd name="connsiteX1" fmla="*/ 14394 w 153542"/>
              <a:gd name="connsiteY1" fmla="*/ 89055 h 156641"/>
              <a:gd name="connsiteX2" fmla="*/ 0 w 153542"/>
              <a:gd name="connsiteY2" fmla="*/ 93827 h 156641"/>
              <a:gd name="connsiteX3" fmla="*/ 7896 w 153542"/>
              <a:gd name="connsiteY3" fmla="*/ 117197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7896 w 153542"/>
              <a:gd name="connsiteY3" fmla="*/ 117197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7896 w 153542"/>
              <a:gd name="connsiteY3" fmla="*/ 110041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80404 w 153542"/>
              <a:gd name="connsiteY6" fmla="*/ 120861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80404 w 153542"/>
              <a:gd name="connsiteY6" fmla="*/ 120861 h 156641"/>
              <a:gd name="connsiteX7" fmla="*/ 138530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42" h="156641">
                <a:moveTo>
                  <a:pt x="46200" y="25445"/>
                </a:moveTo>
                <a:lnTo>
                  <a:pt x="14394" y="79514"/>
                </a:lnTo>
                <a:lnTo>
                  <a:pt x="0" y="93827"/>
                </a:lnTo>
                <a:lnTo>
                  <a:pt x="3098" y="126739"/>
                </a:lnTo>
                <a:lnTo>
                  <a:pt x="23099" y="156641"/>
                </a:lnTo>
                <a:lnTo>
                  <a:pt x="47708" y="147099"/>
                </a:lnTo>
                <a:lnTo>
                  <a:pt x="80404" y="120861"/>
                </a:lnTo>
                <a:lnTo>
                  <a:pt x="138530" y="108934"/>
                </a:lnTo>
                <a:lnTo>
                  <a:pt x="145591" y="97007"/>
                </a:lnTo>
                <a:lnTo>
                  <a:pt x="153542" y="69177"/>
                </a:lnTo>
                <a:lnTo>
                  <a:pt x="130566" y="0"/>
                </a:lnTo>
                <a:lnTo>
                  <a:pt x="93908" y="9542"/>
                </a:lnTo>
                <a:lnTo>
                  <a:pt x="46200" y="25445"/>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54" name="Freeform 8">
            <a:extLst>
              <a:ext uri="{FF2B5EF4-FFF2-40B4-BE49-F238E27FC236}">
                <a16:creationId xmlns:a16="http://schemas.microsoft.com/office/drawing/2014/main" id="{3AFB05B3-FCE1-6ED9-6A18-50A97EC1369F}"/>
              </a:ext>
            </a:extLst>
          </p:cNvPr>
          <p:cNvSpPr/>
          <p:nvPr/>
        </p:nvSpPr>
        <p:spPr>
          <a:xfrm>
            <a:off x="9368954" y="3752999"/>
            <a:ext cx="153988" cy="219075"/>
          </a:xfrm>
          <a:custGeom>
            <a:avLst/>
            <a:gdLst>
              <a:gd name="connsiteX0" fmla="*/ 27829 w 155050"/>
              <a:gd name="connsiteY0" fmla="*/ 43732 h 218660"/>
              <a:gd name="connsiteX1" fmla="*/ 15902 w 155050"/>
              <a:gd name="connsiteY1" fmla="*/ 115293 h 218660"/>
              <a:gd name="connsiteX2" fmla="*/ 0 w 155050"/>
              <a:gd name="connsiteY2" fmla="*/ 174928 h 218660"/>
              <a:gd name="connsiteX3" fmla="*/ 27829 w 155050"/>
              <a:gd name="connsiteY3" fmla="*/ 218660 h 218660"/>
              <a:gd name="connsiteX4" fmla="*/ 51683 w 155050"/>
              <a:gd name="connsiteY4" fmla="*/ 166977 h 218660"/>
              <a:gd name="connsiteX5" fmla="*/ 83489 w 155050"/>
              <a:gd name="connsiteY5" fmla="*/ 159026 h 218660"/>
              <a:gd name="connsiteX6" fmla="*/ 131196 w 155050"/>
              <a:gd name="connsiteY6" fmla="*/ 99391 h 218660"/>
              <a:gd name="connsiteX7" fmla="*/ 155050 w 155050"/>
              <a:gd name="connsiteY7" fmla="*/ 59634 h 218660"/>
              <a:gd name="connsiteX8" fmla="*/ 155050 w 155050"/>
              <a:gd name="connsiteY8" fmla="*/ 59634 h 218660"/>
              <a:gd name="connsiteX9" fmla="*/ 131196 w 155050"/>
              <a:gd name="connsiteY9" fmla="*/ 7951 h 218660"/>
              <a:gd name="connsiteX10" fmla="*/ 99391 w 155050"/>
              <a:gd name="connsiteY10" fmla="*/ 0 h 218660"/>
              <a:gd name="connsiteX11" fmla="*/ 27829 w 155050"/>
              <a:gd name="connsiteY11" fmla="*/ 43732 h 218660"/>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55050 w 162365"/>
              <a:gd name="connsiteY8" fmla="*/ 85201 h 244227"/>
              <a:gd name="connsiteX9" fmla="*/ 162365 w 162365"/>
              <a:gd name="connsiteY9" fmla="*/ 0 h 244227"/>
              <a:gd name="connsiteX10" fmla="*/ 99391 w 162365"/>
              <a:gd name="connsiteY10" fmla="*/ 25567 h 244227"/>
              <a:gd name="connsiteX11" fmla="*/ 27829 w 162365"/>
              <a:gd name="connsiteY11" fmla="*/ 69299 h 244227"/>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55050 w 162365"/>
              <a:gd name="connsiteY8" fmla="*/ 85201 h 244227"/>
              <a:gd name="connsiteX9" fmla="*/ 162365 w 162365"/>
              <a:gd name="connsiteY9" fmla="*/ 0 h 244227"/>
              <a:gd name="connsiteX10" fmla="*/ 99391 w 162365"/>
              <a:gd name="connsiteY10" fmla="*/ 25567 h 244227"/>
              <a:gd name="connsiteX11" fmla="*/ 27829 w 162365"/>
              <a:gd name="connsiteY11" fmla="*/ 69299 h 244227"/>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26278 w 162365"/>
              <a:gd name="connsiteY8" fmla="*/ 54078 h 244227"/>
              <a:gd name="connsiteX9" fmla="*/ 162365 w 162365"/>
              <a:gd name="connsiteY9" fmla="*/ 0 h 244227"/>
              <a:gd name="connsiteX10" fmla="*/ 99391 w 162365"/>
              <a:gd name="connsiteY10" fmla="*/ 25567 h 244227"/>
              <a:gd name="connsiteX11" fmla="*/ 27829 w 162365"/>
              <a:gd name="connsiteY11" fmla="*/ 69299 h 244227"/>
              <a:gd name="connsiteX0" fmla="*/ 27829 w 155050"/>
              <a:gd name="connsiteY0" fmla="*/ 45358 h 220286"/>
              <a:gd name="connsiteX1" fmla="*/ 15902 w 155050"/>
              <a:gd name="connsiteY1" fmla="*/ 116919 h 220286"/>
              <a:gd name="connsiteX2" fmla="*/ 0 w 155050"/>
              <a:gd name="connsiteY2" fmla="*/ 176554 h 220286"/>
              <a:gd name="connsiteX3" fmla="*/ 27829 w 155050"/>
              <a:gd name="connsiteY3" fmla="*/ 220286 h 220286"/>
              <a:gd name="connsiteX4" fmla="*/ 51683 w 155050"/>
              <a:gd name="connsiteY4" fmla="*/ 168603 h 220286"/>
              <a:gd name="connsiteX5" fmla="*/ 83489 w 155050"/>
              <a:gd name="connsiteY5" fmla="*/ 160652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27829 w 155050"/>
              <a:gd name="connsiteY3" fmla="*/ 220286 h 220286"/>
              <a:gd name="connsiteX4" fmla="*/ 51683 w 155050"/>
              <a:gd name="connsiteY4" fmla="*/ 168603 h 220286"/>
              <a:gd name="connsiteX5" fmla="*/ 90682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51683 w 155050"/>
              <a:gd name="connsiteY4" fmla="*/ 168603 h 220286"/>
              <a:gd name="connsiteX5" fmla="*/ 90682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51683 w 155050"/>
              <a:gd name="connsiteY4" fmla="*/ 168603 h 220286"/>
              <a:gd name="connsiteX5" fmla="*/ 85886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66069 w 155050"/>
              <a:gd name="connsiteY4" fmla="*/ 159027 h 220286"/>
              <a:gd name="connsiteX5" fmla="*/ 85886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050" h="220286">
                <a:moveTo>
                  <a:pt x="27829" y="45358"/>
                </a:moveTo>
                <a:lnTo>
                  <a:pt x="15902" y="116919"/>
                </a:lnTo>
                <a:lnTo>
                  <a:pt x="0" y="176554"/>
                </a:lnTo>
                <a:lnTo>
                  <a:pt x="15840" y="220286"/>
                </a:lnTo>
                <a:lnTo>
                  <a:pt x="66069" y="159027"/>
                </a:lnTo>
                <a:lnTo>
                  <a:pt x="85886" y="165441"/>
                </a:lnTo>
                <a:lnTo>
                  <a:pt x="131196" y="101017"/>
                </a:lnTo>
                <a:lnTo>
                  <a:pt x="155050" y="61260"/>
                </a:lnTo>
                <a:lnTo>
                  <a:pt x="126278" y="30137"/>
                </a:lnTo>
                <a:lnTo>
                  <a:pt x="138389" y="0"/>
                </a:lnTo>
                <a:cubicBezTo>
                  <a:pt x="105409" y="25280"/>
                  <a:pt x="120382" y="-6896"/>
                  <a:pt x="99391" y="1626"/>
                </a:cubicBezTo>
                <a:lnTo>
                  <a:pt x="27829" y="45358"/>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55" name="Freeform 6144">
            <a:extLst>
              <a:ext uri="{FF2B5EF4-FFF2-40B4-BE49-F238E27FC236}">
                <a16:creationId xmlns:a16="http://schemas.microsoft.com/office/drawing/2014/main" id="{8B188903-803E-4524-61DF-BE3001C84477}"/>
              </a:ext>
            </a:extLst>
          </p:cNvPr>
          <p:cNvSpPr/>
          <p:nvPr/>
        </p:nvSpPr>
        <p:spPr>
          <a:xfrm>
            <a:off x="9675346" y="4345136"/>
            <a:ext cx="269875" cy="644525"/>
          </a:xfrm>
          <a:custGeom>
            <a:avLst/>
            <a:gdLst>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9757 w 250466"/>
              <a:gd name="connsiteY4" fmla="*/ 131197 h 628153"/>
              <a:gd name="connsiteX5" fmla="*/ 39757 w 250466"/>
              <a:gd name="connsiteY5" fmla="*/ 210710 h 628153"/>
              <a:gd name="connsiteX6" fmla="*/ 59635 w 250466"/>
              <a:gd name="connsiteY6" fmla="*/ 238539 h 628153"/>
              <a:gd name="connsiteX7" fmla="*/ 11927 w 250466"/>
              <a:gd name="connsiteY7" fmla="*/ 298174 h 628153"/>
              <a:gd name="connsiteX8" fmla="*/ 0 w 250466"/>
              <a:gd name="connsiteY8" fmla="*/ 329979 h 628153"/>
              <a:gd name="connsiteX9" fmla="*/ 23854 w 250466"/>
              <a:gd name="connsiteY9" fmla="*/ 389614 h 628153"/>
              <a:gd name="connsiteX10" fmla="*/ 71562 w 250466"/>
              <a:gd name="connsiteY10" fmla="*/ 421419 h 628153"/>
              <a:gd name="connsiteX11" fmla="*/ 99392 w 250466"/>
              <a:gd name="connsiteY11" fmla="*/ 425395 h 628153"/>
              <a:gd name="connsiteX12" fmla="*/ 127221 w 250466"/>
              <a:gd name="connsiteY12" fmla="*/ 413468 h 628153"/>
              <a:gd name="connsiteX13" fmla="*/ 151075 w 250466"/>
              <a:gd name="connsiteY13" fmla="*/ 461176 h 628153"/>
              <a:gd name="connsiteX14" fmla="*/ 131197 w 250466"/>
              <a:gd name="connsiteY14" fmla="*/ 536713 h 628153"/>
              <a:gd name="connsiteX15" fmla="*/ 127221 w 250466"/>
              <a:gd name="connsiteY15" fmla="*/ 568519 h 628153"/>
              <a:gd name="connsiteX16" fmla="*/ 190832 w 250466"/>
              <a:gd name="connsiteY16" fmla="*/ 628153 h 628153"/>
              <a:gd name="connsiteX17" fmla="*/ 190832 w 250466"/>
              <a:gd name="connsiteY17" fmla="*/ 628153 h 628153"/>
              <a:gd name="connsiteX18" fmla="*/ 202759 w 250466"/>
              <a:gd name="connsiteY18" fmla="*/ 576470 h 628153"/>
              <a:gd name="connsiteX19" fmla="*/ 226613 w 250466"/>
              <a:gd name="connsiteY19" fmla="*/ 552616 h 628153"/>
              <a:gd name="connsiteX20" fmla="*/ 250466 w 250466"/>
              <a:gd name="connsiteY20" fmla="*/ 508884 h 628153"/>
              <a:gd name="connsiteX21" fmla="*/ 250466 w 250466"/>
              <a:gd name="connsiteY21" fmla="*/ 433346 h 628153"/>
              <a:gd name="connsiteX22" fmla="*/ 119270 w 250466"/>
              <a:gd name="connsiteY22" fmla="*/ 230588 h 628153"/>
              <a:gd name="connsiteX23" fmla="*/ 131197 w 250466"/>
              <a:gd name="connsiteY23" fmla="*/ 147099 h 628153"/>
              <a:gd name="connsiteX24" fmla="*/ 115294 w 250466"/>
              <a:gd name="connsiteY24" fmla="*/ 75538 h 628153"/>
              <a:gd name="connsiteX25" fmla="*/ 95416 w 250466"/>
              <a:gd name="connsiteY25"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9757 w 250466"/>
              <a:gd name="connsiteY4" fmla="*/ 131197 h 628153"/>
              <a:gd name="connsiteX5" fmla="*/ 39757 w 250466"/>
              <a:gd name="connsiteY5" fmla="*/ 210710 h 628153"/>
              <a:gd name="connsiteX6" fmla="*/ 59635 w 250466"/>
              <a:gd name="connsiteY6" fmla="*/ 238539 h 628153"/>
              <a:gd name="connsiteX7" fmla="*/ 4748 w 250466"/>
              <a:gd name="connsiteY7" fmla="*/ 288632 h 628153"/>
              <a:gd name="connsiteX8" fmla="*/ 0 w 250466"/>
              <a:gd name="connsiteY8" fmla="*/ 329979 h 628153"/>
              <a:gd name="connsiteX9" fmla="*/ 23854 w 250466"/>
              <a:gd name="connsiteY9" fmla="*/ 389614 h 628153"/>
              <a:gd name="connsiteX10" fmla="*/ 71562 w 250466"/>
              <a:gd name="connsiteY10" fmla="*/ 421419 h 628153"/>
              <a:gd name="connsiteX11" fmla="*/ 99392 w 250466"/>
              <a:gd name="connsiteY11" fmla="*/ 425395 h 628153"/>
              <a:gd name="connsiteX12" fmla="*/ 127221 w 250466"/>
              <a:gd name="connsiteY12" fmla="*/ 413468 h 628153"/>
              <a:gd name="connsiteX13" fmla="*/ 151075 w 250466"/>
              <a:gd name="connsiteY13" fmla="*/ 461176 h 628153"/>
              <a:gd name="connsiteX14" fmla="*/ 131197 w 250466"/>
              <a:gd name="connsiteY14" fmla="*/ 536713 h 628153"/>
              <a:gd name="connsiteX15" fmla="*/ 127221 w 250466"/>
              <a:gd name="connsiteY15" fmla="*/ 568519 h 628153"/>
              <a:gd name="connsiteX16" fmla="*/ 190832 w 250466"/>
              <a:gd name="connsiteY16" fmla="*/ 628153 h 628153"/>
              <a:gd name="connsiteX17" fmla="*/ 190832 w 250466"/>
              <a:gd name="connsiteY17" fmla="*/ 628153 h 628153"/>
              <a:gd name="connsiteX18" fmla="*/ 202759 w 250466"/>
              <a:gd name="connsiteY18" fmla="*/ 576470 h 628153"/>
              <a:gd name="connsiteX19" fmla="*/ 226613 w 250466"/>
              <a:gd name="connsiteY19" fmla="*/ 552616 h 628153"/>
              <a:gd name="connsiteX20" fmla="*/ 250466 w 250466"/>
              <a:gd name="connsiteY20" fmla="*/ 508884 h 628153"/>
              <a:gd name="connsiteX21" fmla="*/ 250466 w 250466"/>
              <a:gd name="connsiteY21" fmla="*/ 433346 h 628153"/>
              <a:gd name="connsiteX22" fmla="*/ 119270 w 250466"/>
              <a:gd name="connsiteY22" fmla="*/ 230588 h 628153"/>
              <a:gd name="connsiteX23" fmla="*/ 131197 w 250466"/>
              <a:gd name="connsiteY23" fmla="*/ 147099 h 628153"/>
              <a:gd name="connsiteX24" fmla="*/ 115294 w 250466"/>
              <a:gd name="connsiteY24" fmla="*/ 75538 h 628153"/>
              <a:gd name="connsiteX25" fmla="*/ 95416 w 250466"/>
              <a:gd name="connsiteY25"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8288 w 250466"/>
              <a:gd name="connsiteY4" fmla="*/ 65996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40680 w 250466"/>
              <a:gd name="connsiteY4" fmla="*/ 61224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3502 w 250466"/>
              <a:gd name="connsiteY4" fmla="*/ 37370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20674 h 644851"/>
              <a:gd name="connsiteX1" fmla="*/ 35781 w 250466"/>
              <a:gd name="connsiteY1" fmla="*/ 16698 h 644851"/>
              <a:gd name="connsiteX2" fmla="*/ 21423 w 250466"/>
              <a:gd name="connsiteY2" fmla="*/ 0 h 644851"/>
              <a:gd name="connsiteX3" fmla="*/ 39757 w 250466"/>
              <a:gd name="connsiteY3" fmla="*/ 84284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95416 w 250466"/>
              <a:gd name="connsiteY0" fmla="*/ 20674 h 644851"/>
              <a:gd name="connsiteX1" fmla="*/ 35781 w 250466"/>
              <a:gd name="connsiteY1" fmla="*/ 16698 h 644851"/>
              <a:gd name="connsiteX2" fmla="*/ 21423 w 250466"/>
              <a:gd name="connsiteY2" fmla="*/ 0 h 644851"/>
              <a:gd name="connsiteX3" fmla="*/ 56508 w 250466"/>
              <a:gd name="connsiteY3" fmla="*/ 122451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95416 w 250466"/>
              <a:gd name="connsiteY0" fmla="*/ 20674 h 644851"/>
              <a:gd name="connsiteX1" fmla="*/ 35781 w 250466"/>
              <a:gd name="connsiteY1" fmla="*/ 16698 h 644851"/>
              <a:gd name="connsiteX2" fmla="*/ 21423 w 250466"/>
              <a:gd name="connsiteY2" fmla="*/ 0 h 644851"/>
              <a:gd name="connsiteX3" fmla="*/ 44543 w 250466"/>
              <a:gd name="connsiteY3" fmla="*/ 108138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102595 w 257645"/>
              <a:gd name="connsiteY0" fmla="*/ 20674 h 644851"/>
              <a:gd name="connsiteX1" fmla="*/ 42960 w 257645"/>
              <a:gd name="connsiteY1" fmla="*/ 16698 h 644851"/>
              <a:gd name="connsiteX2" fmla="*/ 28602 w 257645"/>
              <a:gd name="connsiteY2" fmla="*/ 0 h 644851"/>
              <a:gd name="connsiteX3" fmla="*/ 51722 w 257645"/>
              <a:gd name="connsiteY3" fmla="*/ 108138 h 644851"/>
              <a:gd name="connsiteX4" fmla="*/ 40681 w 257645"/>
              <a:gd name="connsiteY4" fmla="*/ 54068 h 644851"/>
              <a:gd name="connsiteX5" fmla="*/ 46936 w 257645"/>
              <a:gd name="connsiteY5" fmla="*/ 147895 h 644851"/>
              <a:gd name="connsiteX6" fmla="*/ 46936 w 257645"/>
              <a:gd name="connsiteY6" fmla="*/ 227408 h 644851"/>
              <a:gd name="connsiteX7" fmla="*/ 66814 w 257645"/>
              <a:gd name="connsiteY7" fmla="*/ 255237 h 644851"/>
              <a:gd name="connsiteX8" fmla="*/ 11927 w 257645"/>
              <a:gd name="connsiteY8" fmla="*/ 305330 h 644851"/>
              <a:gd name="connsiteX9" fmla="*/ 0 w 257645"/>
              <a:gd name="connsiteY9" fmla="*/ 346677 h 644851"/>
              <a:gd name="connsiteX10" fmla="*/ 31033 w 257645"/>
              <a:gd name="connsiteY10" fmla="*/ 406312 h 644851"/>
              <a:gd name="connsiteX11" fmla="*/ 78741 w 257645"/>
              <a:gd name="connsiteY11" fmla="*/ 438117 h 644851"/>
              <a:gd name="connsiteX12" fmla="*/ 106571 w 257645"/>
              <a:gd name="connsiteY12" fmla="*/ 442093 h 644851"/>
              <a:gd name="connsiteX13" fmla="*/ 134400 w 257645"/>
              <a:gd name="connsiteY13" fmla="*/ 430166 h 644851"/>
              <a:gd name="connsiteX14" fmla="*/ 158254 w 257645"/>
              <a:gd name="connsiteY14" fmla="*/ 477874 h 644851"/>
              <a:gd name="connsiteX15" fmla="*/ 138376 w 257645"/>
              <a:gd name="connsiteY15" fmla="*/ 553411 h 644851"/>
              <a:gd name="connsiteX16" fmla="*/ 134400 w 257645"/>
              <a:gd name="connsiteY16" fmla="*/ 585217 h 644851"/>
              <a:gd name="connsiteX17" fmla="*/ 198011 w 257645"/>
              <a:gd name="connsiteY17" fmla="*/ 644851 h 644851"/>
              <a:gd name="connsiteX18" fmla="*/ 198011 w 257645"/>
              <a:gd name="connsiteY18" fmla="*/ 644851 h 644851"/>
              <a:gd name="connsiteX19" fmla="*/ 209938 w 257645"/>
              <a:gd name="connsiteY19" fmla="*/ 593168 h 644851"/>
              <a:gd name="connsiteX20" fmla="*/ 233792 w 257645"/>
              <a:gd name="connsiteY20" fmla="*/ 569314 h 644851"/>
              <a:gd name="connsiteX21" fmla="*/ 257645 w 257645"/>
              <a:gd name="connsiteY21" fmla="*/ 525582 h 644851"/>
              <a:gd name="connsiteX22" fmla="*/ 257645 w 257645"/>
              <a:gd name="connsiteY22" fmla="*/ 450044 h 644851"/>
              <a:gd name="connsiteX23" fmla="*/ 126449 w 257645"/>
              <a:gd name="connsiteY23" fmla="*/ 247286 h 644851"/>
              <a:gd name="connsiteX24" fmla="*/ 138376 w 257645"/>
              <a:gd name="connsiteY24" fmla="*/ 163797 h 644851"/>
              <a:gd name="connsiteX25" fmla="*/ 122473 w 257645"/>
              <a:gd name="connsiteY25" fmla="*/ 92236 h 644851"/>
              <a:gd name="connsiteX26" fmla="*/ 102595 w 257645"/>
              <a:gd name="connsiteY26" fmla="*/ 20674 h 644851"/>
              <a:gd name="connsiteX0" fmla="*/ 102595 w 264824"/>
              <a:gd name="connsiteY0" fmla="*/ 20674 h 644851"/>
              <a:gd name="connsiteX1" fmla="*/ 42960 w 264824"/>
              <a:gd name="connsiteY1" fmla="*/ 16698 h 644851"/>
              <a:gd name="connsiteX2" fmla="*/ 28602 w 264824"/>
              <a:gd name="connsiteY2" fmla="*/ 0 h 644851"/>
              <a:gd name="connsiteX3" fmla="*/ 51722 w 264824"/>
              <a:gd name="connsiteY3" fmla="*/ 108138 h 644851"/>
              <a:gd name="connsiteX4" fmla="*/ 40681 w 264824"/>
              <a:gd name="connsiteY4" fmla="*/ 54068 h 644851"/>
              <a:gd name="connsiteX5" fmla="*/ 46936 w 264824"/>
              <a:gd name="connsiteY5" fmla="*/ 147895 h 644851"/>
              <a:gd name="connsiteX6" fmla="*/ 46936 w 264824"/>
              <a:gd name="connsiteY6" fmla="*/ 227408 h 644851"/>
              <a:gd name="connsiteX7" fmla="*/ 66814 w 264824"/>
              <a:gd name="connsiteY7" fmla="*/ 255237 h 644851"/>
              <a:gd name="connsiteX8" fmla="*/ 11927 w 264824"/>
              <a:gd name="connsiteY8" fmla="*/ 305330 h 644851"/>
              <a:gd name="connsiteX9" fmla="*/ 0 w 264824"/>
              <a:gd name="connsiteY9" fmla="*/ 346677 h 644851"/>
              <a:gd name="connsiteX10" fmla="*/ 31033 w 264824"/>
              <a:gd name="connsiteY10" fmla="*/ 406312 h 644851"/>
              <a:gd name="connsiteX11" fmla="*/ 78741 w 264824"/>
              <a:gd name="connsiteY11" fmla="*/ 438117 h 644851"/>
              <a:gd name="connsiteX12" fmla="*/ 106571 w 264824"/>
              <a:gd name="connsiteY12" fmla="*/ 442093 h 644851"/>
              <a:gd name="connsiteX13" fmla="*/ 134400 w 264824"/>
              <a:gd name="connsiteY13" fmla="*/ 430166 h 644851"/>
              <a:gd name="connsiteX14" fmla="*/ 158254 w 264824"/>
              <a:gd name="connsiteY14" fmla="*/ 477874 h 644851"/>
              <a:gd name="connsiteX15" fmla="*/ 138376 w 264824"/>
              <a:gd name="connsiteY15" fmla="*/ 553411 h 644851"/>
              <a:gd name="connsiteX16" fmla="*/ 134400 w 264824"/>
              <a:gd name="connsiteY16" fmla="*/ 585217 h 644851"/>
              <a:gd name="connsiteX17" fmla="*/ 198011 w 264824"/>
              <a:gd name="connsiteY17" fmla="*/ 644851 h 644851"/>
              <a:gd name="connsiteX18" fmla="*/ 198011 w 264824"/>
              <a:gd name="connsiteY18" fmla="*/ 644851 h 644851"/>
              <a:gd name="connsiteX19" fmla="*/ 209938 w 264824"/>
              <a:gd name="connsiteY19" fmla="*/ 593168 h 644851"/>
              <a:gd name="connsiteX20" fmla="*/ 233792 w 264824"/>
              <a:gd name="connsiteY20" fmla="*/ 569314 h 644851"/>
              <a:gd name="connsiteX21" fmla="*/ 257645 w 264824"/>
              <a:gd name="connsiteY21" fmla="*/ 525582 h 644851"/>
              <a:gd name="connsiteX22" fmla="*/ 264824 w 264824"/>
              <a:gd name="connsiteY22" fmla="*/ 450044 h 644851"/>
              <a:gd name="connsiteX23" fmla="*/ 126449 w 264824"/>
              <a:gd name="connsiteY23" fmla="*/ 247286 h 644851"/>
              <a:gd name="connsiteX24" fmla="*/ 138376 w 264824"/>
              <a:gd name="connsiteY24" fmla="*/ 163797 h 644851"/>
              <a:gd name="connsiteX25" fmla="*/ 122473 w 264824"/>
              <a:gd name="connsiteY25" fmla="*/ 92236 h 644851"/>
              <a:gd name="connsiteX26" fmla="*/ 102595 w 264824"/>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33792 w 269609"/>
              <a:gd name="connsiteY20" fmla="*/ 56931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8376 w 269609"/>
              <a:gd name="connsiteY24" fmla="*/ 163797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8376 w 269609"/>
              <a:gd name="connsiteY24" fmla="*/ 163797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29614 w 269609"/>
              <a:gd name="connsiteY13" fmla="*/ 437323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7746 w 269609"/>
              <a:gd name="connsiteY1" fmla="*/ 14312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29614 w 269609"/>
              <a:gd name="connsiteY13" fmla="*/ 437323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7746 w 269609"/>
              <a:gd name="connsiteY1" fmla="*/ 14312 h 644851"/>
              <a:gd name="connsiteX2" fmla="*/ 28602 w 269609"/>
              <a:gd name="connsiteY2" fmla="*/ 0 h 644851"/>
              <a:gd name="connsiteX3" fmla="*/ 40681 w 269609"/>
              <a:gd name="connsiteY3" fmla="*/ 54068 h 644851"/>
              <a:gd name="connsiteX4" fmla="*/ 46936 w 269609"/>
              <a:gd name="connsiteY4" fmla="*/ 147895 h 644851"/>
              <a:gd name="connsiteX5" fmla="*/ 46936 w 269609"/>
              <a:gd name="connsiteY5" fmla="*/ 227408 h 644851"/>
              <a:gd name="connsiteX6" fmla="*/ 66814 w 269609"/>
              <a:gd name="connsiteY6" fmla="*/ 250466 h 644851"/>
              <a:gd name="connsiteX7" fmla="*/ 11927 w 269609"/>
              <a:gd name="connsiteY7" fmla="*/ 305330 h 644851"/>
              <a:gd name="connsiteX8" fmla="*/ 0 w 269609"/>
              <a:gd name="connsiteY8" fmla="*/ 346677 h 644851"/>
              <a:gd name="connsiteX9" fmla="*/ 21461 w 269609"/>
              <a:gd name="connsiteY9" fmla="*/ 396770 h 644851"/>
              <a:gd name="connsiteX10" fmla="*/ 78741 w 269609"/>
              <a:gd name="connsiteY10" fmla="*/ 438117 h 644851"/>
              <a:gd name="connsiteX11" fmla="*/ 106571 w 269609"/>
              <a:gd name="connsiteY11" fmla="*/ 442093 h 644851"/>
              <a:gd name="connsiteX12" fmla="*/ 129614 w 269609"/>
              <a:gd name="connsiteY12" fmla="*/ 437323 h 644851"/>
              <a:gd name="connsiteX13" fmla="*/ 158254 w 269609"/>
              <a:gd name="connsiteY13" fmla="*/ 477874 h 644851"/>
              <a:gd name="connsiteX14" fmla="*/ 138376 w 269609"/>
              <a:gd name="connsiteY14" fmla="*/ 553411 h 644851"/>
              <a:gd name="connsiteX15" fmla="*/ 134400 w 269609"/>
              <a:gd name="connsiteY15" fmla="*/ 585217 h 644851"/>
              <a:gd name="connsiteX16" fmla="*/ 198011 w 269609"/>
              <a:gd name="connsiteY16" fmla="*/ 644851 h 644851"/>
              <a:gd name="connsiteX17" fmla="*/ 198011 w 269609"/>
              <a:gd name="connsiteY17" fmla="*/ 644851 h 644851"/>
              <a:gd name="connsiteX18" fmla="*/ 209938 w 269609"/>
              <a:gd name="connsiteY18" fmla="*/ 593168 h 644851"/>
              <a:gd name="connsiteX19" fmla="*/ 243364 w 269609"/>
              <a:gd name="connsiteY19" fmla="*/ 574084 h 644851"/>
              <a:gd name="connsiteX20" fmla="*/ 269609 w 269609"/>
              <a:gd name="connsiteY20" fmla="*/ 527967 h 644851"/>
              <a:gd name="connsiteX21" fmla="*/ 264824 w 269609"/>
              <a:gd name="connsiteY21" fmla="*/ 450044 h 644851"/>
              <a:gd name="connsiteX22" fmla="*/ 126449 w 269609"/>
              <a:gd name="connsiteY22" fmla="*/ 247286 h 644851"/>
              <a:gd name="connsiteX23" fmla="*/ 135983 w 269609"/>
              <a:gd name="connsiteY23" fmla="*/ 128016 h 644851"/>
              <a:gd name="connsiteX24" fmla="*/ 122473 w 269609"/>
              <a:gd name="connsiteY24" fmla="*/ 92236 h 644851"/>
              <a:gd name="connsiteX25" fmla="*/ 102595 w 269609"/>
              <a:gd name="connsiteY25" fmla="*/ 20674 h 644851"/>
              <a:gd name="connsiteX0" fmla="*/ 102595 w 269609"/>
              <a:gd name="connsiteY0" fmla="*/ 20674 h 644851"/>
              <a:gd name="connsiteX1" fmla="*/ 47746 w 269609"/>
              <a:gd name="connsiteY1" fmla="*/ 14312 h 644851"/>
              <a:gd name="connsiteX2" fmla="*/ 28602 w 269609"/>
              <a:gd name="connsiteY2" fmla="*/ 0 h 644851"/>
              <a:gd name="connsiteX3" fmla="*/ 40681 w 269609"/>
              <a:gd name="connsiteY3" fmla="*/ 54068 h 644851"/>
              <a:gd name="connsiteX4" fmla="*/ 46936 w 269609"/>
              <a:gd name="connsiteY4" fmla="*/ 147895 h 644851"/>
              <a:gd name="connsiteX5" fmla="*/ 46936 w 269609"/>
              <a:gd name="connsiteY5" fmla="*/ 227408 h 644851"/>
              <a:gd name="connsiteX6" fmla="*/ 66814 w 269609"/>
              <a:gd name="connsiteY6" fmla="*/ 250466 h 644851"/>
              <a:gd name="connsiteX7" fmla="*/ 11927 w 269609"/>
              <a:gd name="connsiteY7" fmla="*/ 305330 h 644851"/>
              <a:gd name="connsiteX8" fmla="*/ 0 w 269609"/>
              <a:gd name="connsiteY8" fmla="*/ 346677 h 644851"/>
              <a:gd name="connsiteX9" fmla="*/ 21461 w 269609"/>
              <a:gd name="connsiteY9" fmla="*/ 396770 h 644851"/>
              <a:gd name="connsiteX10" fmla="*/ 78741 w 269609"/>
              <a:gd name="connsiteY10" fmla="*/ 438117 h 644851"/>
              <a:gd name="connsiteX11" fmla="*/ 106571 w 269609"/>
              <a:gd name="connsiteY11" fmla="*/ 442093 h 644851"/>
              <a:gd name="connsiteX12" fmla="*/ 129614 w 269609"/>
              <a:gd name="connsiteY12" fmla="*/ 437323 h 644851"/>
              <a:gd name="connsiteX13" fmla="*/ 158254 w 269609"/>
              <a:gd name="connsiteY13" fmla="*/ 477874 h 644851"/>
              <a:gd name="connsiteX14" fmla="*/ 138376 w 269609"/>
              <a:gd name="connsiteY14" fmla="*/ 553411 h 644851"/>
              <a:gd name="connsiteX15" fmla="*/ 134400 w 269609"/>
              <a:gd name="connsiteY15" fmla="*/ 585217 h 644851"/>
              <a:gd name="connsiteX16" fmla="*/ 198011 w 269609"/>
              <a:gd name="connsiteY16" fmla="*/ 644851 h 644851"/>
              <a:gd name="connsiteX17" fmla="*/ 202797 w 269609"/>
              <a:gd name="connsiteY17" fmla="*/ 644851 h 644851"/>
              <a:gd name="connsiteX18" fmla="*/ 209938 w 269609"/>
              <a:gd name="connsiteY18" fmla="*/ 593168 h 644851"/>
              <a:gd name="connsiteX19" fmla="*/ 243364 w 269609"/>
              <a:gd name="connsiteY19" fmla="*/ 574084 h 644851"/>
              <a:gd name="connsiteX20" fmla="*/ 269609 w 269609"/>
              <a:gd name="connsiteY20" fmla="*/ 527967 h 644851"/>
              <a:gd name="connsiteX21" fmla="*/ 264824 w 269609"/>
              <a:gd name="connsiteY21" fmla="*/ 450044 h 644851"/>
              <a:gd name="connsiteX22" fmla="*/ 126449 w 269609"/>
              <a:gd name="connsiteY22" fmla="*/ 247286 h 644851"/>
              <a:gd name="connsiteX23" fmla="*/ 135983 w 269609"/>
              <a:gd name="connsiteY23" fmla="*/ 128016 h 644851"/>
              <a:gd name="connsiteX24" fmla="*/ 122473 w 269609"/>
              <a:gd name="connsiteY24" fmla="*/ 92236 h 644851"/>
              <a:gd name="connsiteX25" fmla="*/ 102595 w 269609"/>
              <a:gd name="connsiteY25" fmla="*/ 20674 h 64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609" h="644851">
                <a:moveTo>
                  <a:pt x="102595" y="20674"/>
                </a:moveTo>
                <a:lnTo>
                  <a:pt x="47746" y="14312"/>
                </a:lnTo>
                <a:lnTo>
                  <a:pt x="28602" y="0"/>
                </a:lnTo>
                <a:lnTo>
                  <a:pt x="40681" y="54068"/>
                </a:lnTo>
                <a:cubicBezTo>
                  <a:pt x="41171" y="75802"/>
                  <a:pt x="46446" y="126161"/>
                  <a:pt x="46936" y="147895"/>
                </a:cubicBezTo>
                <a:lnTo>
                  <a:pt x="46936" y="227408"/>
                </a:lnTo>
                <a:lnTo>
                  <a:pt x="66814" y="250466"/>
                </a:lnTo>
                <a:lnTo>
                  <a:pt x="11927" y="305330"/>
                </a:lnTo>
                <a:lnTo>
                  <a:pt x="0" y="346677"/>
                </a:lnTo>
                <a:lnTo>
                  <a:pt x="21461" y="396770"/>
                </a:lnTo>
                <a:lnTo>
                  <a:pt x="78741" y="438117"/>
                </a:lnTo>
                <a:lnTo>
                  <a:pt x="106571" y="442093"/>
                </a:lnTo>
                <a:lnTo>
                  <a:pt x="129614" y="437323"/>
                </a:lnTo>
                <a:lnTo>
                  <a:pt x="158254" y="477874"/>
                </a:lnTo>
                <a:lnTo>
                  <a:pt x="138376" y="553411"/>
                </a:lnTo>
                <a:lnTo>
                  <a:pt x="134400" y="585217"/>
                </a:lnTo>
                <a:lnTo>
                  <a:pt x="198011" y="644851"/>
                </a:lnTo>
                <a:lnTo>
                  <a:pt x="202797" y="644851"/>
                </a:lnTo>
                <a:lnTo>
                  <a:pt x="209938" y="593168"/>
                </a:lnTo>
                <a:lnTo>
                  <a:pt x="243364" y="574084"/>
                </a:lnTo>
                <a:lnTo>
                  <a:pt x="269609" y="527967"/>
                </a:lnTo>
                <a:lnTo>
                  <a:pt x="264824" y="450044"/>
                </a:lnTo>
                <a:lnTo>
                  <a:pt x="126449" y="247286"/>
                </a:lnTo>
                <a:lnTo>
                  <a:pt x="135983" y="128016"/>
                </a:lnTo>
                <a:lnTo>
                  <a:pt x="122473" y="92236"/>
                </a:lnTo>
                <a:lnTo>
                  <a:pt x="102595" y="20674"/>
                </a:ln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56" name="Freeform 6146">
            <a:extLst>
              <a:ext uri="{FF2B5EF4-FFF2-40B4-BE49-F238E27FC236}">
                <a16:creationId xmlns:a16="http://schemas.microsoft.com/office/drawing/2014/main" id="{B2A62C09-BDE7-85B9-AA86-C9DBAE762476}"/>
              </a:ext>
            </a:extLst>
          </p:cNvPr>
          <p:cNvSpPr/>
          <p:nvPr/>
        </p:nvSpPr>
        <p:spPr>
          <a:xfrm>
            <a:off x="9376896" y="3641870"/>
            <a:ext cx="962025" cy="939800"/>
          </a:xfrm>
          <a:custGeom>
            <a:avLst/>
            <a:gdLst>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47099 w 962108"/>
              <a:gd name="connsiteY5" fmla="*/ 159026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23298 w 962108"/>
              <a:gd name="connsiteY5" fmla="*/ 149512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2321 w 962108"/>
              <a:gd name="connsiteY0" fmla="*/ 954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2321 w 962108"/>
              <a:gd name="connsiteY57" fmla="*/ 9547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07746 w 962108"/>
              <a:gd name="connsiteY52" fmla="*/ 133650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7298 w 962108"/>
              <a:gd name="connsiteY52" fmla="*/ 159855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7298 w 962108"/>
              <a:gd name="connsiteY52" fmla="*/ 159855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42 w 962108"/>
              <a:gd name="connsiteY24" fmla="*/ 815241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16487 w 962108"/>
              <a:gd name="connsiteY30" fmla="*/ 88108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56847 w 962108"/>
              <a:gd name="connsiteY29" fmla="*/ 900137 h 954157"/>
              <a:gd name="connsiteX30" fmla="*/ 716487 w 962108"/>
              <a:gd name="connsiteY30" fmla="*/ 88108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64543 w 962108"/>
              <a:gd name="connsiteY28" fmla="*/ 886571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50790 w 962108"/>
              <a:gd name="connsiteY32" fmla="*/ 850790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50790 w 962108"/>
              <a:gd name="connsiteY32" fmla="*/ 850790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40941 w 962108"/>
              <a:gd name="connsiteY20" fmla="*/ 671126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41965 w 962108"/>
              <a:gd name="connsiteY17" fmla="*/ 633591 h 939938"/>
              <a:gd name="connsiteX18" fmla="*/ 163002 w 962108"/>
              <a:gd name="connsiteY18" fmla="*/ 636105 h 939938"/>
              <a:gd name="connsiteX19" fmla="*/ 198783 w 962108"/>
              <a:gd name="connsiteY19" fmla="*/ 655983 h 939938"/>
              <a:gd name="connsiteX20" fmla="*/ 240941 w 962108"/>
              <a:gd name="connsiteY20" fmla="*/ 671126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2108" h="939938">
                <a:moveTo>
                  <a:pt x="221884" y="4785"/>
                </a:moveTo>
                <a:lnTo>
                  <a:pt x="116111" y="5571"/>
                </a:lnTo>
                <a:lnTo>
                  <a:pt x="135172" y="47708"/>
                </a:lnTo>
                <a:lnTo>
                  <a:pt x="147099" y="75538"/>
                </a:lnTo>
                <a:lnTo>
                  <a:pt x="147099" y="75538"/>
                </a:lnTo>
                <a:lnTo>
                  <a:pt x="118545" y="142378"/>
                </a:lnTo>
                <a:lnTo>
                  <a:pt x="143124" y="174929"/>
                </a:lnTo>
                <a:lnTo>
                  <a:pt x="83489" y="270345"/>
                </a:lnTo>
                <a:lnTo>
                  <a:pt x="63611" y="266369"/>
                </a:lnTo>
                <a:lnTo>
                  <a:pt x="0" y="329979"/>
                </a:lnTo>
                <a:lnTo>
                  <a:pt x="35781" y="357809"/>
                </a:lnTo>
                <a:lnTo>
                  <a:pt x="47708" y="409492"/>
                </a:lnTo>
                <a:lnTo>
                  <a:pt x="51684" y="453225"/>
                </a:lnTo>
                <a:lnTo>
                  <a:pt x="79541" y="493805"/>
                </a:lnTo>
                <a:lnTo>
                  <a:pt x="119301" y="531183"/>
                </a:lnTo>
                <a:lnTo>
                  <a:pt x="151075" y="568519"/>
                </a:lnTo>
                <a:lnTo>
                  <a:pt x="139148" y="620202"/>
                </a:lnTo>
                <a:lnTo>
                  <a:pt x="141965" y="633591"/>
                </a:lnTo>
                <a:lnTo>
                  <a:pt x="163002" y="636105"/>
                </a:lnTo>
                <a:lnTo>
                  <a:pt x="198783" y="655983"/>
                </a:lnTo>
                <a:lnTo>
                  <a:pt x="240941" y="671126"/>
                </a:lnTo>
                <a:lnTo>
                  <a:pt x="341906" y="711642"/>
                </a:lnTo>
                <a:lnTo>
                  <a:pt x="373711" y="723569"/>
                </a:lnTo>
                <a:lnTo>
                  <a:pt x="401597" y="721241"/>
                </a:lnTo>
                <a:cubicBezTo>
                  <a:pt x="411148" y="752574"/>
                  <a:pt x="408827" y="760154"/>
                  <a:pt x="418378" y="791487"/>
                </a:cubicBezTo>
                <a:lnTo>
                  <a:pt x="433346" y="826936"/>
                </a:lnTo>
                <a:lnTo>
                  <a:pt x="423858" y="939938"/>
                </a:lnTo>
                <a:lnTo>
                  <a:pt x="481054" y="910425"/>
                </a:lnTo>
                <a:lnTo>
                  <a:pt x="571736" y="879492"/>
                </a:lnTo>
                <a:lnTo>
                  <a:pt x="656847" y="900137"/>
                </a:lnTo>
                <a:lnTo>
                  <a:pt x="716487" y="881086"/>
                </a:lnTo>
                <a:lnTo>
                  <a:pt x="763325" y="862717"/>
                </a:lnTo>
                <a:lnTo>
                  <a:pt x="817523" y="865142"/>
                </a:lnTo>
                <a:lnTo>
                  <a:pt x="922351" y="826936"/>
                </a:lnTo>
                <a:lnTo>
                  <a:pt x="962108" y="803082"/>
                </a:lnTo>
                <a:lnTo>
                  <a:pt x="902473" y="763326"/>
                </a:lnTo>
                <a:lnTo>
                  <a:pt x="878619" y="667910"/>
                </a:lnTo>
                <a:lnTo>
                  <a:pt x="854765" y="604299"/>
                </a:lnTo>
                <a:lnTo>
                  <a:pt x="866692" y="552616"/>
                </a:lnTo>
                <a:lnTo>
                  <a:pt x="874644" y="500932"/>
                </a:lnTo>
                <a:lnTo>
                  <a:pt x="815009" y="437322"/>
                </a:lnTo>
                <a:lnTo>
                  <a:pt x="815009" y="389614"/>
                </a:lnTo>
                <a:lnTo>
                  <a:pt x="842838" y="294199"/>
                </a:lnTo>
                <a:lnTo>
                  <a:pt x="727545" y="234564"/>
                </a:lnTo>
                <a:lnTo>
                  <a:pt x="720443" y="171754"/>
                </a:lnTo>
                <a:lnTo>
                  <a:pt x="572564" y="95444"/>
                </a:lnTo>
                <a:lnTo>
                  <a:pt x="449249" y="23854"/>
                </a:lnTo>
                <a:lnTo>
                  <a:pt x="417444" y="0"/>
                </a:lnTo>
                <a:lnTo>
                  <a:pt x="365760" y="67586"/>
                </a:lnTo>
                <a:lnTo>
                  <a:pt x="349858" y="95416"/>
                </a:lnTo>
                <a:lnTo>
                  <a:pt x="389614" y="99392"/>
                </a:lnTo>
                <a:lnTo>
                  <a:pt x="377687" y="119270"/>
                </a:lnTo>
                <a:lnTo>
                  <a:pt x="322028" y="135172"/>
                </a:lnTo>
                <a:lnTo>
                  <a:pt x="317298" y="159855"/>
                </a:lnTo>
                <a:lnTo>
                  <a:pt x="294198" y="127221"/>
                </a:lnTo>
                <a:lnTo>
                  <a:pt x="266369" y="111319"/>
                </a:lnTo>
                <a:lnTo>
                  <a:pt x="222637" y="147099"/>
                </a:lnTo>
                <a:lnTo>
                  <a:pt x="222637" y="147099"/>
                </a:lnTo>
                <a:cubicBezTo>
                  <a:pt x="222380" y="101249"/>
                  <a:pt x="207871" y="76834"/>
                  <a:pt x="221884" y="4785"/>
                </a:cubicBezTo>
                <a:close/>
              </a:path>
            </a:pathLst>
          </a:custGeom>
          <a:solidFill>
            <a:srgbClr val="FFFFFF"/>
          </a:solidFill>
          <a:ln w="3175" cap="flat" cmpd="sng" algn="ctr">
            <a:solidFill>
              <a:srgbClr val="000000"/>
            </a:solidFill>
            <a:prstDash val="solid"/>
          </a:ln>
          <a:effectLst/>
        </p:spPr>
        <p:txBody>
          <a:bodyPr anchor="ctr"/>
          <a:lstStyle/>
          <a:p>
            <a:pPr algn="ctr" defTabSz="914400" fontAlgn="base">
              <a:spcBef>
                <a:spcPct val="0"/>
              </a:spcBef>
              <a:spcAft>
                <a:spcPct val="0"/>
              </a:spcAft>
              <a:defRPr/>
            </a:pPr>
            <a:r>
              <a:rPr lang="en-GB" sz="800" b="1" kern="0" dirty="0">
                <a:solidFill>
                  <a:srgbClr val="000000"/>
                </a:solidFill>
                <a:latin typeface="Arial"/>
              </a:rPr>
              <a:t>Tanzania</a:t>
            </a:r>
          </a:p>
        </p:txBody>
      </p:sp>
      <p:sp>
        <p:nvSpPr>
          <p:cNvPr id="57" name="Freeform 6148">
            <a:extLst>
              <a:ext uri="{FF2B5EF4-FFF2-40B4-BE49-F238E27FC236}">
                <a16:creationId xmlns:a16="http://schemas.microsoft.com/office/drawing/2014/main" id="{22F6AAA2-8FDD-C6BE-6EAA-4A74466387F0}"/>
              </a:ext>
            </a:extLst>
          </p:cNvPr>
          <p:cNvSpPr/>
          <p:nvPr/>
        </p:nvSpPr>
        <p:spPr>
          <a:xfrm>
            <a:off x="10538946" y="4599132"/>
            <a:ext cx="579437" cy="1150938"/>
          </a:xfrm>
          <a:custGeom>
            <a:avLst/>
            <a:gdLst>
              <a:gd name="connsiteX0" fmla="*/ 484360 w 579422"/>
              <a:gd name="connsiteY0" fmla="*/ 570369 h 1149791"/>
              <a:gd name="connsiteX1" fmla="*/ 439093 w 579422"/>
              <a:gd name="connsiteY1" fmla="*/ 697117 h 1149791"/>
              <a:gd name="connsiteX2" fmla="*/ 366665 w 579422"/>
              <a:gd name="connsiteY2" fmla="*/ 950614 h 1149791"/>
              <a:gd name="connsiteX3" fmla="*/ 330451 w 579422"/>
              <a:gd name="connsiteY3" fmla="*/ 1068309 h 1149791"/>
              <a:gd name="connsiteX4" fmla="*/ 307818 w 579422"/>
              <a:gd name="connsiteY4" fmla="*/ 1104523 h 1149791"/>
              <a:gd name="connsiteX5" fmla="*/ 235390 w 579422"/>
              <a:gd name="connsiteY5" fmla="*/ 1122630 h 1149791"/>
              <a:gd name="connsiteX6" fmla="*/ 172016 w 579422"/>
              <a:gd name="connsiteY6" fmla="*/ 1149791 h 1149791"/>
              <a:gd name="connsiteX7" fmla="*/ 90535 w 579422"/>
              <a:gd name="connsiteY7" fmla="*/ 1109050 h 1149791"/>
              <a:gd name="connsiteX8" fmla="*/ 63374 w 579422"/>
              <a:gd name="connsiteY8" fmla="*/ 1063783 h 1149791"/>
              <a:gd name="connsiteX9" fmla="*/ 45267 w 579422"/>
              <a:gd name="connsiteY9" fmla="*/ 1004935 h 1149791"/>
              <a:gd name="connsiteX10" fmla="*/ 40741 w 579422"/>
              <a:gd name="connsiteY10" fmla="*/ 955141 h 1149791"/>
              <a:gd name="connsiteX11" fmla="*/ 0 w 579422"/>
              <a:gd name="connsiteY11" fmla="*/ 846499 h 1149791"/>
              <a:gd name="connsiteX12" fmla="*/ 18107 w 579422"/>
              <a:gd name="connsiteY12" fmla="*/ 787652 h 1149791"/>
              <a:gd name="connsiteX13" fmla="*/ 54321 w 579422"/>
              <a:gd name="connsiteY13" fmla="*/ 778598 h 1149791"/>
              <a:gd name="connsiteX14" fmla="*/ 76954 w 579422"/>
              <a:gd name="connsiteY14" fmla="*/ 733331 h 1149791"/>
              <a:gd name="connsiteX15" fmla="*/ 72428 w 579422"/>
              <a:gd name="connsiteY15" fmla="*/ 674484 h 1149791"/>
              <a:gd name="connsiteX16" fmla="*/ 113168 w 579422"/>
              <a:gd name="connsiteY16" fmla="*/ 624690 h 1149791"/>
              <a:gd name="connsiteX17" fmla="*/ 76954 w 579422"/>
              <a:gd name="connsiteY17" fmla="*/ 574895 h 1149791"/>
              <a:gd name="connsiteX18" fmla="*/ 81481 w 579422"/>
              <a:gd name="connsiteY18" fmla="*/ 488888 h 1149791"/>
              <a:gd name="connsiteX19" fmla="*/ 72428 w 579422"/>
              <a:gd name="connsiteY19" fmla="*/ 470781 h 1149791"/>
              <a:gd name="connsiteX20" fmla="*/ 104115 w 579422"/>
              <a:gd name="connsiteY20" fmla="*/ 375719 h 1149791"/>
              <a:gd name="connsiteX21" fmla="*/ 126748 w 579422"/>
              <a:gd name="connsiteY21" fmla="*/ 353086 h 1149791"/>
              <a:gd name="connsiteX22" fmla="*/ 194649 w 579422"/>
              <a:gd name="connsiteY22" fmla="*/ 344032 h 1149791"/>
              <a:gd name="connsiteX23" fmla="*/ 221810 w 579422"/>
              <a:gd name="connsiteY23" fmla="*/ 316872 h 1149791"/>
              <a:gd name="connsiteX24" fmla="*/ 221810 w 579422"/>
              <a:gd name="connsiteY24" fmla="*/ 316872 h 1149791"/>
              <a:gd name="connsiteX25" fmla="*/ 276131 w 579422"/>
              <a:gd name="connsiteY25" fmla="*/ 344032 h 1149791"/>
              <a:gd name="connsiteX26" fmla="*/ 271604 w 579422"/>
              <a:gd name="connsiteY26" fmla="*/ 289711 h 1149791"/>
              <a:gd name="connsiteX27" fmla="*/ 303291 w 579422"/>
              <a:gd name="connsiteY27" fmla="*/ 280658 h 1149791"/>
              <a:gd name="connsiteX28" fmla="*/ 330451 w 579422"/>
              <a:gd name="connsiteY28" fmla="*/ 294238 h 1149791"/>
              <a:gd name="connsiteX29" fmla="*/ 325925 w 579422"/>
              <a:gd name="connsiteY29" fmla="*/ 248971 h 1149791"/>
              <a:gd name="connsiteX30" fmla="*/ 357612 w 579422"/>
              <a:gd name="connsiteY30" fmla="*/ 239917 h 1149791"/>
              <a:gd name="connsiteX31" fmla="*/ 389299 w 579422"/>
              <a:gd name="connsiteY31" fmla="*/ 212757 h 1149791"/>
              <a:gd name="connsiteX32" fmla="*/ 375719 w 579422"/>
              <a:gd name="connsiteY32" fmla="*/ 199177 h 1149791"/>
              <a:gd name="connsiteX33" fmla="*/ 389299 w 579422"/>
              <a:gd name="connsiteY33" fmla="*/ 153909 h 1149791"/>
              <a:gd name="connsiteX34" fmla="*/ 389299 w 579422"/>
              <a:gd name="connsiteY34" fmla="*/ 153909 h 1149791"/>
              <a:gd name="connsiteX35" fmla="*/ 389299 w 579422"/>
              <a:gd name="connsiteY35" fmla="*/ 153909 h 1149791"/>
              <a:gd name="connsiteX36" fmla="*/ 443620 w 579422"/>
              <a:gd name="connsiteY36" fmla="*/ 108642 h 1149791"/>
              <a:gd name="connsiteX37" fmla="*/ 425513 w 579422"/>
              <a:gd name="connsiteY37" fmla="*/ 72428 h 1149791"/>
              <a:gd name="connsiteX38" fmla="*/ 475307 w 579422"/>
              <a:gd name="connsiteY38" fmla="*/ 31688 h 1149791"/>
              <a:gd name="connsiteX39" fmla="*/ 529628 w 579422"/>
              <a:gd name="connsiteY39" fmla="*/ 0 h 1149791"/>
              <a:gd name="connsiteX40" fmla="*/ 574895 w 579422"/>
              <a:gd name="connsiteY40" fmla="*/ 95062 h 1149791"/>
              <a:gd name="connsiteX41" fmla="*/ 579422 w 579422"/>
              <a:gd name="connsiteY41" fmla="*/ 339505 h 1149791"/>
              <a:gd name="connsiteX42" fmla="*/ 538681 w 579422"/>
              <a:gd name="connsiteY42" fmla="*/ 280658 h 1149791"/>
              <a:gd name="connsiteX43" fmla="*/ 525101 w 579422"/>
              <a:gd name="connsiteY43" fmla="*/ 316872 h 1149791"/>
              <a:gd name="connsiteX44" fmla="*/ 529628 w 579422"/>
              <a:gd name="connsiteY44" fmla="*/ 366666 h 1149791"/>
              <a:gd name="connsiteX45" fmla="*/ 516047 w 579422"/>
              <a:gd name="connsiteY45" fmla="*/ 416460 h 1149791"/>
              <a:gd name="connsiteX46" fmla="*/ 502467 w 579422"/>
              <a:gd name="connsiteY46" fmla="*/ 470781 h 1149791"/>
              <a:gd name="connsiteX47" fmla="*/ 484360 w 579422"/>
              <a:gd name="connsiteY47" fmla="*/ 570369 h 114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9422" h="1149791">
                <a:moveTo>
                  <a:pt x="484360" y="570369"/>
                </a:moveTo>
                <a:lnTo>
                  <a:pt x="439093" y="697117"/>
                </a:lnTo>
                <a:lnTo>
                  <a:pt x="366665" y="950614"/>
                </a:lnTo>
                <a:lnTo>
                  <a:pt x="330451" y="1068309"/>
                </a:lnTo>
                <a:lnTo>
                  <a:pt x="307818" y="1104523"/>
                </a:lnTo>
                <a:lnTo>
                  <a:pt x="235390" y="1122630"/>
                </a:lnTo>
                <a:lnTo>
                  <a:pt x="172016" y="1149791"/>
                </a:lnTo>
                <a:lnTo>
                  <a:pt x="90535" y="1109050"/>
                </a:lnTo>
                <a:lnTo>
                  <a:pt x="63374" y="1063783"/>
                </a:lnTo>
                <a:lnTo>
                  <a:pt x="45267" y="1004935"/>
                </a:lnTo>
                <a:lnTo>
                  <a:pt x="40741" y="955141"/>
                </a:lnTo>
                <a:lnTo>
                  <a:pt x="0" y="846499"/>
                </a:lnTo>
                <a:lnTo>
                  <a:pt x="18107" y="787652"/>
                </a:lnTo>
                <a:lnTo>
                  <a:pt x="54321" y="778598"/>
                </a:lnTo>
                <a:lnTo>
                  <a:pt x="76954" y="733331"/>
                </a:lnTo>
                <a:lnTo>
                  <a:pt x="72428" y="674484"/>
                </a:lnTo>
                <a:lnTo>
                  <a:pt x="113168" y="624690"/>
                </a:lnTo>
                <a:lnTo>
                  <a:pt x="76954" y="574895"/>
                </a:lnTo>
                <a:lnTo>
                  <a:pt x="81481" y="488888"/>
                </a:lnTo>
                <a:lnTo>
                  <a:pt x="72428" y="470781"/>
                </a:lnTo>
                <a:lnTo>
                  <a:pt x="104115" y="375719"/>
                </a:lnTo>
                <a:lnTo>
                  <a:pt x="126748" y="353086"/>
                </a:lnTo>
                <a:lnTo>
                  <a:pt x="194649" y="344032"/>
                </a:lnTo>
                <a:lnTo>
                  <a:pt x="221810" y="316872"/>
                </a:lnTo>
                <a:lnTo>
                  <a:pt x="221810" y="316872"/>
                </a:lnTo>
                <a:lnTo>
                  <a:pt x="276131" y="344032"/>
                </a:lnTo>
                <a:lnTo>
                  <a:pt x="271604" y="289711"/>
                </a:lnTo>
                <a:lnTo>
                  <a:pt x="303291" y="280658"/>
                </a:lnTo>
                <a:lnTo>
                  <a:pt x="330451" y="294238"/>
                </a:lnTo>
                <a:lnTo>
                  <a:pt x="325925" y="248971"/>
                </a:lnTo>
                <a:lnTo>
                  <a:pt x="357612" y="239917"/>
                </a:lnTo>
                <a:lnTo>
                  <a:pt x="389299" y="212757"/>
                </a:lnTo>
                <a:lnTo>
                  <a:pt x="375719" y="199177"/>
                </a:lnTo>
                <a:lnTo>
                  <a:pt x="389299" y="153909"/>
                </a:lnTo>
                <a:lnTo>
                  <a:pt x="389299" y="153909"/>
                </a:lnTo>
                <a:lnTo>
                  <a:pt x="389299" y="153909"/>
                </a:lnTo>
                <a:lnTo>
                  <a:pt x="443620" y="108642"/>
                </a:lnTo>
                <a:lnTo>
                  <a:pt x="425513" y="72428"/>
                </a:lnTo>
                <a:lnTo>
                  <a:pt x="475307" y="31688"/>
                </a:lnTo>
                <a:lnTo>
                  <a:pt x="529628" y="0"/>
                </a:lnTo>
                <a:lnTo>
                  <a:pt x="574895" y="95062"/>
                </a:lnTo>
                <a:lnTo>
                  <a:pt x="579422" y="339505"/>
                </a:lnTo>
                <a:lnTo>
                  <a:pt x="538681" y="280658"/>
                </a:lnTo>
                <a:lnTo>
                  <a:pt x="525101" y="316872"/>
                </a:lnTo>
                <a:lnTo>
                  <a:pt x="529628" y="366666"/>
                </a:lnTo>
                <a:lnTo>
                  <a:pt x="516047" y="416460"/>
                </a:lnTo>
                <a:lnTo>
                  <a:pt x="502467" y="470781"/>
                </a:lnTo>
                <a:lnTo>
                  <a:pt x="484360" y="570369"/>
                </a:lnTo>
                <a:close/>
              </a:path>
            </a:pathLst>
          </a:custGeom>
          <a:solidFill>
            <a:srgbClr val="FFFFFF"/>
          </a:solidFill>
          <a:ln w="3175" cap="flat" cmpd="sng" algn="ctr">
            <a:solidFill>
              <a:srgbClr val="000000"/>
            </a:solidFill>
            <a:prstDash val="solid"/>
          </a:ln>
          <a:effectLst/>
        </p:spPr>
        <p:txBody>
          <a:bodyPr anchor="ctr">
            <a:scene3d>
              <a:camera prst="orthographicFront">
                <a:rot lat="0" lon="0" rev="4200000"/>
              </a:camera>
              <a:lightRig rig="threePt" dir="t"/>
            </a:scene3d>
          </a:bodyPr>
          <a:lstStyle/>
          <a:p>
            <a:pPr algn="ctr" defTabSz="914400" fontAlgn="base">
              <a:spcBef>
                <a:spcPct val="0"/>
              </a:spcBef>
              <a:spcAft>
                <a:spcPct val="0"/>
              </a:spcAft>
              <a:defRPr/>
            </a:pPr>
            <a:r>
              <a:rPr lang="en-GB" sz="800" b="1" kern="0" dirty="0">
                <a:solidFill>
                  <a:srgbClr val="000000"/>
                </a:solidFill>
                <a:latin typeface="Arial"/>
              </a:rPr>
              <a:t>Madagascar</a:t>
            </a:r>
          </a:p>
        </p:txBody>
      </p:sp>
      <p:sp>
        <p:nvSpPr>
          <p:cNvPr id="58" name="Freeform 6149">
            <a:extLst>
              <a:ext uri="{FF2B5EF4-FFF2-40B4-BE49-F238E27FC236}">
                <a16:creationId xmlns:a16="http://schemas.microsoft.com/office/drawing/2014/main" id="{EB6706ED-3FC6-AD93-541A-096FBBC90BD1}"/>
              </a:ext>
            </a:extLst>
          </p:cNvPr>
          <p:cNvSpPr/>
          <p:nvPr/>
        </p:nvSpPr>
        <p:spPr>
          <a:xfrm>
            <a:off x="11313646" y="5364311"/>
            <a:ext cx="85725" cy="74613"/>
          </a:xfrm>
          <a:custGeom>
            <a:avLst/>
            <a:gdLst>
              <a:gd name="connsiteX0" fmla="*/ 42760 w 85520"/>
              <a:gd name="connsiteY0" fmla="*/ 0 h 75652"/>
              <a:gd name="connsiteX1" fmla="*/ 0 w 85520"/>
              <a:gd name="connsiteY1" fmla="*/ 42760 h 75652"/>
              <a:gd name="connsiteX2" fmla="*/ 23025 w 85520"/>
              <a:gd name="connsiteY2" fmla="*/ 75652 h 75652"/>
              <a:gd name="connsiteX3" fmla="*/ 52628 w 85520"/>
              <a:gd name="connsiteY3" fmla="*/ 75652 h 75652"/>
              <a:gd name="connsiteX4" fmla="*/ 85520 w 85520"/>
              <a:gd name="connsiteY4" fmla="*/ 62495 h 75652"/>
              <a:gd name="connsiteX5" fmla="*/ 42760 w 85520"/>
              <a:gd name="connsiteY5" fmla="*/ 0 h 7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20" h="75652">
                <a:moveTo>
                  <a:pt x="42760" y="0"/>
                </a:moveTo>
                <a:lnTo>
                  <a:pt x="0" y="42760"/>
                </a:lnTo>
                <a:lnTo>
                  <a:pt x="23025" y="75652"/>
                </a:lnTo>
                <a:lnTo>
                  <a:pt x="52628" y="75652"/>
                </a:lnTo>
                <a:lnTo>
                  <a:pt x="85520" y="62495"/>
                </a:lnTo>
                <a:lnTo>
                  <a:pt x="42760" y="0"/>
                </a:lnTo>
                <a:close/>
              </a:path>
            </a:pathLst>
          </a:cu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grpSp>
        <p:nvGrpSpPr>
          <p:cNvPr id="59" name="Group 91">
            <a:extLst>
              <a:ext uri="{FF2B5EF4-FFF2-40B4-BE49-F238E27FC236}">
                <a16:creationId xmlns:a16="http://schemas.microsoft.com/office/drawing/2014/main" id="{F78436BE-F094-5025-064F-BD29A10C51B6}"/>
              </a:ext>
            </a:extLst>
          </p:cNvPr>
          <p:cNvGrpSpPr>
            <a:grpSpLocks/>
          </p:cNvGrpSpPr>
          <p:nvPr/>
        </p:nvGrpSpPr>
        <p:grpSpPr bwMode="auto">
          <a:xfrm>
            <a:off x="10556408" y="4446736"/>
            <a:ext cx="250825" cy="269875"/>
            <a:chOff x="6892925" y="4378325"/>
            <a:chExt cx="250825" cy="269875"/>
          </a:xfrm>
          <a:solidFill>
            <a:srgbClr val="92D050"/>
          </a:solidFill>
        </p:grpSpPr>
        <p:sp>
          <p:nvSpPr>
            <p:cNvPr id="60" name="Freeform 6152">
              <a:extLst>
                <a:ext uri="{FF2B5EF4-FFF2-40B4-BE49-F238E27FC236}">
                  <a16:creationId xmlns:a16="http://schemas.microsoft.com/office/drawing/2014/main" id="{DF42FD51-0A8C-2301-EBF7-372C842F95B2}"/>
                </a:ext>
              </a:extLst>
            </p:cNvPr>
            <p:cNvSpPr/>
            <p:nvPr/>
          </p:nvSpPr>
          <p:spPr>
            <a:xfrm>
              <a:off x="6892925" y="4378325"/>
              <a:ext cx="76200" cy="158750"/>
            </a:xfrm>
            <a:custGeom>
              <a:avLst/>
              <a:gdLst>
                <a:gd name="connsiteX0" fmla="*/ 30480 w 76200"/>
                <a:gd name="connsiteY0" fmla="*/ 0 h 160020"/>
                <a:gd name="connsiteX1" fmla="*/ 3810 w 76200"/>
                <a:gd name="connsiteY1" fmla="*/ 30480 h 160020"/>
                <a:gd name="connsiteX2" fmla="*/ 0 w 76200"/>
                <a:gd name="connsiteY2" fmla="*/ 64770 h 160020"/>
                <a:gd name="connsiteX3" fmla="*/ 15240 w 76200"/>
                <a:gd name="connsiteY3" fmla="*/ 114300 h 160020"/>
                <a:gd name="connsiteX4" fmla="*/ 41910 w 76200"/>
                <a:gd name="connsiteY4" fmla="*/ 152400 h 160020"/>
                <a:gd name="connsiteX5" fmla="*/ 76200 w 76200"/>
                <a:gd name="connsiteY5" fmla="*/ 160020 h 160020"/>
                <a:gd name="connsiteX6" fmla="*/ 53340 w 76200"/>
                <a:gd name="connsiteY6" fmla="*/ 118110 h 160020"/>
                <a:gd name="connsiteX7" fmla="*/ 38100 w 76200"/>
                <a:gd name="connsiteY7" fmla="*/ 76200 h 160020"/>
                <a:gd name="connsiteX8" fmla="*/ 60960 w 76200"/>
                <a:gd name="connsiteY8" fmla="*/ 45720 h 160020"/>
                <a:gd name="connsiteX9" fmla="*/ 30480 w 76200"/>
                <a:gd name="connsiteY9" fmla="*/ 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160020">
                  <a:moveTo>
                    <a:pt x="30480" y="0"/>
                  </a:moveTo>
                  <a:lnTo>
                    <a:pt x="3810" y="30480"/>
                  </a:lnTo>
                  <a:lnTo>
                    <a:pt x="0" y="64770"/>
                  </a:lnTo>
                  <a:lnTo>
                    <a:pt x="15240" y="114300"/>
                  </a:lnTo>
                  <a:lnTo>
                    <a:pt x="41910" y="152400"/>
                  </a:lnTo>
                  <a:lnTo>
                    <a:pt x="76200" y="160020"/>
                  </a:lnTo>
                  <a:lnTo>
                    <a:pt x="53340" y="118110"/>
                  </a:lnTo>
                  <a:lnTo>
                    <a:pt x="38100" y="76200"/>
                  </a:lnTo>
                  <a:lnTo>
                    <a:pt x="60960" y="45720"/>
                  </a:lnTo>
                  <a:lnTo>
                    <a:pt x="30480" y="0"/>
                  </a:lnTo>
                  <a:close/>
                </a:path>
              </a:pathLst>
            </a:cu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61" name="Freeform 6153">
              <a:extLst>
                <a:ext uri="{FF2B5EF4-FFF2-40B4-BE49-F238E27FC236}">
                  <a16:creationId xmlns:a16="http://schemas.microsoft.com/office/drawing/2014/main" id="{E5793487-4CDD-44E4-F62D-40D27144AA11}"/>
                </a:ext>
              </a:extLst>
            </p:cNvPr>
            <p:cNvSpPr/>
            <p:nvPr/>
          </p:nvSpPr>
          <p:spPr>
            <a:xfrm>
              <a:off x="6972300" y="4575175"/>
              <a:ext cx="79375" cy="73025"/>
            </a:xfrm>
            <a:custGeom>
              <a:avLst/>
              <a:gdLst>
                <a:gd name="connsiteX0" fmla="*/ 0 w 80010"/>
                <a:gd name="connsiteY0" fmla="*/ 15240 h 72390"/>
                <a:gd name="connsiteX1" fmla="*/ 60960 w 80010"/>
                <a:gd name="connsiteY1" fmla="*/ 0 h 72390"/>
                <a:gd name="connsiteX2" fmla="*/ 80010 w 80010"/>
                <a:gd name="connsiteY2" fmla="*/ 26670 h 72390"/>
                <a:gd name="connsiteX3" fmla="*/ 80010 w 80010"/>
                <a:gd name="connsiteY3" fmla="*/ 60960 h 72390"/>
                <a:gd name="connsiteX4" fmla="*/ 53340 w 80010"/>
                <a:gd name="connsiteY4" fmla="*/ 72390 h 72390"/>
                <a:gd name="connsiteX5" fmla="*/ 41910 w 80010"/>
                <a:gd name="connsiteY5" fmla="*/ 49530 h 72390"/>
                <a:gd name="connsiteX6" fmla="*/ 0 w 80010"/>
                <a:gd name="connsiteY6" fmla="*/ 15240 h 7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72390">
                  <a:moveTo>
                    <a:pt x="0" y="15240"/>
                  </a:moveTo>
                  <a:lnTo>
                    <a:pt x="60960" y="0"/>
                  </a:lnTo>
                  <a:lnTo>
                    <a:pt x="80010" y="26670"/>
                  </a:lnTo>
                  <a:lnTo>
                    <a:pt x="80010" y="60960"/>
                  </a:lnTo>
                  <a:lnTo>
                    <a:pt x="53340" y="72390"/>
                  </a:lnTo>
                  <a:lnTo>
                    <a:pt x="41910" y="49530"/>
                  </a:lnTo>
                  <a:lnTo>
                    <a:pt x="0" y="15240"/>
                  </a:lnTo>
                  <a:close/>
                </a:path>
              </a:pathLst>
            </a:cu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62" name="Freeform 6154">
              <a:extLst>
                <a:ext uri="{FF2B5EF4-FFF2-40B4-BE49-F238E27FC236}">
                  <a16:creationId xmlns:a16="http://schemas.microsoft.com/office/drawing/2014/main" id="{525E81D4-4468-1FC5-AF48-32CCE3377163}"/>
                </a:ext>
              </a:extLst>
            </p:cNvPr>
            <p:cNvSpPr/>
            <p:nvPr/>
          </p:nvSpPr>
          <p:spPr>
            <a:xfrm>
              <a:off x="7086600" y="4560888"/>
              <a:ext cx="57150" cy="65087"/>
            </a:xfrm>
            <a:custGeom>
              <a:avLst/>
              <a:gdLst>
                <a:gd name="connsiteX0" fmla="*/ 0 w 57150"/>
                <a:gd name="connsiteY0" fmla="*/ 30480 h 64770"/>
                <a:gd name="connsiteX1" fmla="*/ 38100 w 57150"/>
                <a:gd name="connsiteY1" fmla="*/ 49530 h 64770"/>
                <a:gd name="connsiteX2" fmla="*/ 53340 w 57150"/>
                <a:gd name="connsiteY2" fmla="*/ 64770 h 64770"/>
                <a:gd name="connsiteX3" fmla="*/ 57150 w 57150"/>
                <a:gd name="connsiteY3" fmla="*/ 22860 h 64770"/>
                <a:gd name="connsiteX4" fmla="*/ 41910 w 57150"/>
                <a:gd name="connsiteY4" fmla="*/ 0 h 64770"/>
                <a:gd name="connsiteX5" fmla="*/ 0 w 57150"/>
                <a:gd name="connsiteY5" fmla="*/ 3048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4770">
                  <a:moveTo>
                    <a:pt x="0" y="30480"/>
                  </a:moveTo>
                  <a:lnTo>
                    <a:pt x="38100" y="49530"/>
                  </a:lnTo>
                  <a:lnTo>
                    <a:pt x="53340" y="64770"/>
                  </a:lnTo>
                  <a:lnTo>
                    <a:pt x="57150" y="22860"/>
                  </a:lnTo>
                  <a:lnTo>
                    <a:pt x="41910" y="0"/>
                  </a:lnTo>
                  <a:lnTo>
                    <a:pt x="0" y="30480"/>
                  </a:lnTo>
                  <a:close/>
                </a:path>
              </a:pathLst>
            </a:cu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grpSp>
      <p:grpSp>
        <p:nvGrpSpPr>
          <p:cNvPr id="63" name="Group 124">
            <a:extLst>
              <a:ext uri="{FF2B5EF4-FFF2-40B4-BE49-F238E27FC236}">
                <a16:creationId xmlns:a16="http://schemas.microsoft.com/office/drawing/2014/main" id="{2FB717FA-581D-3122-A707-4009103B3134}"/>
              </a:ext>
            </a:extLst>
          </p:cNvPr>
          <p:cNvGrpSpPr>
            <a:grpSpLocks/>
          </p:cNvGrpSpPr>
          <p:nvPr/>
        </p:nvGrpSpPr>
        <p:grpSpPr bwMode="auto">
          <a:xfrm>
            <a:off x="10972329" y="3862536"/>
            <a:ext cx="1016000" cy="638175"/>
            <a:chOff x="7308850" y="3794125"/>
            <a:chExt cx="1016000" cy="638175"/>
          </a:xfrm>
        </p:grpSpPr>
        <p:sp>
          <p:nvSpPr>
            <p:cNvPr id="64" name="Freeform 6155">
              <a:extLst>
                <a:ext uri="{FF2B5EF4-FFF2-40B4-BE49-F238E27FC236}">
                  <a16:creationId xmlns:a16="http://schemas.microsoft.com/office/drawing/2014/main" id="{F60269E6-A406-0E6F-B8C9-06D493F002B5}"/>
                </a:ext>
              </a:extLst>
            </p:cNvPr>
            <p:cNvSpPr/>
            <p:nvPr/>
          </p:nvSpPr>
          <p:spPr bwMode="auto">
            <a:xfrm>
              <a:off x="8112125" y="3894138"/>
              <a:ext cx="82550" cy="87312"/>
            </a:xfrm>
            <a:custGeom>
              <a:avLst/>
              <a:gdLst>
                <a:gd name="connsiteX0" fmla="*/ 34290 w 83820"/>
                <a:gd name="connsiteY0" fmla="*/ 0 h 87630"/>
                <a:gd name="connsiteX1" fmla="*/ 0 w 83820"/>
                <a:gd name="connsiteY1" fmla="*/ 34290 h 87630"/>
                <a:gd name="connsiteX2" fmla="*/ 30480 w 83820"/>
                <a:gd name="connsiteY2" fmla="*/ 57150 h 87630"/>
                <a:gd name="connsiteX3" fmla="*/ 53340 w 83820"/>
                <a:gd name="connsiteY3" fmla="*/ 87630 h 87630"/>
                <a:gd name="connsiteX4" fmla="*/ 83820 w 83820"/>
                <a:gd name="connsiteY4" fmla="*/ 87630 h 87630"/>
                <a:gd name="connsiteX5" fmla="*/ 68580 w 83820"/>
                <a:gd name="connsiteY5" fmla="*/ 53340 h 87630"/>
                <a:gd name="connsiteX6" fmla="*/ 34290 w 83820"/>
                <a:gd name="connsiteY6" fmla="*/ 0 h 8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20" h="87630">
                  <a:moveTo>
                    <a:pt x="34290" y="0"/>
                  </a:moveTo>
                  <a:lnTo>
                    <a:pt x="0" y="34290"/>
                  </a:lnTo>
                  <a:lnTo>
                    <a:pt x="30480" y="57150"/>
                  </a:lnTo>
                  <a:lnTo>
                    <a:pt x="53340" y="87630"/>
                  </a:lnTo>
                  <a:lnTo>
                    <a:pt x="83820" y="87630"/>
                  </a:lnTo>
                  <a:lnTo>
                    <a:pt x="68580" y="53340"/>
                  </a:lnTo>
                  <a:lnTo>
                    <a:pt x="34290" y="0"/>
                  </a:lnTo>
                  <a:close/>
                </a:path>
              </a:pathLst>
            </a:cu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5" name="Oval 64">
              <a:extLst>
                <a:ext uri="{FF2B5EF4-FFF2-40B4-BE49-F238E27FC236}">
                  <a16:creationId xmlns:a16="http://schemas.microsoft.com/office/drawing/2014/main" id="{373C4627-ADD8-67C5-2A5D-040E7254F099}"/>
                </a:ext>
              </a:extLst>
            </p:cNvPr>
            <p:cNvSpPr/>
            <p:nvPr/>
          </p:nvSpPr>
          <p:spPr bwMode="auto">
            <a:xfrm>
              <a:off x="8116888" y="3794125"/>
              <a:ext cx="36512"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6" name="Oval 65">
              <a:extLst>
                <a:ext uri="{FF2B5EF4-FFF2-40B4-BE49-F238E27FC236}">
                  <a16:creationId xmlns:a16="http://schemas.microsoft.com/office/drawing/2014/main" id="{B49B645F-C053-2C10-10D8-2FA16B389AAE}"/>
                </a:ext>
              </a:extLst>
            </p:cNvPr>
            <p:cNvSpPr/>
            <p:nvPr/>
          </p:nvSpPr>
          <p:spPr bwMode="auto">
            <a:xfrm>
              <a:off x="8232775" y="3838575"/>
              <a:ext cx="36513"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7" name="Oval 66">
              <a:extLst>
                <a:ext uri="{FF2B5EF4-FFF2-40B4-BE49-F238E27FC236}">
                  <a16:creationId xmlns:a16="http://schemas.microsoft.com/office/drawing/2014/main" id="{92641648-46F9-6FFB-884D-44BF4A0F05C6}"/>
                </a:ext>
              </a:extLst>
            </p:cNvPr>
            <p:cNvSpPr/>
            <p:nvPr/>
          </p:nvSpPr>
          <p:spPr bwMode="auto">
            <a:xfrm>
              <a:off x="8264525" y="3913188"/>
              <a:ext cx="36513"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8" name="Oval 67">
              <a:extLst>
                <a:ext uri="{FF2B5EF4-FFF2-40B4-BE49-F238E27FC236}">
                  <a16:creationId xmlns:a16="http://schemas.microsoft.com/office/drawing/2014/main" id="{0195324D-CF6A-1528-9463-EA101B84A315}"/>
                </a:ext>
              </a:extLst>
            </p:cNvPr>
            <p:cNvSpPr/>
            <p:nvPr/>
          </p:nvSpPr>
          <p:spPr bwMode="auto">
            <a:xfrm>
              <a:off x="8220075" y="3963988"/>
              <a:ext cx="34925"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69" name="Oval 68">
              <a:extLst>
                <a:ext uri="{FF2B5EF4-FFF2-40B4-BE49-F238E27FC236}">
                  <a16:creationId xmlns:a16="http://schemas.microsoft.com/office/drawing/2014/main" id="{0B6DA55F-C511-EDC6-2C4E-A51A4E0CF06D}"/>
                </a:ext>
              </a:extLst>
            </p:cNvPr>
            <p:cNvSpPr/>
            <p:nvPr/>
          </p:nvSpPr>
          <p:spPr bwMode="auto">
            <a:xfrm>
              <a:off x="7931150" y="3990975"/>
              <a:ext cx="36513"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0" name="Oval 69">
              <a:extLst>
                <a:ext uri="{FF2B5EF4-FFF2-40B4-BE49-F238E27FC236}">
                  <a16:creationId xmlns:a16="http://schemas.microsoft.com/office/drawing/2014/main" id="{1C1CEBC4-ED33-4942-E849-5E044185203C}"/>
                </a:ext>
              </a:extLst>
            </p:cNvPr>
            <p:cNvSpPr/>
            <p:nvPr/>
          </p:nvSpPr>
          <p:spPr bwMode="auto">
            <a:xfrm>
              <a:off x="7899400" y="4014788"/>
              <a:ext cx="36513"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1" name="Oval 70">
              <a:extLst>
                <a:ext uri="{FF2B5EF4-FFF2-40B4-BE49-F238E27FC236}">
                  <a16:creationId xmlns:a16="http://schemas.microsoft.com/office/drawing/2014/main" id="{31EF225B-27DB-07E0-92C0-7371CB1AB6A9}"/>
                </a:ext>
              </a:extLst>
            </p:cNvPr>
            <p:cNvSpPr/>
            <p:nvPr/>
          </p:nvSpPr>
          <p:spPr bwMode="auto">
            <a:xfrm>
              <a:off x="8288338" y="3941763"/>
              <a:ext cx="36512"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2" name="Oval 71">
              <a:extLst>
                <a:ext uri="{FF2B5EF4-FFF2-40B4-BE49-F238E27FC236}">
                  <a16:creationId xmlns:a16="http://schemas.microsoft.com/office/drawing/2014/main" id="{7231D912-5A0B-137A-D166-1D69F43B21C1}"/>
                </a:ext>
              </a:extLst>
            </p:cNvPr>
            <p:cNvSpPr/>
            <p:nvPr/>
          </p:nvSpPr>
          <p:spPr bwMode="auto">
            <a:xfrm>
              <a:off x="7839075" y="4079875"/>
              <a:ext cx="34925"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3" name="Oval 72">
              <a:extLst>
                <a:ext uri="{FF2B5EF4-FFF2-40B4-BE49-F238E27FC236}">
                  <a16:creationId xmlns:a16="http://schemas.microsoft.com/office/drawing/2014/main" id="{7E9203D5-C5DB-074A-864D-E31F7F81617C}"/>
                </a:ext>
              </a:extLst>
            </p:cNvPr>
            <p:cNvSpPr/>
            <p:nvPr/>
          </p:nvSpPr>
          <p:spPr bwMode="auto">
            <a:xfrm>
              <a:off x="7839075" y="4041775"/>
              <a:ext cx="34925"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4" name="Oval 73">
              <a:extLst>
                <a:ext uri="{FF2B5EF4-FFF2-40B4-BE49-F238E27FC236}">
                  <a16:creationId xmlns:a16="http://schemas.microsoft.com/office/drawing/2014/main" id="{5A1CE86F-8171-E843-21E4-0CDD9EC3FB17}"/>
                </a:ext>
              </a:extLst>
            </p:cNvPr>
            <p:cNvSpPr/>
            <p:nvPr/>
          </p:nvSpPr>
          <p:spPr bwMode="auto">
            <a:xfrm>
              <a:off x="7308850" y="4265613"/>
              <a:ext cx="34925"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5" name="Oval 74">
              <a:extLst>
                <a:ext uri="{FF2B5EF4-FFF2-40B4-BE49-F238E27FC236}">
                  <a16:creationId xmlns:a16="http://schemas.microsoft.com/office/drawing/2014/main" id="{A1C3B71C-C80C-C44F-17A3-767BCDFCCCC2}"/>
                </a:ext>
              </a:extLst>
            </p:cNvPr>
            <p:cNvSpPr/>
            <p:nvPr/>
          </p:nvSpPr>
          <p:spPr bwMode="auto">
            <a:xfrm>
              <a:off x="7323138" y="4337050"/>
              <a:ext cx="36512"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6" name="Oval 75">
              <a:extLst>
                <a:ext uri="{FF2B5EF4-FFF2-40B4-BE49-F238E27FC236}">
                  <a16:creationId xmlns:a16="http://schemas.microsoft.com/office/drawing/2014/main" id="{7E9E0CBC-490A-B4CD-CDA2-F07B1E00EA1B}"/>
                </a:ext>
              </a:extLst>
            </p:cNvPr>
            <p:cNvSpPr/>
            <p:nvPr/>
          </p:nvSpPr>
          <p:spPr bwMode="auto">
            <a:xfrm>
              <a:off x="7343775" y="4302125"/>
              <a:ext cx="36513"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7" name="Oval 76">
              <a:extLst>
                <a:ext uri="{FF2B5EF4-FFF2-40B4-BE49-F238E27FC236}">
                  <a16:creationId xmlns:a16="http://schemas.microsoft.com/office/drawing/2014/main" id="{7AD0F403-E264-3DFB-66DF-C4005B7A6F88}"/>
                </a:ext>
              </a:extLst>
            </p:cNvPr>
            <p:cNvSpPr/>
            <p:nvPr/>
          </p:nvSpPr>
          <p:spPr bwMode="auto">
            <a:xfrm>
              <a:off x="7456488" y="4341813"/>
              <a:ext cx="34925"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8" name="Oval 77">
              <a:extLst>
                <a:ext uri="{FF2B5EF4-FFF2-40B4-BE49-F238E27FC236}">
                  <a16:creationId xmlns:a16="http://schemas.microsoft.com/office/drawing/2014/main" id="{AA94706E-4EB4-80C7-91C9-AAB63C722CAC}"/>
                </a:ext>
              </a:extLst>
            </p:cNvPr>
            <p:cNvSpPr/>
            <p:nvPr/>
          </p:nvSpPr>
          <p:spPr bwMode="auto">
            <a:xfrm>
              <a:off x="7773988" y="4178300"/>
              <a:ext cx="36512"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79" name="Oval 78">
              <a:extLst>
                <a:ext uri="{FF2B5EF4-FFF2-40B4-BE49-F238E27FC236}">
                  <a16:creationId xmlns:a16="http://schemas.microsoft.com/office/drawing/2014/main" id="{F6B3145C-D3EF-B614-D6A2-347BC4BC0251}"/>
                </a:ext>
              </a:extLst>
            </p:cNvPr>
            <p:cNvSpPr/>
            <p:nvPr/>
          </p:nvSpPr>
          <p:spPr bwMode="auto">
            <a:xfrm>
              <a:off x="7527925" y="4338638"/>
              <a:ext cx="36513" cy="34925"/>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0" name="Oval 79">
              <a:extLst>
                <a:ext uri="{FF2B5EF4-FFF2-40B4-BE49-F238E27FC236}">
                  <a16:creationId xmlns:a16="http://schemas.microsoft.com/office/drawing/2014/main" id="{DD736CCB-50D1-E599-6008-473DE6F85C40}"/>
                </a:ext>
              </a:extLst>
            </p:cNvPr>
            <p:cNvSpPr/>
            <p:nvPr/>
          </p:nvSpPr>
          <p:spPr bwMode="auto">
            <a:xfrm>
              <a:off x="7935913" y="3948113"/>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1" name="Oval 80">
              <a:extLst>
                <a:ext uri="{FF2B5EF4-FFF2-40B4-BE49-F238E27FC236}">
                  <a16:creationId xmlns:a16="http://schemas.microsoft.com/office/drawing/2014/main" id="{CDA5E365-6E24-ACE5-F632-6FB6469A4C39}"/>
                </a:ext>
              </a:extLst>
            </p:cNvPr>
            <p:cNvSpPr/>
            <p:nvPr/>
          </p:nvSpPr>
          <p:spPr bwMode="auto">
            <a:xfrm>
              <a:off x="7808913" y="4116388"/>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2" name="Oval 81">
              <a:extLst>
                <a:ext uri="{FF2B5EF4-FFF2-40B4-BE49-F238E27FC236}">
                  <a16:creationId xmlns:a16="http://schemas.microsoft.com/office/drawing/2014/main" id="{3A4C3026-958D-24CF-8C3E-CC0EB9E6B522}"/>
                </a:ext>
              </a:extLst>
            </p:cNvPr>
            <p:cNvSpPr/>
            <p:nvPr/>
          </p:nvSpPr>
          <p:spPr bwMode="auto">
            <a:xfrm>
              <a:off x="7526338" y="4265613"/>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3" name="Oval 82">
              <a:extLst>
                <a:ext uri="{FF2B5EF4-FFF2-40B4-BE49-F238E27FC236}">
                  <a16:creationId xmlns:a16="http://schemas.microsoft.com/office/drawing/2014/main" id="{4B601905-6C7E-BBF2-5F1E-1DDB7897210C}"/>
                </a:ext>
              </a:extLst>
            </p:cNvPr>
            <p:cNvSpPr/>
            <p:nvPr/>
          </p:nvSpPr>
          <p:spPr bwMode="auto">
            <a:xfrm>
              <a:off x="7545388" y="4395788"/>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4" name="Oval 83">
              <a:extLst>
                <a:ext uri="{FF2B5EF4-FFF2-40B4-BE49-F238E27FC236}">
                  <a16:creationId xmlns:a16="http://schemas.microsoft.com/office/drawing/2014/main" id="{AC4C9004-5EF7-6210-3FE6-148CA4DBD1F5}"/>
                </a:ext>
              </a:extLst>
            </p:cNvPr>
            <p:cNvSpPr/>
            <p:nvPr/>
          </p:nvSpPr>
          <p:spPr bwMode="auto">
            <a:xfrm>
              <a:off x="7508875" y="4379913"/>
              <a:ext cx="36513"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5" name="Oval 84">
              <a:extLst>
                <a:ext uri="{FF2B5EF4-FFF2-40B4-BE49-F238E27FC236}">
                  <a16:creationId xmlns:a16="http://schemas.microsoft.com/office/drawing/2014/main" id="{2C69532E-D72F-5CC9-8A32-46AE1F9D77C8}"/>
                </a:ext>
              </a:extLst>
            </p:cNvPr>
            <p:cNvSpPr/>
            <p:nvPr/>
          </p:nvSpPr>
          <p:spPr bwMode="auto">
            <a:xfrm>
              <a:off x="8269288" y="3856038"/>
              <a:ext cx="36512"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grpSp>
      <p:grpSp>
        <p:nvGrpSpPr>
          <p:cNvPr id="86" name="Group 123">
            <a:extLst>
              <a:ext uri="{FF2B5EF4-FFF2-40B4-BE49-F238E27FC236}">
                <a16:creationId xmlns:a16="http://schemas.microsoft.com/office/drawing/2014/main" id="{4E76CA7A-275D-5513-512C-97D3AF3C6D03}"/>
              </a:ext>
            </a:extLst>
          </p:cNvPr>
          <p:cNvGrpSpPr>
            <a:grpSpLocks/>
          </p:cNvGrpSpPr>
          <p:nvPr/>
        </p:nvGrpSpPr>
        <p:grpSpPr bwMode="auto">
          <a:xfrm>
            <a:off x="11616858" y="4349895"/>
            <a:ext cx="498475" cy="990600"/>
            <a:chOff x="7953375" y="4281488"/>
            <a:chExt cx="498475" cy="990600"/>
          </a:xfrm>
        </p:grpSpPr>
        <p:sp>
          <p:nvSpPr>
            <p:cNvPr id="87" name="Freeform 6150">
              <a:extLst>
                <a:ext uri="{FF2B5EF4-FFF2-40B4-BE49-F238E27FC236}">
                  <a16:creationId xmlns:a16="http://schemas.microsoft.com/office/drawing/2014/main" id="{93092400-1EBA-9726-2359-C56487DCAAC6}"/>
                </a:ext>
              </a:extLst>
            </p:cNvPr>
            <p:cNvSpPr/>
            <p:nvPr/>
          </p:nvSpPr>
          <p:spPr bwMode="auto">
            <a:xfrm>
              <a:off x="7953375" y="5186363"/>
              <a:ext cx="49213" cy="85725"/>
            </a:xfrm>
            <a:custGeom>
              <a:avLst/>
              <a:gdLst>
                <a:gd name="connsiteX0" fmla="*/ 42760 w 49339"/>
                <a:gd name="connsiteY0" fmla="*/ 0 h 85519"/>
                <a:gd name="connsiteX1" fmla="*/ 0 w 49339"/>
                <a:gd name="connsiteY1" fmla="*/ 32892 h 85519"/>
                <a:gd name="connsiteX2" fmla="*/ 3290 w 49339"/>
                <a:gd name="connsiteY2" fmla="*/ 65784 h 85519"/>
                <a:gd name="connsiteX3" fmla="*/ 19736 w 49339"/>
                <a:gd name="connsiteY3" fmla="*/ 85519 h 85519"/>
                <a:gd name="connsiteX4" fmla="*/ 49339 w 49339"/>
                <a:gd name="connsiteY4" fmla="*/ 75652 h 85519"/>
                <a:gd name="connsiteX5" fmla="*/ 42760 w 49339"/>
                <a:gd name="connsiteY5" fmla="*/ 0 h 8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9" h="85519">
                  <a:moveTo>
                    <a:pt x="42760" y="0"/>
                  </a:moveTo>
                  <a:lnTo>
                    <a:pt x="0" y="32892"/>
                  </a:lnTo>
                  <a:lnTo>
                    <a:pt x="3290" y="65784"/>
                  </a:lnTo>
                  <a:lnTo>
                    <a:pt x="19736" y="85519"/>
                  </a:lnTo>
                  <a:lnTo>
                    <a:pt x="49339" y="75652"/>
                  </a:lnTo>
                  <a:lnTo>
                    <a:pt x="42760" y="0"/>
                  </a:lnTo>
                  <a:close/>
                </a:path>
              </a:pathLst>
            </a:cu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8" name="Freeform 6151">
              <a:extLst>
                <a:ext uri="{FF2B5EF4-FFF2-40B4-BE49-F238E27FC236}">
                  <a16:creationId xmlns:a16="http://schemas.microsoft.com/office/drawing/2014/main" id="{3C581E0D-0F46-85F6-CE20-54B9C2754FFD}"/>
                </a:ext>
              </a:extLst>
            </p:cNvPr>
            <p:cNvSpPr/>
            <p:nvPr/>
          </p:nvSpPr>
          <p:spPr bwMode="auto">
            <a:xfrm>
              <a:off x="8355013" y="5180013"/>
              <a:ext cx="96837" cy="50800"/>
            </a:xfrm>
            <a:custGeom>
              <a:avLst/>
              <a:gdLst>
                <a:gd name="connsiteX0" fmla="*/ 92098 w 92098"/>
                <a:gd name="connsiteY0" fmla="*/ 0 h 46049"/>
                <a:gd name="connsiteX1" fmla="*/ 36181 w 92098"/>
                <a:gd name="connsiteY1" fmla="*/ 9867 h 46049"/>
                <a:gd name="connsiteX2" fmla="*/ 0 w 92098"/>
                <a:gd name="connsiteY2" fmla="*/ 23024 h 46049"/>
                <a:gd name="connsiteX3" fmla="*/ 32892 w 92098"/>
                <a:gd name="connsiteY3" fmla="*/ 46049 h 46049"/>
                <a:gd name="connsiteX4" fmla="*/ 92098 w 92098"/>
                <a:gd name="connsiteY4" fmla="*/ 0 h 46049"/>
                <a:gd name="connsiteX0" fmla="*/ 92098 w 92098"/>
                <a:gd name="connsiteY0" fmla="*/ 0 h 49338"/>
                <a:gd name="connsiteX1" fmla="*/ 36181 w 92098"/>
                <a:gd name="connsiteY1" fmla="*/ 9867 h 49338"/>
                <a:gd name="connsiteX2" fmla="*/ 0 w 92098"/>
                <a:gd name="connsiteY2" fmla="*/ 23024 h 49338"/>
                <a:gd name="connsiteX3" fmla="*/ 85520 w 92098"/>
                <a:gd name="connsiteY3" fmla="*/ 49338 h 49338"/>
                <a:gd name="connsiteX4" fmla="*/ 92098 w 92098"/>
                <a:gd name="connsiteY4" fmla="*/ 0 h 49338"/>
                <a:gd name="connsiteX0" fmla="*/ 92098 w 97795"/>
                <a:gd name="connsiteY0" fmla="*/ 0 h 49757"/>
                <a:gd name="connsiteX1" fmla="*/ 36181 w 97795"/>
                <a:gd name="connsiteY1" fmla="*/ 9867 h 49757"/>
                <a:gd name="connsiteX2" fmla="*/ 0 w 97795"/>
                <a:gd name="connsiteY2" fmla="*/ 23024 h 49757"/>
                <a:gd name="connsiteX3" fmla="*/ 85520 w 97795"/>
                <a:gd name="connsiteY3" fmla="*/ 49338 h 49757"/>
                <a:gd name="connsiteX4" fmla="*/ 92098 w 97795"/>
                <a:gd name="connsiteY4" fmla="*/ 0 h 4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5" h="49757">
                  <a:moveTo>
                    <a:pt x="92098" y="0"/>
                  </a:moveTo>
                  <a:lnTo>
                    <a:pt x="36181" y="9867"/>
                  </a:lnTo>
                  <a:lnTo>
                    <a:pt x="0" y="23024"/>
                  </a:lnTo>
                  <a:cubicBezTo>
                    <a:pt x="8223" y="29602"/>
                    <a:pt x="70170" y="53175"/>
                    <a:pt x="85520" y="49338"/>
                  </a:cubicBezTo>
                  <a:cubicBezTo>
                    <a:pt x="100870" y="45501"/>
                    <a:pt x="100321" y="6578"/>
                    <a:pt x="92098" y="0"/>
                  </a:cubicBezTo>
                  <a:close/>
                </a:path>
              </a:pathLst>
            </a:cu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89" name="Oval 88">
              <a:extLst>
                <a:ext uri="{FF2B5EF4-FFF2-40B4-BE49-F238E27FC236}">
                  <a16:creationId xmlns:a16="http://schemas.microsoft.com/office/drawing/2014/main" id="{A3686F74-EC3E-9DA5-171A-9FD2D4539956}"/>
                </a:ext>
              </a:extLst>
            </p:cNvPr>
            <p:cNvSpPr/>
            <p:nvPr/>
          </p:nvSpPr>
          <p:spPr bwMode="auto">
            <a:xfrm>
              <a:off x="8226425" y="4281488"/>
              <a:ext cx="36513" cy="36512"/>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sp>
          <p:nvSpPr>
            <p:cNvPr id="90" name="Oval 89">
              <a:extLst>
                <a:ext uri="{FF2B5EF4-FFF2-40B4-BE49-F238E27FC236}">
                  <a16:creationId xmlns:a16="http://schemas.microsoft.com/office/drawing/2014/main" id="{B8AAD2F1-97B3-75DB-9428-825A6BE1277C}"/>
                </a:ext>
              </a:extLst>
            </p:cNvPr>
            <p:cNvSpPr/>
            <p:nvPr/>
          </p:nvSpPr>
          <p:spPr bwMode="auto">
            <a:xfrm>
              <a:off x="8251825" y="4311650"/>
              <a:ext cx="34925" cy="36513"/>
            </a:xfrm>
            <a:prstGeom prst="ellipse">
              <a:avLst/>
            </a:prstGeom>
            <a:solidFill>
              <a:srgbClr val="92D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grpSp>
      <p:sp>
        <p:nvSpPr>
          <p:cNvPr id="91" name="Oval 90">
            <a:extLst>
              <a:ext uri="{FF2B5EF4-FFF2-40B4-BE49-F238E27FC236}">
                <a16:creationId xmlns:a16="http://schemas.microsoft.com/office/drawing/2014/main" id="{9F6B518F-A6D1-4DAF-050F-5CE058495FEC}"/>
              </a:ext>
            </a:extLst>
          </p:cNvPr>
          <p:cNvSpPr/>
          <p:nvPr/>
        </p:nvSpPr>
        <p:spPr>
          <a:xfrm>
            <a:off x="7632233" y="3244999"/>
            <a:ext cx="36513" cy="34925"/>
          </a:xfrm>
          <a:prstGeom prst="ellipse">
            <a:avLst/>
          </a:prstGeom>
          <a:solidFill>
            <a:srgbClr val="00B05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grpSp>
        <p:nvGrpSpPr>
          <p:cNvPr id="92" name="Group 1">
            <a:extLst>
              <a:ext uri="{FF2B5EF4-FFF2-40B4-BE49-F238E27FC236}">
                <a16:creationId xmlns:a16="http://schemas.microsoft.com/office/drawing/2014/main" id="{9D3E779C-F9EC-FBA7-CE3D-4EF950613105}"/>
              </a:ext>
            </a:extLst>
          </p:cNvPr>
          <p:cNvGrpSpPr>
            <a:grpSpLocks/>
          </p:cNvGrpSpPr>
          <p:nvPr/>
        </p:nvGrpSpPr>
        <p:grpSpPr bwMode="auto">
          <a:xfrm>
            <a:off x="4787434" y="1933724"/>
            <a:ext cx="293687" cy="287337"/>
            <a:chOff x="557213" y="2024063"/>
            <a:chExt cx="293687" cy="287337"/>
          </a:xfrm>
          <a:solidFill>
            <a:srgbClr val="92D050"/>
          </a:solidFill>
        </p:grpSpPr>
        <p:sp>
          <p:nvSpPr>
            <p:cNvPr id="93" name="Oval 92">
              <a:extLst>
                <a:ext uri="{FF2B5EF4-FFF2-40B4-BE49-F238E27FC236}">
                  <a16:creationId xmlns:a16="http://schemas.microsoft.com/office/drawing/2014/main" id="{C97984BF-6033-7902-90FB-3DBBCD439BB9}"/>
                </a:ext>
              </a:extLst>
            </p:cNvPr>
            <p:cNvSpPr/>
            <p:nvPr/>
          </p:nvSpPr>
          <p:spPr>
            <a:xfrm>
              <a:off x="647700" y="2276475"/>
              <a:ext cx="36513" cy="34925"/>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4" name="Oval 93">
              <a:extLst>
                <a:ext uri="{FF2B5EF4-FFF2-40B4-BE49-F238E27FC236}">
                  <a16:creationId xmlns:a16="http://schemas.microsoft.com/office/drawing/2014/main" id="{9430536C-C9A5-5D74-81E8-54461A6BDA17}"/>
                </a:ext>
              </a:extLst>
            </p:cNvPr>
            <p:cNvSpPr/>
            <p:nvPr/>
          </p:nvSpPr>
          <p:spPr>
            <a:xfrm>
              <a:off x="627063" y="2060575"/>
              <a:ext cx="34925" cy="34925"/>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5" name="Oval 94">
              <a:extLst>
                <a:ext uri="{FF2B5EF4-FFF2-40B4-BE49-F238E27FC236}">
                  <a16:creationId xmlns:a16="http://schemas.microsoft.com/office/drawing/2014/main" id="{CD831087-F963-3CBA-AB91-1CD8608C8FF2}"/>
                </a:ext>
              </a:extLst>
            </p:cNvPr>
            <p:cNvSpPr/>
            <p:nvPr/>
          </p:nvSpPr>
          <p:spPr>
            <a:xfrm rot="2185848">
              <a:off x="684213" y="2220913"/>
              <a:ext cx="71437" cy="55562"/>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6" name="Oval 95">
              <a:extLst>
                <a:ext uri="{FF2B5EF4-FFF2-40B4-BE49-F238E27FC236}">
                  <a16:creationId xmlns:a16="http://schemas.microsoft.com/office/drawing/2014/main" id="{1353105C-4554-1BEC-CB06-7EA02207AAA2}"/>
                </a:ext>
              </a:extLst>
            </p:cNvPr>
            <p:cNvSpPr/>
            <p:nvPr/>
          </p:nvSpPr>
          <p:spPr>
            <a:xfrm>
              <a:off x="800100" y="2114550"/>
              <a:ext cx="50800" cy="46038"/>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7" name="Oval 96">
              <a:extLst>
                <a:ext uri="{FF2B5EF4-FFF2-40B4-BE49-F238E27FC236}">
                  <a16:creationId xmlns:a16="http://schemas.microsoft.com/office/drawing/2014/main" id="{2EF3C0DB-FA61-88FF-2A7B-8BA0F33E80F1}"/>
                </a:ext>
              </a:extLst>
            </p:cNvPr>
            <p:cNvSpPr/>
            <p:nvPr/>
          </p:nvSpPr>
          <p:spPr>
            <a:xfrm>
              <a:off x="665163" y="2078038"/>
              <a:ext cx="36512" cy="36512"/>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8" name="Oval 97">
              <a:extLst>
                <a:ext uri="{FF2B5EF4-FFF2-40B4-BE49-F238E27FC236}">
                  <a16:creationId xmlns:a16="http://schemas.microsoft.com/office/drawing/2014/main" id="{455DDF9D-DB44-384D-965E-DC1205963F85}"/>
                </a:ext>
              </a:extLst>
            </p:cNvPr>
            <p:cNvSpPr/>
            <p:nvPr/>
          </p:nvSpPr>
          <p:spPr>
            <a:xfrm>
              <a:off x="787400" y="2238375"/>
              <a:ext cx="34925" cy="36513"/>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99" name="Oval 98">
              <a:extLst>
                <a:ext uri="{FF2B5EF4-FFF2-40B4-BE49-F238E27FC236}">
                  <a16:creationId xmlns:a16="http://schemas.microsoft.com/office/drawing/2014/main" id="{0FE558E4-B0DD-CE29-430D-DDCDB60DA208}"/>
                </a:ext>
              </a:extLst>
            </p:cNvPr>
            <p:cNvSpPr/>
            <p:nvPr/>
          </p:nvSpPr>
          <p:spPr>
            <a:xfrm rot="20965913">
              <a:off x="557213" y="2024063"/>
              <a:ext cx="87312" cy="46037"/>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grpSp>
      <p:grpSp>
        <p:nvGrpSpPr>
          <p:cNvPr id="100" name="Group 6143">
            <a:extLst>
              <a:ext uri="{FF2B5EF4-FFF2-40B4-BE49-F238E27FC236}">
                <a16:creationId xmlns:a16="http://schemas.microsoft.com/office/drawing/2014/main" id="{E799B99F-3880-119B-9F04-91F8C704A010}"/>
              </a:ext>
            </a:extLst>
          </p:cNvPr>
          <p:cNvGrpSpPr>
            <a:grpSpLocks/>
          </p:cNvGrpSpPr>
          <p:nvPr/>
        </p:nvGrpSpPr>
        <p:grpSpPr bwMode="auto">
          <a:xfrm>
            <a:off x="7416333" y="3394224"/>
            <a:ext cx="117475" cy="179387"/>
            <a:chOff x="3752850" y="3325813"/>
            <a:chExt cx="117475" cy="179387"/>
          </a:xfrm>
          <a:solidFill>
            <a:srgbClr val="92D050"/>
          </a:solidFill>
        </p:grpSpPr>
        <p:sp>
          <p:nvSpPr>
            <p:cNvPr id="101" name="Oval 100">
              <a:extLst>
                <a:ext uri="{FF2B5EF4-FFF2-40B4-BE49-F238E27FC236}">
                  <a16:creationId xmlns:a16="http://schemas.microsoft.com/office/drawing/2014/main" id="{00FBA2FF-CE3C-4E63-AE3C-EF8E43AE6A48}"/>
                </a:ext>
              </a:extLst>
            </p:cNvPr>
            <p:cNvSpPr/>
            <p:nvPr/>
          </p:nvSpPr>
          <p:spPr>
            <a:xfrm>
              <a:off x="3833813" y="3325813"/>
              <a:ext cx="36512" cy="36512"/>
            </a:xfrm>
            <a:prstGeom prst="ellipse">
              <a:avLst/>
            </a:pr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sp>
          <p:nvSpPr>
            <p:cNvPr id="102" name="Freeform 6159">
              <a:extLst>
                <a:ext uri="{FF2B5EF4-FFF2-40B4-BE49-F238E27FC236}">
                  <a16:creationId xmlns:a16="http://schemas.microsoft.com/office/drawing/2014/main" id="{F5FDD0EF-E498-F1EE-91D8-16C036DBC36E}"/>
                </a:ext>
              </a:extLst>
            </p:cNvPr>
            <p:cNvSpPr/>
            <p:nvPr/>
          </p:nvSpPr>
          <p:spPr>
            <a:xfrm>
              <a:off x="3752850" y="3403600"/>
              <a:ext cx="88900" cy="101600"/>
            </a:xfrm>
            <a:custGeom>
              <a:avLst/>
              <a:gdLst>
                <a:gd name="connsiteX0" fmla="*/ 63500 w 88900"/>
                <a:gd name="connsiteY0" fmla="*/ 0 h 101600"/>
                <a:gd name="connsiteX1" fmla="*/ 0 w 88900"/>
                <a:gd name="connsiteY1" fmla="*/ 31750 h 101600"/>
                <a:gd name="connsiteX2" fmla="*/ 6350 w 88900"/>
                <a:gd name="connsiteY2" fmla="*/ 88900 h 101600"/>
                <a:gd name="connsiteX3" fmla="*/ 38100 w 88900"/>
                <a:gd name="connsiteY3" fmla="*/ 101600 h 101600"/>
                <a:gd name="connsiteX4" fmla="*/ 88900 w 88900"/>
                <a:gd name="connsiteY4" fmla="*/ 50800 h 101600"/>
                <a:gd name="connsiteX5" fmla="*/ 63500 w 88900"/>
                <a:gd name="connsiteY5"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0" h="101600">
                  <a:moveTo>
                    <a:pt x="63500" y="0"/>
                  </a:moveTo>
                  <a:lnTo>
                    <a:pt x="0" y="31750"/>
                  </a:lnTo>
                  <a:lnTo>
                    <a:pt x="6350" y="88900"/>
                  </a:lnTo>
                  <a:lnTo>
                    <a:pt x="38100" y="101600"/>
                  </a:lnTo>
                  <a:lnTo>
                    <a:pt x="88900" y="50800"/>
                  </a:lnTo>
                  <a:lnTo>
                    <a:pt x="63500" y="0"/>
                  </a:lnTo>
                  <a:close/>
                </a:path>
              </a:pathLst>
            </a:custGeom>
            <a:grp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000000"/>
                </a:solidFill>
                <a:latin typeface="Arial"/>
              </a:endParaRPr>
            </a:p>
          </p:txBody>
        </p:sp>
      </p:grpSp>
      <p:sp>
        <p:nvSpPr>
          <p:cNvPr id="103" name="TextBox 1">
            <a:extLst>
              <a:ext uri="{FF2B5EF4-FFF2-40B4-BE49-F238E27FC236}">
                <a16:creationId xmlns:a16="http://schemas.microsoft.com/office/drawing/2014/main" id="{CD4C0CDE-D78F-AC1C-3C52-AC1E96102534}"/>
              </a:ext>
            </a:extLst>
          </p:cNvPr>
          <p:cNvSpPr txBox="1">
            <a:spLocks noChangeArrowheads="1"/>
          </p:cNvSpPr>
          <p:nvPr/>
        </p:nvSpPr>
        <p:spPr bwMode="auto">
          <a:xfrm>
            <a:off x="7065496" y="3686324"/>
            <a:ext cx="769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Equatorial Guinea</a:t>
            </a:r>
          </a:p>
        </p:txBody>
      </p:sp>
      <p:sp>
        <p:nvSpPr>
          <p:cNvPr id="104" name="TextBox 63">
            <a:extLst>
              <a:ext uri="{FF2B5EF4-FFF2-40B4-BE49-F238E27FC236}">
                <a16:creationId xmlns:a16="http://schemas.microsoft.com/office/drawing/2014/main" id="{96DBC3F0-652E-D747-C70E-7D3E911CA8DB}"/>
              </a:ext>
            </a:extLst>
          </p:cNvPr>
          <p:cNvSpPr txBox="1">
            <a:spLocks noChangeArrowheads="1"/>
          </p:cNvSpPr>
          <p:nvPr/>
        </p:nvSpPr>
        <p:spPr bwMode="auto">
          <a:xfrm>
            <a:off x="7255996" y="4043507"/>
            <a:ext cx="65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Cabinda (Angola)</a:t>
            </a:r>
          </a:p>
        </p:txBody>
      </p:sp>
      <p:sp>
        <p:nvSpPr>
          <p:cNvPr id="105" name="TextBox 64">
            <a:extLst>
              <a:ext uri="{FF2B5EF4-FFF2-40B4-BE49-F238E27FC236}">
                <a16:creationId xmlns:a16="http://schemas.microsoft.com/office/drawing/2014/main" id="{640F2948-D622-602D-91B3-3EC4C07F0B79}"/>
              </a:ext>
            </a:extLst>
          </p:cNvPr>
          <p:cNvSpPr txBox="1">
            <a:spLocks noChangeArrowheads="1"/>
          </p:cNvSpPr>
          <p:nvPr/>
        </p:nvSpPr>
        <p:spPr bwMode="auto">
          <a:xfrm>
            <a:off x="5201771" y="3070370"/>
            <a:ext cx="547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Sierra Leone</a:t>
            </a:r>
          </a:p>
        </p:txBody>
      </p:sp>
      <p:sp>
        <p:nvSpPr>
          <p:cNvPr id="106" name="TextBox 91">
            <a:extLst>
              <a:ext uri="{FF2B5EF4-FFF2-40B4-BE49-F238E27FC236}">
                <a16:creationId xmlns:a16="http://schemas.microsoft.com/office/drawing/2014/main" id="{AA70263F-EDAE-7A52-DEDA-2CA9558BDA98}"/>
              </a:ext>
            </a:extLst>
          </p:cNvPr>
          <p:cNvSpPr txBox="1">
            <a:spLocks noChangeArrowheads="1"/>
          </p:cNvSpPr>
          <p:nvPr/>
        </p:nvSpPr>
        <p:spPr bwMode="auto">
          <a:xfrm>
            <a:off x="4868396" y="2671907"/>
            <a:ext cx="657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Guinea Bissau</a:t>
            </a:r>
          </a:p>
        </p:txBody>
      </p:sp>
      <p:sp>
        <p:nvSpPr>
          <p:cNvPr id="107" name="TextBox 6143">
            <a:extLst>
              <a:ext uri="{FF2B5EF4-FFF2-40B4-BE49-F238E27FC236}">
                <a16:creationId xmlns:a16="http://schemas.microsoft.com/office/drawing/2014/main" id="{EB149A5B-6467-B4B3-22A8-FC72FFEDFD13}"/>
              </a:ext>
            </a:extLst>
          </p:cNvPr>
          <p:cNvSpPr txBox="1">
            <a:spLocks noChangeArrowheads="1"/>
          </p:cNvSpPr>
          <p:nvPr/>
        </p:nvSpPr>
        <p:spPr bwMode="auto">
          <a:xfrm>
            <a:off x="4711229" y="2333774"/>
            <a:ext cx="738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Gambia</a:t>
            </a:r>
          </a:p>
        </p:txBody>
      </p:sp>
      <p:sp>
        <p:nvSpPr>
          <p:cNvPr id="108" name="TextBox 6147">
            <a:extLst>
              <a:ext uri="{FF2B5EF4-FFF2-40B4-BE49-F238E27FC236}">
                <a16:creationId xmlns:a16="http://schemas.microsoft.com/office/drawing/2014/main" id="{E51BFDE1-AAF1-7435-D11B-598ECA0AA72B}"/>
              </a:ext>
            </a:extLst>
          </p:cNvPr>
          <p:cNvSpPr txBox="1">
            <a:spLocks noChangeArrowheads="1"/>
          </p:cNvSpPr>
          <p:nvPr/>
        </p:nvSpPr>
        <p:spPr bwMode="auto">
          <a:xfrm>
            <a:off x="4521522" y="1949599"/>
            <a:ext cx="630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dirty="0">
                <a:solidFill>
                  <a:srgbClr val="FFFFFF"/>
                </a:solidFill>
              </a:rPr>
              <a:t>Cape Verde</a:t>
            </a:r>
          </a:p>
        </p:txBody>
      </p:sp>
      <p:sp>
        <p:nvSpPr>
          <p:cNvPr id="109" name="TextBox 6156">
            <a:extLst>
              <a:ext uri="{FF2B5EF4-FFF2-40B4-BE49-F238E27FC236}">
                <a16:creationId xmlns:a16="http://schemas.microsoft.com/office/drawing/2014/main" id="{31A79DE0-7DA7-23F4-CF86-DA8F88ECA217}"/>
              </a:ext>
            </a:extLst>
          </p:cNvPr>
          <p:cNvSpPr txBox="1">
            <a:spLocks noChangeArrowheads="1"/>
          </p:cNvSpPr>
          <p:nvPr/>
        </p:nvSpPr>
        <p:spPr bwMode="auto">
          <a:xfrm rot="20519329">
            <a:off x="11232679" y="4207020"/>
            <a:ext cx="723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Seychelles</a:t>
            </a:r>
          </a:p>
        </p:txBody>
      </p:sp>
      <p:sp>
        <p:nvSpPr>
          <p:cNvPr id="110" name="TextBox 6158">
            <a:extLst>
              <a:ext uri="{FF2B5EF4-FFF2-40B4-BE49-F238E27FC236}">
                <a16:creationId xmlns:a16="http://schemas.microsoft.com/office/drawing/2014/main" id="{0B90B2D5-09DC-B5F0-307B-4FEAA895472D}"/>
              </a:ext>
            </a:extLst>
          </p:cNvPr>
          <p:cNvSpPr txBox="1">
            <a:spLocks noChangeArrowheads="1"/>
          </p:cNvSpPr>
          <p:nvPr/>
        </p:nvSpPr>
        <p:spPr bwMode="auto">
          <a:xfrm>
            <a:off x="11529546" y="5065857"/>
            <a:ext cx="720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Mauritius</a:t>
            </a:r>
          </a:p>
        </p:txBody>
      </p:sp>
      <p:sp>
        <p:nvSpPr>
          <p:cNvPr id="111" name="TextBox 6160">
            <a:extLst>
              <a:ext uri="{FF2B5EF4-FFF2-40B4-BE49-F238E27FC236}">
                <a16:creationId xmlns:a16="http://schemas.microsoft.com/office/drawing/2014/main" id="{12703975-311A-382D-98BA-95E4F999D451}"/>
              </a:ext>
            </a:extLst>
          </p:cNvPr>
          <p:cNvSpPr txBox="1">
            <a:spLocks noChangeArrowheads="1"/>
          </p:cNvSpPr>
          <p:nvPr/>
        </p:nvSpPr>
        <p:spPr bwMode="auto">
          <a:xfrm>
            <a:off x="11099329" y="5411932"/>
            <a:ext cx="63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Reunion (France)</a:t>
            </a:r>
          </a:p>
        </p:txBody>
      </p:sp>
      <p:sp>
        <p:nvSpPr>
          <p:cNvPr id="112" name="TextBox 6162">
            <a:extLst>
              <a:ext uri="{FF2B5EF4-FFF2-40B4-BE49-F238E27FC236}">
                <a16:creationId xmlns:a16="http://schemas.microsoft.com/office/drawing/2014/main" id="{F05ED0D6-9899-CBC5-F108-73BD48CF1D7F}"/>
              </a:ext>
            </a:extLst>
          </p:cNvPr>
          <p:cNvSpPr txBox="1">
            <a:spLocks noChangeArrowheads="1"/>
          </p:cNvSpPr>
          <p:nvPr/>
        </p:nvSpPr>
        <p:spPr bwMode="auto">
          <a:xfrm>
            <a:off x="8495833" y="6051695"/>
            <a:ext cx="588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000000"/>
                </a:solidFill>
              </a:rPr>
              <a:t>Lesotho</a:t>
            </a:r>
          </a:p>
        </p:txBody>
      </p:sp>
      <p:sp>
        <p:nvSpPr>
          <p:cNvPr id="113" name="TextBox 6163">
            <a:extLst>
              <a:ext uri="{FF2B5EF4-FFF2-40B4-BE49-F238E27FC236}">
                <a16:creationId xmlns:a16="http://schemas.microsoft.com/office/drawing/2014/main" id="{C7BA3CD3-8BBD-6290-EFFB-975D6FED9DC9}"/>
              </a:ext>
            </a:extLst>
          </p:cNvPr>
          <p:cNvSpPr txBox="1">
            <a:spLocks noChangeArrowheads="1"/>
          </p:cNvSpPr>
          <p:nvPr/>
        </p:nvSpPr>
        <p:spPr bwMode="auto">
          <a:xfrm>
            <a:off x="10226208" y="3987945"/>
            <a:ext cx="962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Zanzibar</a:t>
            </a:r>
          </a:p>
        </p:txBody>
      </p:sp>
      <p:sp>
        <p:nvSpPr>
          <p:cNvPr id="114" name="TextBox 6164">
            <a:extLst>
              <a:ext uri="{FF2B5EF4-FFF2-40B4-BE49-F238E27FC236}">
                <a16:creationId xmlns:a16="http://schemas.microsoft.com/office/drawing/2014/main" id="{36AC97EF-90E7-F6CF-9FF0-304239F3D088}"/>
              </a:ext>
            </a:extLst>
          </p:cNvPr>
          <p:cNvSpPr txBox="1">
            <a:spLocks noChangeArrowheads="1"/>
          </p:cNvSpPr>
          <p:nvPr/>
        </p:nvSpPr>
        <p:spPr bwMode="auto">
          <a:xfrm>
            <a:off x="6620992" y="3275157"/>
            <a:ext cx="87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000" b="1" kern="0" dirty="0">
                <a:solidFill>
                  <a:srgbClr val="FFFFFF"/>
                </a:solidFill>
              </a:rPr>
              <a:t>Sao Tome &amp; Principe</a:t>
            </a:r>
          </a:p>
        </p:txBody>
      </p:sp>
      <p:sp>
        <p:nvSpPr>
          <p:cNvPr id="115" name="TextBox 6165">
            <a:extLst>
              <a:ext uri="{FF2B5EF4-FFF2-40B4-BE49-F238E27FC236}">
                <a16:creationId xmlns:a16="http://schemas.microsoft.com/office/drawing/2014/main" id="{6C9D7387-BA04-04F8-F9D9-B846E4169C69}"/>
              </a:ext>
            </a:extLst>
          </p:cNvPr>
          <p:cNvSpPr txBox="1">
            <a:spLocks noChangeArrowheads="1"/>
          </p:cNvSpPr>
          <p:nvPr/>
        </p:nvSpPr>
        <p:spPr bwMode="auto">
          <a:xfrm>
            <a:off x="9719792" y="5929457"/>
            <a:ext cx="933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900" b="1" kern="0">
                <a:solidFill>
                  <a:srgbClr val="FFFFFF"/>
                </a:solidFill>
              </a:rPr>
              <a:t>Swaziland</a:t>
            </a:r>
          </a:p>
        </p:txBody>
      </p:sp>
      <p:sp>
        <p:nvSpPr>
          <p:cNvPr id="117" name="TextBox 6167">
            <a:extLst>
              <a:ext uri="{FF2B5EF4-FFF2-40B4-BE49-F238E27FC236}">
                <a16:creationId xmlns:a16="http://schemas.microsoft.com/office/drawing/2014/main" id="{D2B0CC11-DC48-D7AC-92DC-F1A24BDB7A4A}"/>
              </a:ext>
            </a:extLst>
          </p:cNvPr>
          <p:cNvSpPr txBox="1">
            <a:spLocks noChangeArrowheads="1"/>
          </p:cNvSpPr>
          <p:nvPr/>
        </p:nvSpPr>
        <p:spPr bwMode="auto">
          <a:xfrm>
            <a:off x="8875246" y="3437082"/>
            <a:ext cx="604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000000"/>
                </a:solidFill>
              </a:rPr>
              <a:t>Rwanda</a:t>
            </a:r>
          </a:p>
        </p:txBody>
      </p:sp>
      <p:sp>
        <p:nvSpPr>
          <p:cNvPr id="118" name="TextBox 6168">
            <a:extLst>
              <a:ext uri="{FF2B5EF4-FFF2-40B4-BE49-F238E27FC236}">
                <a16:creationId xmlns:a16="http://schemas.microsoft.com/office/drawing/2014/main" id="{1AFA118F-A081-96C8-BBB1-F8BDC427A78B}"/>
              </a:ext>
            </a:extLst>
          </p:cNvPr>
          <p:cNvSpPr txBox="1">
            <a:spLocks noChangeArrowheads="1"/>
          </p:cNvSpPr>
          <p:nvPr/>
        </p:nvSpPr>
        <p:spPr bwMode="auto">
          <a:xfrm>
            <a:off x="10827867" y="1944836"/>
            <a:ext cx="111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200" kern="0">
                <a:solidFill>
                  <a:srgbClr val="000000"/>
                </a:solidFill>
              </a:rPr>
              <a:t>Djibouti</a:t>
            </a:r>
          </a:p>
        </p:txBody>
      </p:sp>
      <p:sp>
        <p:nvSpPr>
          <p:cNvPr id="119" name="Freeform 6169">
            <a:extLst>
              <a:ext uri="{FF2B5EF4-FFF2-40B4-BE49-F238E27FC236}">
                <a16:creationId xmlns:a16="http://schemas.microsoft.com/office/drawing/2014/main" id="{659CCF15-632C-2F46-7166-75A8F59D3669}"/>
              </a:ext>
            </a:extLst>
          </p:cNvPr>
          <p:cNvSpPr/>
          <p:nvPr/>
        </p:nvSpPr>
        <p:spPr>
          <a:xfrm>
            <a:off x="6166967" y="65232"/>
            <a:ext cx="785812" cy="261938"/>
          </a:xfrm>
          <a:custGeom>
            <a:avLst/>
            <a:gdLst>
              <a:gd name="connsiteX0" fmla="*/ 0 w 777922"/>
              <a:gd name="connsiteY0" fmla="*/ 0 h 286603"/>
              <a:gd name="connsiteX1" fmla="*/ 27296 w 777922"/>
              <a:gd name="connsiteY1" fmla="*/ 54592 h 286603"/>
              <a:gd name="connsiteX2" fmla="*/ 27296 w 777922"/>
              <a:gd name="connsiteY2" fmla="*/ 136478 h 286603"/>
              <a:gd name="connsiteX3" fmla="*/ 54591 w 777922"/>
              <a:gd name="connsiteY3" fmla="*/ 191069 h 286603"/>
              <a:gd name="connsiteX4" fmla="*/ 163773 w 777922"/>
              <a:gd name="connsiteY4" fmla="*/ 191069 h 286603"/>
              <a:gd name="connsiteX5" fmla="*/ 204716 w 777922"/>
              <a:gd name="connsiteY5" fmla="*/ 191069 h 286603"/>
              <a:gd name="connsiteX6" fmla="*/ 272955 w 777922"/>
              <a:gd name="connsiteY6" fmla="*/ 272956 h 286603"/>
              <a:gd name="connsiteX7" fmla="*/ 327546 w 777922"/>
              <a:gd name="connsiteY7" fmla="*/ 286603 h 286603"/>
              <a:gd name="connsiteX8" fmla="*/ 395785 w 777922"/>
              <a:gd name="connsiteY8" fmla="*/ 245660 h 286603"/>
              <a:gd name="connsiteX9" fmla="*/ 491319 w 777922"/>
              <a:gd name="connsiteY9" fmla="*/ 232012 h 286603"/>
              <a:gd name="connsiteX10" fmla="*/ 614149 w 777922"/>
              <a:gd name="connsiteY10" fmla="*/ 232012 h 286603"/>
              <a:gd name="connsiteX11" fmla="*/ 682388 w 777922"/>
              <a:gd name="connsiteY11" fmla="*/ 163774 h 286603"/>
              <a:gd name="connsiteX12" fmla="*/ 723331 w 777922"/>
              <a:gd name="connsiteY12" fmla="*/ 163774 h 286603"/>
              <a:gd name="connsiteX13" fmla="*/ 723331 w 777922"/>
              <a:gd name="connsiteY13" fmla="*/ 109183 h 286603"/>
              <a:gd name="connsiteX14" fmla="*/ 764275 w 777922"/>
              <a:gd name="connsiteY14" fmla="*/ 40944 h 286603"/>
              <a:gd name="connsiteX15" fmla="*/ 777922 w 777922"/>
              <a:gd name="connsiteY15" fmla="*/ 27296 h 286603"/>
              <a:gd name="connsiteX16" fmla="*/ 0 w 777922"/>
              <a:gd name="connsiteY16" fmla="*/ 0 h 286603"/>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90339 w 785873"/>
              <a:gd name="connsiteY11" fmla="*/ 139920 h 262749"/>
              <a:gd name="connsiteX12" fmla="*/ 731282 w 785873"/>
              <a:gd name="connsiteY12" fmla="*/ 139920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78412 w 785873"/>
              <a:gd name="connsiteY11" fmla="*/ 127993 h 262749"/>
              <a:gd name="connsiteX12" fmla="*/ 731282 w 785873"/>
              <a:gd name="connsiteY12" fmla="*/ 139920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78412 w 785873"/>
              <a:gd name="connsiteY11" fmla="*/ 127993 h 262749"/>
              <a:gd name="connsiteX12" fmla="*/ 719355 w 785873"/>
              <a:gd name="connsiteY12" fmla="*/ 124017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5873" h="262749">
                <a:moveTo>
                  <a:pt x="0" y="0"/>
                </a:moveTo>
                <a:lnTo>
                  <a:pt x="35247" y="30738"/>
                </a:lnTo>
                <a:lnTo>
                  <a:pt x="35247" y="112624"/>
                </a:lnTo>
                <a:lnTo>
                  <a:pt x="62542" y="167215"/>
                </a:lnTo>
                <a:lnTo>
                  <a:pt x="171724" y="167215"/>
                </a:lnTo>
                <a:lnTo>
                  <a:pt x="212667" y="167215"/>
                </a:lnTo>
                <a:lnTo>
                  <a:pt x="280906" y="249102"/>
                </a:lnTo>
                <a:lnTo>
                  <a:pt x="335497" y="262749"/>
                </a:lnTo>
                <a:lnTo>
                  <a:pt x="403736" y="221806"/>
                </a:lnTo>
                <a:lnTo>
                  <a:pt x="499270" y="208158"/>
                </a:lnTo>
                <a:lnTo>
                  <a:pt x="622100" y="208158"/>
                </a:lnTo>
                <a:lnTo>
                  <a:pt x="678412" y="127993"/>
                </a:lnTo>
                <a:lnTo>
                  <a:pt x="719355" y="124017"/>
                </a:lnTo>
                <a:lnTo>
                  <a:pt x="731282" y="85329"/>
                </a:lnTo>
                <a:lnTo>
                  <a:pt x="772226" y="17090"/>
                </a:lnTo>
                <a:lnTo>
                  <a:pt x="785873" y="3442"/>
                </a:lnTo>
                <a:lnTo>
                  <a:pt x="0"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0" name="Freeform 6170">
            <a:extLst>
              <a:ext uri="{FF2B5EF4-FFF2-40B4-BE49-F238E27FC236}">
                <a16:creationId xmlns:a16="http://schemas.microsoft.com/office/drawing/2014/main" id="{E6809FB2-8536-1F6D-6C74-2F246F33496E}"/>
              </a:ext>
            </a:extLst>
          </p:cNvPr>
          <p:cNvSpPr/>
          <p:nvPr/>
        </p:nvSpPr>
        <p:spPr>
          <a:xfrm>
            <a:off x="8008471" y="112857"/>
            <a:ext cx="211137" cy="158750"/>
          </a:xfrm>
          <a:custGeom>
            <a:avLst/>
            <a:gdLst>
              <a:gd name="connsiteX0" fmla="*/ 210709 w 210709"/>
              <a:gd name="connsiteY0" fmla="*/ 0 h 159026"/>
              <a:gd name="connsiteX1" fmla="*/ 119269 w 210709"/>
              <a:gd name="connsiteY1" fmla="*/ 27830 h 159026"/>
              <a:gd name="connsiteX2" fmla="*/ 55659 w 210709"/>
              <a:gd name="connsiteY2" fmla="*/ 15903 h 159026"/>
              <a:gd name="connsiteX3" fmla="*/ 19878 w 210709"/>
              <a:gd name="connsiteY3" fmla="*/ 15903 h 159026"/>
              <a:gd name="connsiteX4" fmla="*/ 0 w 210709"/>
              <a:gd name="connsiteY4" fmla="*/ 23854 h 159026"/>
              <a:gd name="connsiteX5" fmla="*/ 7951 w 210709"/>
              <a:gd name="connsiteY5" fmla="*/ 71562 h 159026"/>
              <a:gd name="connsiteX6" fmla="*/ 79513 w 210709"/>
              <a:gd name="connsiteY6" fmla="*/ 99391 h 159026"/>
              <a:gd name="connsiteX7" fmla="*/ 135172 w 210709"/>
              <a:gd name="connsiteY7" fmla="*/ 123245 h 159026"/>
              <a:gd name="connsiteX8" fmla="*/ 194807 w 210709"/>
              <a:gd name="connsiteY8" fmla="*/ 159026 h 159026"/>
              <a:gd name="connsiteX9" fmla="*/ 182880 w 210709"/>
              <a:gd name="connsiteY9" fmla="*/ 91440 h 159026"/>
              <a:gd name="connsiteX10" fmla="*/ 210709 w 210709"/>
              <a:gd name="connsiteY10" fmla="*/ 0 h 15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709" h="159026">
                <a:moveTo>
                  <a:pt x="210709" y="0"/>
                </a:moveTo>
                <a:lnTo>
                  <a:pt x="119269" y="27830"/>
                </a:lnTo>
                <a:lnTo>
                  <a:pt x="55659" y="15903"/>
                </a:lnTo>
                <a:lnTo>
                  <a:pt x="19878" y="15903"/>
                </a:lnTo>
                <a:lnTo>
                  <a:pt x="0" y="23854"/>
                </a:lnTo>
                <a:lnTo>
                  <a:pt x="7951" y="71562"/>
                </a:lnTo>
                <a:lnTo>
                  <a:pt x="79513" y="99391"/>
                </a:lnTo>
                <a:lnTo>
                  <a:pt x="135172" y="123245"/>
                </a:lnTo>
                <a:lnTo>
                  <a:pt x="194807" y="159026"/>
                </a:lnTo>
                <a:lnTo>
                  <a:pt x="182880" y="91440"/>
                </a:lnTo>
                <a:lnTo>
                  <a:pt x="210709"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1" name="Freeform 6171">
            <a:extLst>
              <a:ext uri="{FF2B5EF4-FFF2-40B4-BE49-F238E27FC236}">
                <a16:creationId xmlns:a16="http://schemas.microsoft.com/office/drawing/2014/main" id="{8AC0D292-9FF1-6DD5-DC0F-3AF79DF9D2A8}"/>
              </a:ext>
            </a:extLst>
          </p:cNvPr>
          <p:cNvSpPr/>
          <p:nvPr/>
        </p:nvSpPr>
        <p:spPr>
          <a:xfrm>
            <a:off x="8248179" y="73174"/>
            <a:ext cx="90488" cy="71437"/>
          </a:xfrm>
          <a:custGeom>
            <a:avLst/>
            <a:gdLst>
              <a:gd name="connsiteX0" fmla="*/ 11927 w 91440"/>
              <a:gd name="connsiteY0" fmla="*/ 0 h 71561"/>
              <a:gd name="connsiteX1" fmla="*/ 0 w 91440"/>
              <a:gd name="connsiteY1" fmla="*/ 67586 h 71561"/>
              <a:gd name="connsiteX2" fmla="*/ 51683 w 91440"/>
              <a:gd name="connsiteY2" fmla="*/ 71561 h 71561"/>
              <a:gd name="connsiteX3" fmla="*/ 79513 w 91440"/>
              <a:gd name="connsiteY3" fmla="*/ 23854 h 71561"/>
              <a:gd name="connsiteX4" fmla="*/ 91440 w 91440"/>
              <a:gd name="connsiteY4" fmla="*/ 0 h 71561"/>
              <a:gd name="connsiteX5" fmla="*/ 11927 w 91440"/>
              <a:gd name="connsiteY5" fmla="*/ 0 h 7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 h="71561">
                <a:moveTo>
                  <a:pt x="11927" y="0"/>
                </a:moveTo>
                <a:lnTo>
                  <a:pt x="0" y="67586"/>
                </a:lnTo>
                <a:lnTo>
                  <a:pt x="51683" y="71561"/>
                </a:lnTo>
                <a:lnTo>
                  <a:pt x="79513" y="23854"/>
                </a:lnTo>
                <a:lnTo>
                  <a:pt x="91440" y="0"/>
                </a:lnTo>
                <a:lnTo>
                  <a:pt x="11927"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2" name="Freeform 6172">
            <a:extLst>
              <a:ext uri="{FF2B5EF4-FFF2-40B4-BE49-F238E27FC236}">
                <a16:creationId xmlns:a16="http://schemas.microsoft.com/office/drawing/2014/main" id="{3273FC00-6F3A-C4D1-7BE9-EFB805F5A20C}"/>
              </a:ext>
            </a:extLst>
          </p:cNvPr>
          <p:cNvSpPr/>
          <p:nvPr/>
        </p:nvSpPr>
        <p:spPr>
          <a:xfrm>
            <a:off x="8672046" y="63644"/>
            <a:ext cx="346075" cy="123826"/>
          </a:xfrm>
          <a:custGeom>
            <a:avLst/>
            <a:gdLst>
              <a:gd name="connsiteX0" fmla="*/ 0 w 345881"/>
              <a:gd name="connsiteY0" fmla="*/ 0 h 123246"/>
              <a:gd name="connsiteX1" fmla="*/ 43732 w 345881"/>
              <a:gd name="connsiteY1" fmla="*/ 35781 h 123246"/>
              <a:gd name="connsiteX2" fmla="*/ 119269 w 345881"/>
              <a:gd name="connsiteY2" fmla="*/ 43733 h 123246"/>
              <a:gd name="connsiteX3" fmla="*/ 198782 w 345881"/>
              <a:gd name="connsiteY3" fmla="*/ 63611 h 123246"/>
              <a:gd name="connsiteX4" fmla="*/ 198782 w 345881"/>
              <a:gd name="connsiteY4" fmla="*/ 63611 h 123246"/>
              <a:gd name="connsiteX5" fmla="*/ 230588 w 345881"/>
              <a:gd name="connsiteY5" fmla="*/ 91440 h 123246"/>
              <a:gd name="connsiteX6" fmla="*/ 278295 w 345881"/>
              <a:gd name="connsiteY6" fmla="*/ 103367 h 123246"/>
              <a:gd name="connsiteX7" fmla="*/ 250466 w 345881"/>
              <a:gd name="connsiteY7" fmla="*/ 55659 h 123246"/>
              <a:gd name="connsiteX8" fmla="*/ 210709 w 345881"/>
              <a:gd name="connsiteY8" fmla="*/ 15903 h 123246"/>
              <a:gd name="connsiteX9" fmla="*/ 250466 w 345881"/>
              <a:gd name="connsiteY9" fmla="*/ 27830 h 123246"/>
              <a:gd name="connsiteX10" fmla="*/ 306125 w 345881"/>
              <a:gd name="connsiteY10" fmla="*/ 71562 h 123246"/>
              <a:gd name="connsiteX11" fmla="*/ 345881 w 345881"/>
              <a:gd name="connsiteY11" fmla="*/ 123246 h 123246"/>
              <a:gd name="connsiteX12" fmla="*/ 294198 w 345881"/>
              <a:gd name="connsiteY12" fmla="*/ 0 h 123246"/>
              <a:gd name="connsiteX13" fmla="*/ 0 w 345881"/>
              <a:gd name="connsiteY13" fmla="*/ 0 h 12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881" h="123246">
                <a:moveTo>
                  <a:pt x="0" y="0"/>
                </a:moveTo>
                <a:lnTo>
                  <a:pt x="43732" y="35781"/>
                </a:lnTo>
                <a:lnTo>
                  <a:pt x="119269" y="43733"/>
                </a:lnTo>
                <a:lnTo>
                  <a:pt x="198782" y="63611"/>
                </a:lnTo>
                <a:lnTo>
                  <a:pt x="198782" y="63611"/>
                </a:lnTo>
                <a:lnTo>
                  <a:pt x="230588" y="91440"/>
                </a:lnTo>
                <a:lnTo>
                  <a:pt x="278295" y="103367"/>
                </a:lnTo>
                <a:lnTo>
                  <a:pt x="250466" y="55659"/>
                </a:lnTo>
                <a:lnTo>
                  <a:pt x="210709" y="15903"/>
                </a:lnTo>
                <a:lnTo>
                  <a:pt x="250466" y="27830"/>
                </a:lnTo>
                <a:lnTo>
                  <a:pt x="306125" y="71562"/>
                </a:lnTo>
                <a:lnTo>
                  <a:pt x="345881" y="123246"/>
                </a:lnTo>
                <a:lnTo>
                  <a:pt x="294198" y="0"/>
                </a:lnTo>
                <a:lnTo>
                  <a:pt x="0"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3" name="Freeform 6173">
            <a:extLst>
              <a:ext uri="{FF2B5EF4-FFF2-40B4-BE49-F238E27FC236}">
                <a16:creationId xmlns:a16="http://schemas.microsoft.com/office/drawing/2014/main" id="{FB4116DE-B9F9-A2F3-B97D-CE644B94E976}"/>
              </a:ext>
            </a:extLst>
          </p:cNvPr>
          <p:cNvSpPr/>
          <p:nvPr/>
        </p:nvSpPr>
        <p:spPr>
          <a:xfrm>
            <a:off x="8700621" y="131911"/>
            <a:ext cx="179387" cy="174625"/>
          </a:xfrm>
          <a:custGeom>
            <a:avLst/>
            <a:gdLst>
              <a:gd name="connsiteX0" fmla="*/ 178905 w 178905"/>
              <a:gd name="connsiteY0" fmla="*/ 71562 h 174929"/>
              <a:gd name="connsiteX1" fmla="*/ 115294 w 178905"/>
              <a:gd name="connsiteY1" fmla="*/ 31806 h 174929"/>
              <a:gd name="connsiteX2" fmla="*/ 115294 w 178905"/>
              <a:gd name="connsiteY2" fmla="*/ 31806 h 174929"/>
              <a:gd name="connsiteX3" fmla="*/ 51684 w 178905"/>
              <a:gd name="connsiteY3" fmla="*/ 0 h 174929"/>
              <a:gd name="connsiteX4" fmla="*/ 0 w 178905"/>
              <a:gd name="connsiteY4" fmla="*/ 23854 h 174929"/>
              <a:gd name="connsiteX5" fmla="*/ 15903 w 178905"/>
              <a:gd name="connsiteY5" fmla="*/ 83489 h 174929"/>
              <a:gd name="connsiteX6" fmla="*/ 39757 w 178905"/>
              <a:gd name="connsiteY6" fmla="*/ 103367 h 174929"/>
              <a:gd name="connsiteX7" fmla="*/ 39757 w 178905"/>
              <a:gd name="connsiteY7" fmla="*/ 151075 h 174929"/>
              <a:gd name="connsiteX8" fmla="*/ 75538 w 178905"/>
              <a:gd name="connsiteY8" fmla="*/ 135173 h 174929"/>
              <a:gd name="connsiteX9" fmla="*/ 91440 w 178905"/>
              <a:gd name="connsiteY9" fmla="*/ 174929 h 174929"/>
              <a:gd name="connsiteX10" fmla="*/ 119270 w 178905"/>
              <a:gd name="connsiteY10" fmla="*/ 147100 h 174929"/>
              <a:gd name="connsiteX11" fmla="*/ 147099 w 178905"/>
              <a:gd name="connsiteY11" fmla="*/ 163002 h 174929"/>
              <a:gd name="connsiteX12" fmla="*/ 178905 w 178905"/>
              <a:gd name="connsiteY12" fmla="*/ 71562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905" h="174929">
                <a:moveTo>
                  <a:pt x="178905" y="71562"/>
                </a:moveTo>
                <a:lnTo>
                  <a:pt x="115294" y="31806"/>
                </a:lnTo>
                <a:lnTo>
                  <a:pt x="115294" y="31806"/>
                </a:lnTo>
                <a:lnTo>
                  <a:pt x="51684" y="0"/>
                </a:lnTo>
                <a:lnTo>
                  <a:pt x="0" y="23854"/>
                </a:lnTo>
                <a:lnTo>
                  <a:pt x="15903" y="83489"/>
                </a:lnTo>
                <a:lnTo>
                  <a:pt x="39757" y="103367"/>
                </a:lnTo>
                <a:lnTo>
                  <a:pt x="39757" y="151075"/>
                </a:lnTo>
                <a:lnTo>
                  <a:pt x="75538" y="135173"/>
                </a:lnTo>
                <a:lnTo>
                  <a:pt x="91440" y="174929"/>
                </a:lnTo>
                <a:lnTo>
                  <a:pt x="119270" y="147100"/>
                </a:lnTo>
                <a:lnTo>
                  <a:pt x="147099" y="163002"/>
                </a:lnTo>
                <a:lnTo>
                  <a:pt x="178905" y="71562"/>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4" name="Freeform 6174">
            <a:extLst>
              <a:ext uri="{FF2B5EF4-FFF2-40B4-BE49-F238E27FC236}">
                <a16:creationId xmlns:a16="http://schemas.microsoft.com/office/drawing/2014/main" id="{C0357CB6-28E3-695F-1E79-FD867A1F16B9}"/>
              </a:ext>
            </a:extLst>
          </p:cNvPr>
          <p:cNvSpPr/>
          <p:nvPr/>
        </p:nvSpPr>
        <p:spPr>
          <a:xfrm>
            <a:off x="8887946" y="393845"/>
            <a:ext cx="238125" cy="68262"/>
          </a:xfrm>
          <a:custGeom>
            <a:avLst/>
            <a:gdLst>
              <a:gd name="connsiteX0" fmla="*/ 238539 w 238539"/>
              <a:gd name="connsiteY0" fmla="*/ 39757 h 67587"/>
              <a:gd name="connsiteX1" fmla="*/ 127221 w 238539"/>
              <a:gd name="connsiteY1" fmla="*/ 11927 h 67587"/>
              <a:gd name="connsiteX2" fmla="*/ 55659 w 238539"/>
              <a:gd name="connsiteY2" fmla="*/ 0 h 67587"/>
              <a:gd name="connsiteX3" fmla="*/ 11927 w 238539"/>
              <a:gd name="connsiteY3" fmla="*/ 15903 h 67587"/>
              <a:gd name="connsiteX4" fmla="*/ 0 w 238539"/>
              <a:gd name="connsiteY4" fmla="*/ 39757 h 67587"/>
              <a:gd name="connsiteX5" fmla="*/ 79513 w 238539"/>
              <a:gd name="connsiteY5" fmla="*/ 43733 h 67587"/>
              <a:gd name="connsiteX6" fmla="*/ 127221 w 238539"/>
              <a:gd name="connsiteY6" fmla="*/ 63611 h 67587"/>
              <a:gd name="connsiteX7" fmla="*/ 194807 w 238539"/>
              <a:gd name="connsiteY7" fmla="*/ 67587 h 67587"/>
              <a:gd name="connsiteX8" fmla="*/ 238539 w 238539"/>
              <a:gd name="connsiteY8" fmla="*/ 39757 h 6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39" h="67587">
                <a:moveTo>
                  <a:pt x="238539" y="39757"/>
                </a:moveTo>
                <a:lnTo>
                  <a:pt x="127221" y="11927"/>
                </a:lnTo>
                <a:lnTo>
                  <a:pt x="55659" y="0"/>
                </a:lnTo>
                <a:lnTo>
                  <a:pt x="11927" y="15903"/>
                </a:lnTo>
                <a:lnTo>
                  <a:pt x="0" y="39757"/>
                </a:lnTo>
                <a:lnTo>
                  <a:pt x="79513" y="43733"/>
                </a:lnTo>
                <a:lnTo>
                  <a:pt x="127221" y="63611"/>
                </a:lnTo>
                <a:lnTo>
                  <a:pt x="194807" y="67587"/>
                </a:lnTo>
                <a:lnTo>
                  <a:pt x="238539" y="39757"/>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000000"/>
              </a:solidFill>
              <a:latin typeface="Arial"/>
            </a:endParaRPr>
          </a:p>
        </p:txBody>
      </p:sp>
      <p:sp>
        <p:nvSpPr>
          <p:cNvPr id="125" name="Freeform 98">
            <a:extLst>
              <a:ext uri="{FF2B5EF4-FFF2-40B4-BE49-F238E27FC236}">
                <a16:creationId xmlns:a16="http://schemas.microsoft.com/office/drawing/2014/main" id="{7E56031E-487A-2694-8CF2-24BEECA51EC5}"/>
              </a:ext>
            </a:extLst>
          </p:cNvPr>
          <p:cNvSpPr/>
          <p:nvPr/>
        </p:nvSpPr>
        <p:spPr>
          <a:xfrm>
            <a:off x="9135592" y="60472"/>
            <a:ext cx="3039722" cy="2451101"/>
          </a:xfrm>
          <a:custGeom>
            <a:avLst/>
            <a:gdLst>
              <a:gd name="connsiteX0" fmla="*/ 29260 w 3035808"/>
              <a:gd name="connsiteY0" fmla="*/ 0 h 2450592"/>
              <a:gd name="connsiteX1" fmla="*/ 29260 w 3035808"/>
              <a:gd name="connsiteY1" fmla="*/ 0 h 2450592"/>
              <a:gd name="connsiteX2" fmla="*/ 0 w 3035808"/>
              <a:gd name="connsiteY2" fmla="*/ 43891 h 2450592"/>
              <a:gd name="connsiteX3" fmla="*/ 73152 w 3035808"/>
              <a:gd name="connsiteY3" fmla="*/ 73152 h 2450592"/>
              <a:gd name="connsiteX4" fmla="*/ 73152 w 3035808"/>
              <a:gd name="connsiteY4" fmla="*/ 73152 h 2450592"/>
              <a:gd name="connsiteX5" fmla="*/ 95097 w 3035808"/>
              <a:gd name="connsiteY5" fmla="*/ 109728 h 2450592"/>
              <a:gd name="connsiteX6" fmla="*/ 58521 w 3035808"/>
              <a:gd name="connsiteY6" fmla="*/ 146304 h 2450592"/>
              <a:gd name="connsiteX7" fmla="*/ 131673 w 3035808"/>
              <a:gd name="connsiteY7" fmla="*/ 146304 h 2450592"/>
              <a:gd name="connsiteX8" fmla="*/ 95097 w 3035808"/>
              <a:gd name="connsiteY8" fmla="*/ 175565 h 2450592"/>
              <a:gd name="connsiteX9" fmla="*/ 138988 w 3035808"/>
              <a:gd name="connsiteY9" fmla="*/ 190195 h 2450592"/>
              <a:gd name="connsiteX10" fmla="*/ 204825 w 3035808"/>
              <a:gd name="connsiteY10" fmla="*/ 219456 h 2450592"/>
              <a:gd name="connsiteX11" fmla="*/ 277977 w 3035808"/>
              <a:gd name="connsiteY11" fmla="*/ 248717 h 2450592"/>
              <a:gd name="connsiteX12" fmla="*/ 365760 w 3035808"/>
              <a:gd name="connsiteY12" fmla="*/ 241401 h 2450592"/>
              <a:gd name="connsiteX13" fmla="*/ 365760 w 3035808"/>
              <a:gd name="connsiteY13" fmla="*/ 175565 h 2450592"/>
              <a:gd name="connsiteX14" fmla="*/ 453542 w 3035808"/>
              <a:gd name="connsiteY14" fmla="*/ 226771 h 2450592"/>
              <a:gd name="connsiteX15" fmla="*/ 512064 w 3035808"/>
              <a:gd name="connsiteY15" fmla="*/ 256032 h 2450592"/>
              <a:gd name="connsiteX16" fmla="*/ 599846 w 3035808"/>
              <a:gd name="connsiteY16" fmla="*/ 285293 h 2450592"/>
              <a:gd name="connsiteX17" fmla="*/ 680313 w 3035808"/>
              <a:gd name="connsiteY17" fmla="*/ 256032 h 2450592"/>
              <a:gd name="connsiteX18" fmla="*/ 702259 w 3035808"/>
              <a:gd name="connsiteY18" fmla="*/ 197510 h 2450592"/>
              <a:gd name="connsiteX19" fmla="*/ 760780 w 3035808"/>
              <a:gd name="connsiteY19" fmla="*/ 212141 h 2450592"/>
              <a:gd name="connsiteX20" fmla="*/ 819302 w 3035808"/>
              <a:gd name="connsiteY20" fmla="*/ 204825 h 2450592"/>
              <a:gd name="connsiteX21" fmla="*/ 790041 w 3035808"/>
              <a:gd name="connsiteY21" fmla="*/ 270662 h 2450592"/>
              <a:gd name="connsiteX22" fmla="*/ 811987 w 3035808"/>
              <a:gd name="connsiteY22" fmla="*/ 358445 h 2450592"/>
              <a:gd name="connsiteX23" fmla="*/ 782726 w 3035808"/>
              <a:gd name="connsiteY23" fmla="*/ 453542 h 2450592"/>
              <a:gd name="connsiteX24" fmla="*/ 694944 w 3035808"/>
              <a:gd name="connsiteY24" fmla="*/ 651053 h 2450592"/>
              <a:gd name="connsiteX25" fmla="*/ 665683 w 3035808"/>
              <a:gd name="connsiteY25" fmla="*/ 738835 h 2450592"/>
              <a:gd name="connsiteX26" fmla="*/ 643737 w 3035808"/>
              <a:gd name="connsiteY26" fmla="*/ 753465 h 2450592"/>
              <a:gd name="connsiteX27" fmla="*/ 709574 w 3035808"/>
              <a:gd name="connsiteY27" fmla="*/ 936345 h 2450592"/>
              <a:gd name="connsiteX28" fmla="*/ 672998 w 3035808"/>
              <a:gd name="connsiteY28" fmla="*/ 1075334 h 2450592"/>
              <a:gd name="connsiteX29" fmla="*/ 746150 w 3035808"/>
              <a:gd name="connsiteY29" fmla="*/ 1060704 h 2450592"/>
              <a:gd name="connsiteX30" fmla="*/ 790041 w 3035808"/>
              <a:gd name="connsiteY30" fmla="*/ 1177747 h 2450592"/>
              <a:gd name="connsiteX31" fmla="*/ 833932 w 3035808"/>
              <a:gd name="connsiteY31" fmla="*/ 1250899 h 2450592"/>
              <a:gd name="connsiteX32" fmla="*/ 885139 w 3035808"/>
              <a:gd name="connsiteY32" fmla="*/ 1316736 h 2450592"/>
              <a:gd name="connsiteX33" fmla="*/ 885139 w 3035808"/>
              <a:gd name="connsiteY33" fmla="*/ 1316736 h 2450592"/>
              <a:gd name="connsiteX34" fmla="*/ 950976 w 3035808"/>
              <a:gd name="connsiteY34" fmla="*/ 1441094 h 2450592"/>
              <a:gd name="connsiteX35" fmla="*/ 1009497 w 3035808"/>
              <a:gd name="connsiteY35" fmla="*/ 1463040 h 2450592"/>
              <a:gd name="connsiteX36" fmla="*/ 1046073 w 3035808"/>
              <a:gd name="connsiteY36" fmla="*/ 1580083 h 2450592"/>
              <a:gd name="connsiteX37" fmla="*/ 1053388 w 3035808"/>
              <a:gd name="connsiteY37" fmla="*/ 1638605 h 2450592"/>
              <a:gd name="connsiteX38" fmla="*/ 1141171 w 3035808"/>
              <a:gd name="connsiteY38" fmla="*/ 1792224 h 2450592"/>
              <a:gd name="connsiteX39" fmla="*/ 1207008 w 3035808"/>
              <a:gd name="connsiteY39" fmla="*/ 1806854 h 2450592"/>
              <a:gd name="connsiteX40" fmla="*/ 1221638 w 3035808"/>
              <a:gd name="connsiteY40" fmla="*/ 1894637 h 2450592"/>
              <a:gd name="connsiteX41" fmla="*/ 1331366 w 3035808"/>
              <a:gd name="connsiteY41" fmla="*/ 2004365 h 2450592"/>
              <a:gd name="connsiteX42" fmla="*/ 1360627 w 3035808"/>
              <a:gd name="connsiteY42" fmla="*/ 2092147 h 2450592"/>
              <a:gd name="connsiteX43" fmla="*/ 1375257 w 3035808"/>
              <a:gd name="connsiteY43" fmla="*/ 2231136 h 2450592"/>
              <a:gd name="connsiteX44" fmla="*/ 1433779 w 3035808"/>
              <a:gd name="connsiteY44" fmla="*/ 2414016 h 2450592"/>
              <a:gd name="connsiteX45" fmla="*/ 1463040 w 3035808"/>
              <a:gd name="connsiteY45" fmla="*/ 2450592 h 2450592"/>
              <a:gd name="connsiteX46" fmla="*/ 1609344 w 3035808"/>
              <a:gd name="connsiteY46" fmla="*/ 2406701 h 2450592"/>
              <a:gd name="connsiteX47" fmla="*/ 1609344 w 3035808"/>
              <a:gd name="connsiteY47" fmla="*/ 2406701 h 2450592"/>
              <a:gd name="connsiteX48" fmla="*/ 1623974 w 3035808"/>
              <a:gd name="connsiteY48" fmla="*/ 2362809 h 2450592"/>
              <a:gd name="connsiteX49" fmla="*/ 1711756 w 3035808"/>
              <a:gd name="connsiteY49" fmla="*/ 2377440 h 2450592"/>
              <a:gd name="connsiteX50" fmla="*/ 1784908 w 3035808"/>
              <a:gd name="connsiteY50" fmla="*/ 2318918 h 2450592"/>
              <a:gd name="connsiteX51" fmla="*/ 1850745 w 3035808"/>
              <a:gd name="connsiteY51" fmla="*/ 2326233 h 2450592"/>
              <a:gd name="connsiteX52" fmla="*/ 1931212 w 3035808"/>
              <a:gd name="connsiteY52" fmla="*/ 2253081 h 2450592"/>
              <a:gd name="connsiteX53" fmla="*/ 2011680 w 3035808"/>
              <a:gd name="connsiteY53" fmla="*/ 2245766 h 2450592"/>
              <a:gd name="connsiteX54" fmla="*/ 2128723 w 3035808"/>
              <a:gd name="connsiteY54" fmla="*/ 2209190 h 2450592"/>
              <a:gd name="connsiteX55" fmla="*/ 2150668 w 3035808"/>
              <a:gd name="connsiteY55" fmla="*/ 2150669 h 2450592"/>
              <a:gd name="connsiteX56" fmla="*/ 2209190 w 3035808"/>
              <a:gd name="connsiteY56" fmla="*/ 2092147 h 2450592"/>
              <a:gd name="connsiteX57" fmla="*/ 2333548 w 3035808"/>
              <a:gd name="connsiteY57" fmla="*/ 2062886 h 2450592"/>
              <a:gd name="connsiteX58" fmla="*/ 2435961 w 3035808"/>
              <a:gd name="connsiteY58" fmla="*/ 2040941 h 2450592"/>
              <a:gd name="connsiteX59" fmla="*/ 2435961 w 3035808"/>
              <a:gd name="connsiteY59" fmla="*/ 2004365 h 2450592"/>
              <a:gd name="connsiteX60" fmla="*/ 2516428 w 3035808"/>
              <a:gd name="connsiteY60" fmla="*/ 1967789 h 2450592"/>
              <a:gd name="connsiteX61" fmla="*/ 2560320 w 3035808"/>
              <a:gd name="connsiteY61" fmla="*/ 1880006 h 2450592"/>
              <a:gd name="connsiteX62" fmla="*/ 2626156 w 3035808"/>
              <a:gd name="connsiteY62" fmla="*/ 1872691 h 2450592"/>
              <a:gd name="connsiteX63" fmla="*/ 2626156 w 3035808"/>
              <a:gd name="connsiteY63" fmla="*/ 1814169 h 2450592"/>
              <a:gd name="connsiteX64" fmla="*/ 2662732 w 3035808"/>
              <a:gd name="connsiteY64" fmla="*/ 1741017 h 2450592"/>
              <a:gd name="connsiteX65" fmla="*/ 2787091 w 3035808"/>
              <a:gd name="connsiteY65" fmla="*/ 1602029 h 2450592"/>
              <a:gd name="connsiteX66" fmla="*/ 2706624 w 3035808"/>
              <a:gd name="connsiteY66" fmla="*/ 1499616 h 2450592"/>
              <a:gd name="connsiteX67" fmla="*/ 2560320 w 3035808"/>
              <a:gd name="connsiteY67" fmla="*/ 1448409 h 2450592"/>
              <a:gd name="connsiteX68" fmla="*/ 2487168 w 3035808"/>
              <a:gd name="connsiteY68" fmla="*/ 1360627 h 2450592"/>
              <a:gd name="connsiteX69" fmla="*/ 2509113 w 3035808"/>
              <a:gd name="connsiteY69" fmla="*/ 1228953 h 2450592"/>
              <a:gd name="connsiteX70" fmla="*/ 2384755 w 3035808"/>
              <a:gd name="connsiteY70" fmla="*/ 1360627 h 2450592"/>
              <a:gd name="connsiteX71" fmla="*/ 2311603 w 3035808"/>
              <a:gd name="connsiteY71" fmla="*/ 1433779 h 2450592"/>
              <a:gd name="connsiteX72" fmla="*/ 2238451 w 3035808"/>
              <a:gd name="connsiteY72" fmla="*/ 1433779 h 2450592"/>
              <a:gd name="connsiteX73" fmla="*/ 2157984 w 3035808"/>
              <a:gd name="connsiteY73" fmla="*/ 1455725 h 2450592"/>
              <a:gd name="connsiteX74" fmla="*/ 2077516 w 3035808"/>
              <a:gd name="connsiteY74" fmla="*/ 1404518 h 2450592"/>
              <a:gd name="connsiteX75" fmla="*/ 2033625 w 3035808"/>
              <a:gd name="connsiteY75" fmla="*/ 1302105 h 2450592"/>
              <a:gd name="connsiteX76" fmla="*/ 1938528 w 3035808"/>
              <a:gd name="connsiteY76" fmla="*/ 1214323 h 2450592"/>
              <a:gd name="connsiteX77" fmla="*/ 1982419 w 3035808"/>
              <a:gd name="connsiteY77" fmla="*/ 1185062 h 2450592"/>
              <a:gd name="connsiteX78" fmla="*/ 1887321 w 3035808"/>
              <a:gd name="connsiteY78" fmla="*/ 1089965 h 2450592"/>
              <a:gd name="connsiteX79" fmla="*/ 1821484 w 3035808"/>
              <a:gd name="connsiteY79" fmla="*/ 1009497 h 2450592"/>
              <a:gd name="connsiteX80" fmla="*/ 1814169 w 3035808"/>
              <a:gd name="connsiteY80" fmla="*/ 958291 h 2450592"/>
              <a:gd name="connsiteX81" fmla="*/ 1814169 w 3035808"/>
              <a:gd name="connsiteY81" fmla="*/ 863193 h 2450592"/>
              <a:gd name="connsiteX82" fmla="*/ 1894636 w 3035808"/>
              <a:gd name="connsiteY82" fmla="*/ 833933 h 2450592"/>
              <a:gd name="connsiteX83" fmla="*/ 1960473 w 3035808"/>
              <a:gd name="connsiteY83" fmla="*/ 899769 h 2450592"/>
              <a:gd name="connsiteX84" fmla="*/ 2055571 w 3035808"/>
              <a:gd name="connsiteY84" fmla="*/ 987552 h 2450592"/>
              <a:gd name="connsiteX85" fmla="*/ 2121408 w 3035808"/>
              <a:gd name="connsiteY85" fmla="*/ 1060704 h 2450592"/>
              <a:gd name="connsiteX86" fmla="*/ 2179929 w 3035808"/>
              <a:gd name="connsiteY86" fmla="*/ 1119225 h 2450592"/>
              <a:gd name="connsiteX87" fmla="*/ 2245766 w 3035808"/>
              <a:gd name="connsiteY87" fmla="*/ 1163117 h 2450592"/>
              <a:gd name="connsiteX88" fmla="*/ 2384755 w 3035808"/>
              <a:gd name="connsiteY88" fmla="*/ 1214323 h 2450592"/>
              <a:gd name="connsiteX89" fmla="*/ 2472537 w 3035808"/>
              <a:gd name="connsiteY89" fmla="*/ 1170432 h 2450592"/>
              <a:gd name="connsiteX90" fmla="*/ 2545689 w 3035808"/>
              <a:gd name="connsiteY90" fmla="*/ 1170432 h 2450592"/>
              <a:gd name="connsiteX91" fmla="*/ 2604211 w 3035808"/>
              <a:gd name="connsiteY91" fmla="*/ 1272845 h 2450592"/>
              <a:gd name="connsiteX92" fmla="*/ 2662732 w 3035808"/>
              <a:gd name="connsiteY92" fmla="*/ 1287475 h 2450592"/>
              <a:gd name="connsiteX93" fmla="*/ 2787091 w 3035808"/>
              <a:gd name="connsiteY93" fmla="*/ 1316736 h 2450592"/>
              <a:gd name="connsiteX94" fmla="*/ 2940710 w 3035808"/>
              <a:gd name="connsiteY94" fmla="*/ 1345997 h 2450592"/>
              <a:gd name="connsiteX95" fmla="*/ 3035808 w 3035808"/>
              <a:gd name="connsiteY95" fmla="*/ 1338681 h 2450592"/>
              <a:gd name="connsiteX96" fmla="*/ 3021177 w 3035808"/>
              <a:gd name="connsiteY96" fmla="*/ 7315 h 2450592"/>
              <a:gd name="connsiteX97" fmla="*/ 2487168 w 3035808"/>
              <a:gd name="connsiteY97" fmla="*/ 0 h 2450592"/>
              <a:gd name="connsiteX98" fmla="*/ 2355494 w 3035808"/>
              <a:gd name="connsiteY98" fmla="*/ 109728 h 2450592"/>
              <a:gd name="connsiteX99" fmla="*/ 2304288 w 3035808"/>
              <a:gd name="connsiteY99" fmla="*/ 160934 h 2450592"/>
              <a:gd name="connsiteX100" fmla="*/ 2304288 w 3035808"/>
              <a:gd name="connsiteY100" fmla="*/ 160934 h 2450592"/>
              <a:gd name="connsiteX101" fmla="*/ 2157984 w 3035808"/>
              <a:gd name="connsiteY101" fmla="*/ 226771 h 2450592"/>
              <a:gd name="connsiteX102" fmla="*/ 2040940 w 3035808"/>
              <a:gd name="connsiteY102" fmla="*/ 168249 h 2450592"/>
              <a:gd name="connsiteX103" fmla="*/ 1945843 w 3035808"/>
              <a:gd name="connsiteY103" fmla="*/ 146304 h 2450592"/>
              <a:gd name="connsiteX104" fmla="*/ 1894636 w 3035808"/>
              <a:gd name="connsiteY104" fmla="*/ 43891 h 2450592"/>
              <a:gd name="connsiteX105" fmla="*/ 1872691 w 3035808"/>
              <a:gd name="connsiteY105" fmla="*/ 7315 h 2450592"/>
              <a:gd name="connsiteX106" fmla="*/ 29260 w 3035808"/>
              <a:gd name="connsiteY106" fmla="*/ 0 h 2450592"/>
              <a:gd name="connsiteX0" fmla="*/ 29260 w 3040231"/>
              <a:gd name="connsiteY0" fmla="*/ 0 h 2450592"/>
              <a:gd name="connsiteX1" fmla="*/ 29260 w 3040231"/>
              <a:gd name="connsiteY1" fmla="*/ 0 h 2450592"/>
              <a:gd name="connsiteX2" fmla="*/ 0 w 3040231"/>
              <a:gd name="connsiteY2" fmla="*/ 43891 h 2450592"/>
              <a:gd name="connsiteX3" fmla="*/ 73152 w 3040231"/>
              <a:gd name="connsiteY3" fmla="*/ 73152 h 2450592"/>
              <a:gd name="connsiteX4" fmla="*/ 73152 w 3040231"/>
              <a:gd name="connsiteY4" fmla="*/ 73152 h 2450592"/>
              <a:gd name="connsiteX5" fmla="*/ 95097 w 3040231"/>
              <a:gd name="connsiteY5" fmla="*/ 109728 h 2450592"/>
              <a:gd name="connsiteX6" fmla="*/ 58521 w 3040231"/>
              <a:gd name="connsiteY6" fmla="*/ 146304 h 2450592"/>
              <a:gd name="connsiteX7" fmla="*/ 131673 w 3040231"/>
              <a:gd name="connsiteY7" fmla="*/ 146304 h 2450592"/>
              <a:gd name="connsiteX8" fmla="*/ 95097 w 3040231"/>
              <a:gd name="connsiteY8" fmla="*/ 175565 h 2450592"/>
              <a:gd name="connsiteX9" fmla="*/ 138988 w 3040231"/>
              <a:gd name="connsiteY9" fmla="*/ 190195 h 2450592"/>
              <a:gd name="connsiteX10" fmla="*/ 204825 w 3040231"/>
              <a:gd name="connsiteY10" fmla="*/ 219456 h 2450592"/>
              <a:gd name="connsiteX11" fmla="*/ 277977 w 3040231"/>
              <a:gd name="connsiteY11" fmla="*/ 248717 h 2450592"/>
              <a:gd name="connsiteX12" fmla="*/ 365760 w 3040231"/>
              <a:gd name="connsiteY12" fmla="*/ 241401 h 2450592"/>
              <a:gd name="connsiteX13" fmla="*/ 365760 w 3040231"/>
              <a:gd name="connsiteY13" fmla="*/ 175565 h 2450592"/>
              <a:gd name="connsiteX14" fmla="*/ 453542 w 3040231"/>
              <a:gd name="connsiteY14" fmla="*/ 226771 h 2450592"/>
              <a:gd name="connsiteX15" fmla="*/ 512064 w 3040231"/>
              <a:gd name="connsiteY15" fmla="*/ 256032 h 2450592"/>
              <a:gd name="connsiteX16" fmla="*/ 599846 w 3040231"/>
              <a:gd name="connsiteY16" fmla="*/ 285293 h 2450592"/>
              <a:gd name="connsiteX17" fmla="*/ 680313 w 3040231"/>
              <a:gd name="connsiteY17" fmla="*/ 256032 h 2450592"/>
              <a:gd name="connsiteX18" fmla="*/ 702259 w 3040231"/>
              <a:gd name="connsiteY18" fmla="*/ 197510 h 2450592"/>
              <a:gd name="connsiteX19" fmla="*/ 760780 w 3040231"/>
              <a:gd name="connsiteY19" fmla="*/ 212141 h 2450592"/>
              <a:gd name="connsiteX20" fmla="*/ 819302 w 3040231"/>
              <a:gd name="connsiteY20" fmla="*/ 204825 h 2450592"/>
              <a:gd name="connsiteX21" fmla="*/ 790041 w 3040231"/>
              <a:gd name="connsiteY21" fmla="*/ 270662 h 2450592"/>
              <a:gd name="connsiteX22" fmla="*/ 811987 w 3040231"/>
              <a:gd name="connsiteY22" fmla="*/ 358445 h 2450592"/>
              <a:gd name="connsiteX23" fmla="*/ 782726 w 3040231"/>
              <a:gd name="connsiteY23" fmla="*/ 453542 h 2450592"/>
              <a:gd name="connsiteX24" fmla="*/ 694944 w 3040231"/>
              <a:gd name="connsiteY24" fmla="*/ 651053 h 2450592"/>
              <a:gd name="connsiteX25" fmla="*/ 665683 w 3040231"/>
              <a:gd name="connsiteY25" fmla="*/ 738835 h 2450592"/>
              <a:gd name="connsiteX26" fmla="*/ 643737 w 3040231"/>
              <a:gd name="connsiteY26" fmla="*/ 753465 h 2450592"/>
              <a:gd name="connsiteX27" fmla="*/ 709574 w 3040231"/>
              <a:gd name="connsiteY27" fmla="*/ 936345 h 2450592"/>
              <a:gd name="connsiteX28" fmla="*/ 672998 w 3040231"/>
              <a:gd name="connsiteY28" fmla="*/ 1075334 h 2450592"/>
              <a:gd name="connsiteX29" fmla="*/ 746150 w 3040231"/>
              <a:gd name="connsiteY29" fmla="*/ 1060704 h 2450592"/>
              <a:gd name="connsiteX30" fmla="*/ 790041 w 3040231"/>
              <a:gd name="connsiteY30" fmla="*/ 1177747 h 2450592"/>
              <a:gd name="connsiteX31" fmla="*/ 833932 w 3040231"/>
              <a:gd name="connsiteY31" fmla="*/ 1250899 h 2450592"/>
              <a:gd name="connsiteX32" fmla="*/ 885139 w 3040231"/>
              <a:gd name="connsiteY32" fmla="*/ 1316736 h 2450592"/>
              <a:gd name="connsiteX33" fmla="*/ 885139 w 3040231"/>
              <a:gd name="connsiteY33" fmla="*/ 1316736 h 2450592"/>
              <a:gd name="connsiteX34" fmla="*/ 950976 w 3040231"/>
              <a:gd name="connsiteY34" fmla="*/ 1441094 h 2450592"/>
              <a:gd name="connsiteX35" fmla="*/ 1009497 w 3040231"/>
              <a:gd name="connsiteY35" fmla="*/ 1463040 h 2450592"/>
              <a:gd name="connsiteX36" fmla="*/ 1046073 w 3040231"/>
              <a:gd name="connsiteY36" fmla="*/ 1580083 h 2450592"/>
              <a:gd name="connsiteX37" fmla="*/ 1053388 w 3040231"/>
              <a:gd name="connsiteY37" fmla="*/ 1638605 h 2450592"/>
              <a:gd name="connsiteX38" fmla="*/ 1141171 w 3040231"/>
              <a:gd name="connsiteY38" fmla="*/ 1792224 h 2450592"/>
              <a:gd name="connsiteX39" fmla="*/ 1207008 w 3040231"/>
              <a:gd name="connsiteY39" fmla="*/ 1806854 h 2450592"/>
              <a:gd name="connsiteX40" fmla="*/ 1221638 w 3040231"/>
              <a:gd name="connsiteY40" fmla="*/ 1894637 h 2450592"/>
              <a:gd name="connsiteX41" fmla="*/ 1331366 w 3040231"/>
              <a:gd name="connsiteY41" fmla="*/ 2004365 h 2450592"/>
              <a:gd name="connsiteX42" fmla="*/ 1360627 w 3040231"/>
              <a:gd name="connsiteY42" fmla="*/ 2092147 h 2450592"/>
              <a:gd name="connsiteX43" fmla="*/ 1375257 w 3040231"/>
              <a:gd name="connsiteY43" fmla="*/ 2231136 h 2450592"/>
              <a:gd name="connsiteX44" fmla="*/ 1433779 w 3040231"/>
              <a:gd name="connsiteY44" fmla="*/ 2414016 h 2450592"/>
              <a:gd name="connsiteX45" fmla="*/ 1463040 w 3040231"/>
              <a:gd name="connsiteY45" fmla="*/ 2450592 h 2450592"/>
              <a:gd name="connsiteX46" fmla="*/ 1609344 w 3040231"/>
              <a:gd name="connsiteY46" fmla="*/ 2406701 h 2450592"/>
              <a:gd name="connsiteX47" fmla="*/ 1609344 w 3040231"/>
              <a:gd name="connsiteY47" fmla="*/ 2406701 h 2450592"/>
              <a:gd name="connsiteX48" fmla="*/ 1623974 w 3040231"/>
              <a:gd name="connsiteY48" fmla="*/ 2362809 h 2450592"/>
              <a:gd name="connsiteX49" fmla="*/ 1711756 w 3040231"/>
              <a:gd name="connsiteY49" fmla="*/ 2377440 h 2450592"/>
              <a:gd name="connsiteX50" fmla="*/ 1784908 w 3040231"/>
              <a:gd name="connsiteY50" fmla="*/ 2318918 h 2450592"/>
              <a:gd name="connsiteX51" fmla="*/ 1850745 w 3040231"/>
              <a:gd name="connsiteY51" fmla="*/ 2326233 h 2450592"/>
              <a:gd name="connsiteX52" fmla="*/ 1931212 w 3040231"/>
              <a:gd name="connsiteY52" fmla="*/ 2253081 h 2450592"/>
              <a:gd name="connsiteX53" fmla="*/ 2011680 w 3040231"/>
              <a:gd name="connsiteY53" fmla="*/ 2245766 h 2450592"/>
              <a:gd name="connsiteX54" fmla="*/ 2128723 w 3040231"/>
              <a:gd name="connsiteY54" fmla="*/ 2209190 h 2450592"/>
              <a:gd name="connsiteX55" fmla="*/ 2150668 w 3040231"/>
              <a:gd name="connsiteY55" fmla="*/ 2150669 h 2450592"/>
              <a:gd name="connsiteX56" fmla="*/ 2209190 w 3040231"/>
              <a:gd name="connsiteY56" fmla="*/ 2092147 h 2450592"/>
              <a:gd name="connsiteX57" fmla="*/ 2333548 w 3040231"/>
              <a:gd name="connsiteY57" fmla="*/ 2062886 h 2450592"/>
              <a:gd name="connsiteX58" fmla="*/ 2435961 w 3040231"/>
              <a:gd name="connsiteY58" fmla="*/ 2040941 h 2450592"/>
              <a:gd name="connsiteX59" fmla="*/ 2435961 w 3040231"/>
              <a:gd name="connsiteY59" fmla="*/ 2004365 h 2450592"/>
              <a:gd name="connsiteX60" fmla="*/ 2516428 w 3040231"/>
              <a:gd name="connsiteY60" fmla="*/ 1967789 h 2450592"/>
              <a:gd name="connsiteX61" fmla="*/ 2560320 w 3040231"/>
              <a:gd name="connsiteY61" fmla="*/ 1880006 h 2450592"/>
              <a:gd name="connsiteX62" fmla="*/ 2626156 w 3040231"/>
              <a:gd name="connsiteY62" fmla="*/ 1872691 h 2450592"/>
              <a:gd name="connsiteX63" fmla="*/ 2626156 w 3040231"/>
              <a:gd name="connsiteY63" fmla="*/ 1814169 h 2450592"/>
              <a:gd name="connsiteX64" fmla="*/ 2662732 w 3040231"/>
              <a:gd name="connsiteY64" fmla="*/ 1741017 h 2450592"/>
              <a:gd name="connsiteX65" fmla="*/ 2787091 w 3040231"/>
              <a:gd name="connsiteY65" fmla="*/ 1602029 h 2450592"/>
              <a:gd name="connsiteX66" fmla="*/ 2706624 w 3040231"/>
              <a:gd name="connsiteY66" fmla="*/ 1499616 h 2450592"/>
              <a:gd name="connsiteX67" fmla="*/ 2560320 w 3040231"/>
              <a:gd name="connsiteY67" fmla="*/ 1448409 h 2450592"/>
              <a:gd name="connsiteX68" fmla="*/ 2487168 w 3040231"/>
              <a:gd name="connsiteY68" fmla="*/ 1360627 h 2450592"/>
              <a:gd name="connsiteX69" fmla="*/ 2509113 w 3040231"/>
              <a:gd name="connsiteY69" fmla="*/ 1228953 h 2450592"/>
              <a:gd name="connsiteX70" fmla="*/ 2384755 w 3040231"/>
              <a:gd name="connsiteY70" fmla="*/ 1360627 h 2450592"/>
              <a:gd name="connsiteX71" fmla="*/ 2311603 w 3040231"/>
              <a:gd name="connsiteY71" fmla="*/ 1433779 h 2450592"/>
              <a:gd name="connsiteX72" fmla="*/ 2238451 w 3040231"/>
              <a:gd name="connsiteY72" fmla="*/ 1433779 h 2450592"/>
              <a:gd name="connsiteX73" fmla="*/ 2157984 w 3040231"/>
              <a:gd name="connsiteY73" fmla="*/ 1455725 h 2450592"/>
              <a:gd name="connsiteX74" fmla="*/ 2077516 w 3040231"/>
              <a:gd name="connsiteY74" fmla="*/ 1404518 h 2450592"/>
              <a:gd name="connsiteX75" fmla="*/ 2033625 w 3040231"/>
              <a:gd name="connsiteY75" fmla="*/ 1302105 h 2450592"/>
              <a:gd name="connsiteX76" fmla="*/ 1938528 w 3040231"/>
              <a:gd name="connsiteY76" fmla="*/ 1214323 h 2450592"/>
              <a:gd name="connsiteX77" fmla="*/ 1982419 w 3040231"/>
              <a:gd name="connsiteY77" fmla="*/ 1185062 h 2450592"/>
              <a:gd name="connsiteX78" fmla="*/ 1887321 w 3040231"/>
              <a:gd name="connsiteY78" fmla="*/ 1089965 h 2450592"/>
              <a:gd name="connsiteX79" fmla="*/ 1821484 w 3040231"/>
              <a:gd name="connsiteY79" fmla="*/ 1009497 h 2450592"/>
              <a:gd name="connsiteX80" fmla="*/ 1814169 w 3040231"/>
              <a:gd name="connsiteY80" fmla="*/ 958291 h 2450592"/>
              <a:gd name="connsiteX81" fmla="*/ 1814169 w 3040231"/>
              <a:gd name="connsiteY81" fmla="*/ 863193 h 2450592"/>
              <a:gd name="connsiteX82" fmla="*/ 1894636 w 3040231"/>
              <a:gd name="connsiteY82" fmla="*/ 833933 h 2450592"/>
              <a:gd name="connsiteX83" fmla="*/ 1960473 w 3040231"/>
              <a:gd name="connsiteY83" fmla="*/ 899769 h 2450592"/>
              <a:gd name="connsiteX84" fmla="*/ 2055571 w 3040231"/>
              <a:gd name="connsiteY84" fmla="*/ 987552 h 2450592"/>
              <a:gd name="connsiteX85" fmla="*/ 2121408 w 3040231"/>
              <a:gd name="connsiteY85" fmla="*/ 1060704 h 2450592"/>
              <a:gd name="connsiteX86" fmla="*/ 2179929 w 3040231"/>
              <a:gd name="connsiteY86" fmla="*/ 1119225 h 2450592"/>
              <a:gd name="connsiteX87" fmla="*/ 2245766 w 3040231"/>
              <a:gd name="connsiteY87" fmla="*/ 1163117 h 2450592"/>
              <a:gd name="connsiteX88" fmla="*/ 2384755 w 3040231"/>
              <a:gd name="connsiteY88" fmla="*/ 1214323 h 2450592"/>
              <a:gd name="connsiteX89" fmla="*/ 2472537 w 3040231"/>
              <a:gd name="connsiteY89" fmla="*/ 1170432 h 2450592"/>
              <a:gd name="connsiteX90" fmla="*/ 2545689 w 3040231"/>
              <a:gd name="connsiteY90" fmla="*/ 1170432 h 2450592"/>
              <a:gd name="connsiteX91" fmla="*/ 2604211 w 3040231"/>
              <a:gd name="connsiteY91" fmla="*/ 1272845 h 2450592"/>
              <a:gd name="connsiteX92" fmla="*/ 2662732 w 3040231"/>
              <a:gd name="connsiteY92" fmla="*/ 1287475 h 2450592"/>
              <a:gd name="connsiteX93" fmla="*/ 2787091 w 3040231"/>
              <a:gd name="connsiteY93" fmla="*/ 1316736 h 2450592"/>
              <a:gd name="connsiteX94" fmla="*/ 2940710 w 3040231"/>
              <a:gd name="connsiteY94" fmla="*/ 1345997 h 2450592"/>
              <a:gd name="connsiteX95" fmla="*/ 3035808 w 3040231"/>
              <a:gd name="connsiteY95" fmla="*/ 1338681 h 2450592"/>
              <a:gd name="connsiteX96" fmla="*/ 3040231 w 3040231"/>
              <a:gd name="connsiteY96" fmla="*/ 10490 h 2450592"/>
              <a:gd name="connsiteX97" fmla="*/ 2487168 w 3040231"/>
              <a:gd name="connsiteY97" fmla="*/ 0 h 2450592"/>
              <a:gd name="connsiteX98" fmla="*/ 2355494 w 3040231"/>
              <a:gd name="connsiteY98" fmla="*/ 109728 h 2450592"/>
              <a:gd name="connsiteX99" fmla="*/ 2304288 w 3040231"/>
              <a:gd name="connsiteY99" fmla="*/ 160934 h 2450592"/>
              <a:gd name="connsiteX100" fmla="*/ 2304288 w 3040231"/>
              <a:gd name="connsiteY100" fmla="*/ 160934 h 2450592"/>
              <a:gd name="connsiteX101" fmla="*/ 2157984 w 3040231"/>
              <a:gd name="connsiteY101" fmla="*/ 226771 h 2450592"/>
              <a:gd name="connsiteX102" fmla="*/ 2040940 w 3040231"/>
              <a:gd name="connsiteY102" fmla="*/ 168249 h 2450592"/>
              <a:gd name="connsiteX103" fmla="*/ 1945843 w 3040231"/>
              <a:gd name="connsiteY103" fmla="*/ 146304 h 2450592"/>
              <a:gd name="connsiteX104" fmla="*/ 1894636 w 3040231"/>
              <a:gd name="connsiteY104" fmla="*/ 43891 h 2450592"/>
              <a:gd name="connsiteX105" fmla="*/ 1872691 w 3040231"/>
              <a:gd name="connsiteY105" fmla="*/ 7315 h 2450592"/>
              <a:gd name="connsiteX106" fmla="*/ 29260 w 3040231"/>
              <a:gd name="connsiteY106" fmla="*/ 0 h 24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040231" h="2450592">
                <a:moveTo>
                  <a:pt x="29260" y="0"/>
                </a:moveTo>
                <a:lnTo>
                  <a:pt x="29260" y="0"/>
                </a:lnTo>
                <a:lnTo>
                  <a:pt x="0" y="43891"/>
                </a:lnTo>
                <a:lnTo>
                  <a:pt x="73152" y="73152"/>
                </a:lnTo>
                <a:lnTo>
                  <a:pt x="73152" y="73152"/>
                </a:lnTo>
                <a:lnTo>
                  <a:pt x="95097" y="109728"/>
                </a:lnTo>
                <a:lnTo>
                  <a:pt x="58521" y="146304"/>
                </a:lnTo>
                <a:lnTo>
                  <a:pt x="131673" y="146304"/>
                </a:lnTo>
                <a:lnTo>
                  <a:pt x="95097" y="175565"/>
                </a:lnTo>
                <a:lnTo>
                  <a:pt x="138988" y="190195"/>
                </a:lnTo>
                <a:lnTo>
                  <a:pt x="204825" y="219456"/>
                </a:lnTo>
                <a:lnTo>
                  <a:pt x="277977" y="248717"/>
                </a:lnTo>
                <a:lnTo>
                  <a:pt x="365760" y="241401"/>
                </a:lnTo>
                <a:lnTo>
                  <a:pt x="365760" y="175565"/>
                </a:lnTo>
                <a:lnTo>
                  <a:pt x="453542" y="226771"/>
                </a:lnTo>
                <a:lnTo>
                  <a:pt x="512064" y="256032"/>
                </a:lnTo>
                <a:lnTo>
                  <a:pt x="599846" y="285293"/>
                </a:lnTo>
                <a:lnTo>
                  <a:pt x="680313" y="256032"/>
                </a:lnTo>
                <a:lnTo>
                  <a:pt x="702259" y="197510"/>
                </a:lnTo>
                <a:lnTo>
                  <a:pt x="760780" y="212141"/>
                </a:lnTo>
                <a:lnTo>
                  <a:pt x="819302" y="204825"/>
                </a:lnTo>
                <a:lnTo>
                  <a:pt x="790041" y="270662"/>
                </a:lnTo>
                <a:lnTo>
                  <a:pt x="811987" y="358445"/>
                </a:lnTo>
                <a:lnTo>
                  <a:pt x="782726" y="453542"/>
                </a:lnTo>
                <a:lnTo>
                  <a:pt x="694944" y="651053"/>
                </a:lnTo>
                <a:lnTo>
                  <a:pt x="665683" y="738835"/>
                </a:lnTo>
                <a:lnTo>
                  <a:pt x="643737" y="753465"/>
                </a:lnTo>
                <a:lnTo>
                  <a:pt x="709574" y="936345"/>
                </a:lnTo>
                <a:lnTo>
                  <a:pt x="672998" y="1075334"/>
                </a:lnTo>
                <a:lnTo>
                  <a:pt x="746150" y="1060704"/>
                </a:lnTo>
                <a:lnTo>
                  <a:pt x="790041" y="1177747"/>
                </a:lnTo>
                <a:lnTo>
                  <a:pt x="833932" y="1250899"/>
                </a:lnTo>
                <a:lnTo>
                  <a:pt x="885139" y="1316736"/>
                </a:lnTo>
                <a:lnTo>
                  <a:pt x="885139" y="1316736"/>
                </a:lnTo>
                <a:lnTo>
                  <a:pt x="950976" y="1441094"/>
                </a:lnTo>
                <a:lnTo>
                  <a:pt x="1009497" y="1463040"/>
                </a:lnTo>
                <a:lnTo>
                  <a:pt x="1046073" y="1580083"/>
                </a:lnTo>
                <a:lnTo>
                  <a:pt x="1053388" y="1638605"/>
                </a:lnTo>
                <a:lnTo>
                  <a:pt x="1141171" y="1792224"/>
                </a:lnTo>
                <a:lnTo>
                  <a:pt x="1207008" y="1806854"/>
                </a:lnTo>
                <a:lnTo>
                  <a:pt x="1221638" y="1894637"/>
                </a:lnTo>
                <a:lnTo>
                  <a:pt x="1331366" y="2004365"/>
                </a:lnTo>
                <a:lnTo>
                  <a:pt x="1360627" y="2092147"/>
                </a:lnTo>
                <a:lnTo>
                  <a:pt x="1375257" y="2231136"/>
                </a:lnTo>
                <a:lnTo>
                  <a:pt x="1433779" y="2414016"/>
                </a:lnTo>
                <a:lnTo>
                  <a:pt x="1463040" y="2450592"/>
                </a:lnTo>
                <a:lnTo>
                  <a:pt x="1609344" y="2406701"/>
                </a:lnTo>
                <a:lnTo>
                  <a:pt x="1609344" y="2406701"/>
                </a:lnTo>
                <a:lnTo>
                  <a:pt x="1623974" y="2362809"/>
                </a:lnTo>
                <a:lnTo>
                  <a:pt x="1711756" y="2377440"/>
                </a:lnTo>
                <a:lnTo>
                  <a:pt x="1784908" y="2318918"/>
                </a:lnTo>
                <a:lnTo>
                  <a:pt x="1850745" y="2326233"/>
                </a:lnTo>
                <a:lnTo>
                  <a:pt x="1931212" y="2253081"/>
                </a:lnTo>
                <a:lnTo>
                  <a:pt x="2011680" y="2245766"/>
                </a:lnTo>
                <a:lnTo>
                  <a:pt x="2128723" y="2209190"/>
                </a:lnTo>
                <a:lnTo>
                  <a:pt x="2150668" y="2150669"/>
                </a:lnTo>
                <a:lnTo>
                  <a:pt x="2209190" y="2092147"/>
                </a:lnTo>
                <a:lnTo>
                  <a:pt x="2333548" y="2062886"/>
                </a:lnTo>
                <a:lnTo>
                  <a:pt x="2435961" y="2040941"/>
                </a:lnTo>
                <a:lnTo>
                  <a:pt x="2435961" y="2004365"/>
                </a:lnTo>
                <a:lnTo>
                  <a:pt x="2516428" y="1967789"/>
                </a:lnTo>
                <a:lnTo>
                  <a:pt x="2560320" y="1880006"/>
                </a:lnTo>
                <a:lnTo>
                  <a:pt x="2626156" y="1872691"/>
                </a:lnTo>
                <a:lnTo>
                  <a:pt x="2626156" y="1814169"/>
                </a:lnTo>
                <a:lnTo>
                  <a:pt x="2662732" y="1741017"/>
                </a:lnTo>
                <a:lnTo>
                  <a:pt x="2787091" y="1602029"/>
                </a:lnTo>
                <a:lnTo>
                  <a:pt x="2706624" y="1499616"/>
                </a:lnTo>
                <a:lnTo>
                  <a:pt x="2560320" y="1448409"/>
                </a:lnTo>
                <a:lnTo>
                  <a:pt x="2487168" y="1360627"/>
                </a:lnTo>
                <a:lnTo>
                  <a:pt x="2509113" y="1228953"/>
                </a:lnTo>
                <a:lnTo>
                  <a:pt x="2384755" y="1360627"/>
                </a:lnTo>
                <a:lnTo>
                  <a:pt x="2311603" y="1433779"/>
                </a:lnTo>
                <a:lnTo>
                  <a:pt x="2238451" y="1433779"/>
                </a:lnTo>
                <a:lnTo>
                  <a:pt x="2157984" y="1455725"/>
                </a:lnTo>
                <a:lnTo>
                  <a:pt x="2077516" y="1404518"/>
                </a:lnTo>
                <a:lnTo>
                  <a:pt x="2033625" y="1302105"/>
                </a:lnTo>
                <a:lnTo>
                  <a:pt x="1938528" y="1214323"/>
                </a:lnTo>
                <a:lnTo>
                  <a:pt x="1982419" y="1185062"/>
                </a:lnTo>
                <a:lnTo>
                  <a:pt x="1887321" y="1089965"/>
                </a:lnTo>
                <a:lnTo>
                  <a:pt x="1821484" y="1009497"/>
                </a:lnTo>
                <a:lnTo>
                  <a:pt x="1814169" y="958291"/>
                </a:lnTo>
                <a:lnTo>
                  <a:pt x="1814169" y="863193"/>
                </a:lnTo>
                <a:lnTo>
                  <a:pt x="1894636" y="833933"/>
                </a:lnTo>
                <a:lnTo>
                  <a:pt x="1960473" y="899769"/>
                </a:lnTo>
                <a:lnTo>
                  <a:pt x="2055571" y="987552"/>
                </a:lnTo>
                <a:lnTo>
                  <a:pt x="2121408" y="1060704"/>
                </a:lnTo>
                <a:lnTo>
                  <a:pt x="2179929" y="1119225"/>
                </a:lnTo>
                <a:lnTo>
                  <a:pt x="2245766" y="1163117"/>
                </a:lnTo>
                <a:lnTo>
                  <a:pt x="2384755" y="1214323"/>
                </a:lnTo>
                <a:lnTo>
                  <a:pt x="2472537" y="1170432"/>
                </a:lnTo>
                <a:lnTo>
                  <a:pt x="2545689" y="1170432"/>
                </a:lnTo>
                <a:lnTo>
                  <a:pt x="2604211" y="1272845"/>
                </a:lnTo>
                <a:lnTo>
                  <a:pt x="2662732" y="1287475"/>
                </a:lnTo>
                <a:lnTo>
                  <a:pt x="2787091" y="1316736"/>
                </a:lnTo>
                <a:lnTo>
                  <a:pt x="2940710" y="1345997"/>
                </a:lnTo>
                <a:lnTo>
                  <a:pt x="3035808" y="1338681"/>
                </a:lnTo>
                <a:cubicBezTo>
                  <a:pt x="3037282" y="895951"/>
                  <a:pt x="3038757" y="453220"/>
                  <a:pt x="3040231" y="10490"/>
                </a:cubicBezTo>
                <a:lnTo>
                  <a:pt x="2487168" y="0"/>
                </a:lnTo>
                <a:lnTo>
                  <a:pt x="2355494" y="109728"/>
                </a:lnTo>
                <a:lnTo>
                  <a:pt x="2304288" y="160934"/>
                </a:lnTo>
                <a:lnTo>
                  <a:pt x="2304288" y="160934"/>
                </a:lnTo>
                <a:lnTo>
                  <a:pt x="2157984" y="226771"/>
                </a:lnTo>
                <a:lnTo>
                  <a:pt x="2040940" y="168249"/>
                </a:lnTo>
                <a:lnTo>
                  <a:pt x="1945843" y="146304"/>
                </a:lnTo>
                <a:lnTo>
                  <a:pt x="1894636" y="43891"/>
                </a:lnTo>
                <a:lnTo>
                  <a:pt x="1872691" y="7315"/>
                </a:lnTo>
                <a:lnTo>
                  <a:pt x="29260" y="0"/>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6" name="Freeform 99">
            <a:extLst>
              <a:ext uri="{FF2B5EF4-FFF2-40B4-BE49-F238E27FC236}">
                <a16:creationId xmlns:a16="http://schemas.microsoft.com/office/drawing/2014/main" id="{E5142B1A-FC87-E053-C966-E51C6EDD18FA}"/>
              </a:ext>
            </a:extLst>
          </p:cNvPr>
          <p:cNvSpPr/>
          <p:nvPr/>
        </p:nvSpPr>
        <p:spPr>
          <a:xfrm>
            <a:off x="9640417" y="376386"/>
            <a:ext cx="190500" cy="123825"/>
          </a:xfrm>
          <a:custGeom>
            <a:avLst/>
            <a:gdLst>
              <a:gd name="connsiteX0" fmla="*/ 0 w 190196"/>
              <a:gd name="connsiteY0" fmla="*/ 73152 h 87783"/>
              <a:gd name="connsiteX1" fmla="*/ 65837 w 190196"/>
              <a:gd name="connsiteY1" fmla="*/ 43892 h 87783"/>
              <a:gd name="connsiteX2" fmla="*/ 138989 w 190196"/>
              <a:gd name="connsiteY2" fmla="*/ 43892 h 87783"/>
              <a:gd name="connsiteX3" fmla="*/ 138989 w 190196"/>
              <a:gd name="connsiteY3" fmla="*/ 43892 h 87783"/>
              <a:gd name="connsiteX4" fmla="*/ 190196 w 190196"/>
              <a:gd name="connsiteY4" fmla="*/ 0 h 87783"/>
              <a:gd name="connsiteX5" fmla="*/ 131674 w 190196"/>
              <a:gd name="connsiteY5" fmla="*/ 87783 h 87783"/>
              <a:gd name="connsiteX6" fmla="*/ 0 w 190196"/>
              <a:gd name="connsiteY6" fmla="*/ 73152 h 87783"/>
              <a:gd name="connsiteX0" fmla="*/ 0 w 190196"/>
              <a:gd name="connsiteY0" fmla="*/ 73152 h 124359"/>
              <a:gd name="connsiteX1" fmla="*/ 65837 w 190196"/>
              <a:gd name="connsiteY1" fmla="*/ 43892 h 124359"/>
              <a:gd name="connsiteX2" fmla="*/ 138989 w 190196"/>
              <a:gd name="connsiteY2" fmla="*/ 43892 h 124359"/>
              <a:gd name="connsiteX3" fmla="*/ 138989 w 190196"/>
              <a:gd name="connsiteY3" fmla="*/ 43892 h 124359"/>
              <a:gd name="connsiteX4" fmla="*/ 190196 w 190196"/>
              <a:gd name="connsiteY4" fmla="*/ 0 h 124359"/>
              <a:gd name="connsiteX5" fmla="*/ 109729 w 190196"/>
              <a:gd name="connsiteY5" fmla="*/ 124359 h 124359"/>
              <a:gd name="connsiteX6" fmla="*/ 0 w 190196"/>
              <a:gd name="connsiteY6" fmla="*/ 73152 h 1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96" h="124359">
                <a:moveTo>
                  <a:pt x="0" y="73152"/>
                </a:moveTo>
                <a:lnTo>
                  <a:pt x="65837" y="43892"/>
                </a:lnTo>
                <a:lnTo>
                  <a:pt x="138989" y="43892"/>
                </a:lnTo>
                <a:lnTo>
                  <a:pt x="138989" y="43892"/>
                </a:lnTo>
                <a:lnTo>
                  <a:pt x="190196" y="0"/>
                </a:lnTo>
                <a:lnTo>
                  <a:pt x="109729" y="124359"/>
                </a:lnTo>
                <a:lnTo>
                  <a:pt x="0" y="73152"/>
                </a:lnTo>
                <a:close/>
              </a:path>
            </a:pathLst>
          </a:custGeom>
          <a:solidFill>
            <a:srgbClr val="FFFFFF">
              <a:lumMod val="65000"/>
            </a:srgbClr>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kern="0">
              <a:solidFill>
                <a:srgbClr val="000000"/>
              </a:solidFill>
              <a:latin typeface="Arial"/>
            </a:endParaRPr>
          </a:p>
        </p:txBody>
      </p:sp>
      <p:sp>
        <p:nvSpPr>
          <p:cNvPr id="127" name="Freeform 100">
            <a:extLst>
              <a:ext uri="{FF2B5EF4-FFF2-40B4-BE49-F238E27FC236}">
                <a16:creationId xmlns:a16="http://schemas.microsoft.com/office/drawing/2014/main" id="{82C43E08-15D0-E26A-047F-D95B6A1D0AB7}"/>
              </a:ext>
            </a:extLst>
          </p:cNvPr>
          <p:cNvSpPr/>
          <p:nvPr/>
        </p:nvSpPr>
        <p:spPr>
          <a:xfrm>
            <a:off x="9742017" y="4354661"/>
            <a:ext cx="120650" cy="379413"/>
          </a:xfrm>
          <a:custGeom>
            <a:avLst/>
            <a:gdLst>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54591 w 150125"/>
              <a:gd name="connsiteY7" fmla="*/ 327547 h 464024"/>
              <a:gd name="connsiteX8" fmla="*/ 13647 w 150125"/>
              <a:gd name="connsiteY8" fmla="*/ 232012 h 464024"/>
              <a:gd name="connsiteX9" fmla="*/ 40943 w 150125"/>
              <a:gd name="connsiteY9" fmla="*/ 81887 h 464024"/>
              <a:gd name="connsiteX10" fmla="*/ 0 w 150125"/>
              <a:gd name="connsiteY10" fmla="*/ 0 h 464024"/>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54591 w 150125"/>
              <a:gd name="connsiteY7" fmla="*/ 327547 h 464024"/>
              <a:gd name="connsiteX8" fmla="*/ 42493 w 150125"/>
              <a:gd name="connsiteY8" fmla="*/ 232012 h 464024"/>
              <a:gd name="connsiteX9" fmla="*/ 40943 w 150125"/>
              <a:gd name="connsiteY9" fmla="*/ 81887 h 464024"/>
              <a:gd name="connsiteX10" fmla="*/ 0 w 150125"/>
              <a:gd name="connsiteY10" fmla="*/ 0 h 464024"/>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86321 w 150125"/>
              <a:gd name="connsiteY7" fmla="*/ 330431 h 464024"/>
              <a:gd name="connsiteX8" fmla="*/ 42493 w 150125"/>
              <a:gd name="connsiteY8" fmla="*/ 232012 h 464024"/>
              <a:gd name="connsiteX9" fmla="*/ 40943 w 150125"/>
              <a:gd name="connsiteY9" fmla="*/ 81887 h 464024"/>
              <a:gd name="connsiteX10" fmla="*/ 0 w 150125"/>
              <a:gd name="connsiteY10" fmla="*/ 0 h 464024"/>
              <a:gd name="connsiteX0" fmla="*/ 0 w 150125"/>
              <a:gd name="connsiteY0" fmla="*/ 0 h 423641"/>
              <a:gd name="connsiteX1" fmla="*/ 81886 w 150125"/>
              <a:gd name="connsiteY1" fmla="*/ 0 h 423641"/>
              <a:gd name="connsiteX2" fmla="*/ 95534 w 150125"/>
              <a:gd name="connsiteY2" fmla="*/ 95535 h 423641"/>
              <a:gd name="connsiteX3" fmla="*/ 95534 w 150125"/>
              <a:gd name="connsiteY3" fmla="*/ 204717 h 423641"/>
              <a:gd name="connsiteX4" fmla="*/ 136477 w 150125"/>
              <a:gd name="connsiteY4" fmla="*/ 300251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81886 w 150125"/>
              <a:gd name="connsiteY1" fmla="*/ 0 h 423641"/>
              <a:gd name="connsiteX2" fmla="*/ 95534 w 150125"/>
              <a:gd name="connsiteY2" fmla="*/ 95535 h 423641"/>
              <a:gd name="connsiteX3" fmla="*/ 95534 w 150125"/>
              <a:gd name="connsiteY3" fmla="*/ 204717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81886 w 150125"/>
              <a:gd name="connsiteY1" fmla="*/ 0 h 423641"/>
              <a:gd name="connsiteX2" fmla="*/ 95534 w 150125"/>
              <a:gd name="connsiteY2" fmla="*/ 95535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95534 w 150125"/>
              <a:gd name="connsiteY2" fmla="*/ 95535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32289 w 150125"/>
              <a:gd name="connsiteY9" fmla="*/ 102079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32289 w 150125"/>
              <a:gd name="connsiteY9" fmla="*/ 102079 h 423641"/>
              <a:gd name="connsiteX10" fmla="*/ 28759 w 150125"/>
              <a:gd name="connsiteY10" fmla="*/ 97516 h 423641"/>
              <a:gd name="connsiteX11" fmla="*/ 0 w 150125"/>
              <a:gd name="connsiteY11"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26520 w 150125"/>
              <a:gd name="connsiteY9" fmla="*/ 159770 h 423641"/>
              <a:gd name="connsiteX10" fmla="*/ 28759 w 150125"/>
              <a:gd name="connsiteY10" fmla="*/ 97516 h 423641"/>
              <a:gd name="connsiteX11" fmla="*/ 0 w 150125"/>
              <a:gd name="connsiteY11" fmla="*/ 0 h 423641"/>
              <a:gd name="connsiteX0" fmla="*/ 0 w 150125"/>
              <a:gd name="connsiteY0" fmla="*/ 0 h 423641"/>
              <a:gd name="connsiteX1" fmla="*/ 41502 w 150125"/>
              <a:gd name="connsiteY1" fmla="*/ 20192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26520 w 150125"/>
              <a:gd name="connsiteY9" fmla="*/ 159770 h 423641"/>
              <a:gd name="connsiteX10" fmla="*/ 28759 w 150125"/>
              <a:gd name="connsiteY10" fmla="*/ 97516 h 423641"/>
              <a:gd name="connsiteX11" fmla="*/ 0 w 150125"/>
              <a:gd name="connsiteY11" fmla="*/ 0 h 423641"/>
              <a:gd name="connsiteX0" fmla="*/ 0 w 144356"/>
              <a:gd name="connsiteY0" fmla="*/ 0 h 414988"/>
              <a:gd name="connsiteX1" fmla="*/ 35733 w 144356"/>
              <a:gd name="connsiteY1" fmla="*/ 11539 h 414988"/>
              <a:gd name="connsiteX2" fmla="*/ 66689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35703"/>
              <a:gd name="connsiteY0" fmla="*/ 0 h 414988"/>
              <a:gd name="connsiteX1" fmla="*/ 35733 w 135703"/>
              <a:gd name="connsiteY1" fmla="*/ 11539 h 414988"/>
              <a:gd name="connsiteX2" fmla="*/ 55151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55151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46215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52172 w 135703"/>
              <a:gd name="connsiteY2" fmla="*/ 72553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28598"/>
              <a:gd name="connsiteY0" fmla="*/ 0 h 414988"/>
              <a:gd name="connsiteX1" fmla="*/ 35733 w 128598"/>
              <a:gd name="connsiteY1" fmla="*/ 11539 h 414988"/>
              <a:gd name="connsiteX2" fmla="*/ 52172 w 128598"/>
              <a:gd name="connsiteY2" fmla="*/ 72553 h 414988"/>
              <a:gd name="connsiteX3" fmla="*/ 63805 w 128598"/>
              <a:gd name="connsiteY3" fmla="*/ 230678 h 414988"/>
              <a:gd name="connsiteX4" fmla="*/ 119170 w 128598"/>
              <a:gd name="connsiteY4" fmla="*/ 349289 h 414988"/>
              <a:gd name="connsiteX5" fmla="*/ 120811 w 128598"/>
              <a:gd name="connsiteY5" fmla="*/ 379155 h 414988"/>
              <a:gd name="connsiteX6" fmla="*/ 128598 w 128598"/>
              <a:gd name="connsiteY6" fmla="*/ 414988 h 414988"/>
              <a:gd name="connsiteX7" fmla="*/ 74783 w 128598"/>
              <a:gd name="connsiteY7" fmla="*/ 341970 h 414988"/>
              <a:gd name="connsiteX8" fmla="*/ 30955 w 128598"/>
              <a:gd name="connsiteY8" fmla="*/ 229128 h 414988"/>
              <a:gd name="connsiteX9" fmla="*/ 20751 w 128598"/>
              <a:gd name="connsiteY9" fmla="*/ 151117 h 414988"/>
              <a:gd name="connsiteX10" fmla="*/ 22990 w 128598"/>
              <a:gd name="connsiteY10" fmla="*/ 88863 h 414988"/>
              <a:gd name="connsiteX11" fmla="*/ 0 w 128598"/>
              <a:gd name="connsiteY11" fmla="*/ 0 h 414988"/>
              <a:gd name="connsiteX0" fmla="*/ 0 w 120811"/>
              <a:gd name="connsiteY0" fmla="*/ 0 h 379246"/>
              <a:gd name="connsiteX1" fmla="*/ 35733 w 120811"/>
              <a:gd name="connsiteY1" fmla="*/ 11539 h 379246"/>
              <a:gd name="connsiteX2" fmla="*/ 52172 w 120811"/>
              <a:gd name="connsiteY2" fmla="*/ 72553 h 379246"/>
              <a:gd name="connsiteX3" fmla="*/ 63805 w 120811"/>
              <a:gd name="connsiteY3" fmla="*/ 230678 h 379246"/>
              <a:gd name="connsiteX4" fmla="*/ 119170 w 120811"/>
              <a:gd name="connsiteY4" fmla="*/ 349289 h 379246"/>
              <a:gd name="connsiteX5" fmla="*/ 120811 w 120811"/>
              <a:gd name="connsiteY5" fmla="*/ 379155 h 379246"/>
              <a:gd name="connsiteX6" fmla="*/ 107749 w 120811"/>
              <a:gd name="connsiteY6" fmla="*/ 379246 h 379246"/>
              <a:gd name="connsiteX7" fmla="*/ 74783 w 120811"/>
              <a:gd name="connsiteY7" fmla="*/ 341970 h 379246"/>
              <a:gd name="connsiteX8" fmla="*/ 30955 w 120811"/>
              <a:gd name="connsiteY8" fmla="*/ 229128 h 379246"/>
              <a:gd name="connsiteX9" fmla="*/ 20751 w 120811"/>
              <a:gd name="connsiteY9" fmla="*/ 151117 h 379246"/>
              <a:gd name="connsiteX10" fmla="*/ 22990 w 120811"/>
              <a:gd name="connsiteY10" fmla="*/ 88863 h 379246"/>
              <a:gd name="connsiteX11" fmla="*/ 0 w 120811"/>
              <a:gd name="connsiteY11" fmla="*/ 0 h 37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811" h="379246">
                <a:moveTo>
                  <a:pt x="0" y="0"/>
                </a:moveTo>
                <a:lnTo>
                  <a:pt x="35733" y="11539"/>
                </a:lnTo>
                <a:lnTo>
                  <a:pt x="52172" y="72553"/>
                </a:lnTo>
                <a:cubicBezTo>
                  <a:pt x="77453" y="134907"/>
                  <a:pt x="64766" y="176977"/>
                  <a:pt x="63805" y="230678"/>
                </a:cubicBezTo>
                <a:cubicBezTo>
                  <a:pt x="82260" y="270215"/>
                  <a:pt x="77638" y="327060"/>
                  <a:pt x="119170" y="349289"/>
                </a:cubicBezTo>
                <a:lnTo>
                  <a:pt x="120811" y="379155"/>
                </a:lnTo>
                <a:lnTo>
                  <a:pt x="107749" y="379246"/>
                </a:lnTo>
                <a:lnTo>
                  <a:pt x="74783" y="341970"/>
                </a:lnTo>
                <a:cubicBezTo>
                  <a:pt x="68827" y="298587"/>
                  <a:pt x="45564" y="266742"/>
                  <a:pt x="30955" y="229128"/>
                </a:cubicBezTo>
                <a:cubicBezTo>
                  <a:pt x="30438" y="179086"/>
                  <a:pt x="21268" y="201159"/>
                  <a:pt x="20751" y="151117"/>
                </a:cubicBezTo>
                <a:cubicBezTo>
                  <a:pt x="21497" y="130366"/>
                  <a:pt x="22244" y="109614"/>
                  <a:pt x="22990" y="88863"/>
                </a:cubicBezTo>
                <a:lnTo>
                  <a:pt x="0" y="0"/>
                </a:lnTo>
                <a:close/>
              </a:path>
            </a:pathLst>
          </a:custGeom>
          <a:solidFill>
            <a:srgbClr val="0070C0"/>
          </a:solidFill>
          <a:ln w="25400" cap="flat" cmpd="sng" algn="ctr">
            <a:noFill/>
            <a:prstDash val="solid"/>
          </a:ln>
          <a:effectLst/>
        </p:spPr>
        <p:txBody>
          <a:bodyPr anchor="ctr"/>
          <a:lstStyle/>
          <a:p>
            <a:pPr algn="ctr" defTabSz="914400" fontAlgn="base">
              <a:spcBef>
                <a:spcPct val="0"/>
              </a:spcBef>
              <a:spcAft>
                <a:spcPct val="0"/>
              </a:spcAft>
              <a:defRPr/>
            </a:pPr>
            <a:endParaRPr lang="en-GB" kern="0">
              <a:solidFill>
                <a:srgbClr val="FFFFFF"/>
              </a:solidFill>
              <a:latin typeface="Arial"/>
            </a:endParaRPr>
          </a:p>
        </p:txBody>
      </p:sp>
      <p:sp>
        <p:nvSpPr>
          <p:cNvPr id="128" name="Oval 127">
            <a:extLst>
              <a:ext uri="{FF2B5EF4-FFF2-40B4-BE49-F238E27FC236}">
                <a16:creationId xmlns:a16="http://schemas.microsoft.com/office/drawing/2014/main" id="{EE9A03E7-3D92-47E8-2787-95DDF0601A52}"/>
              </a:ext>
            </a:extLst>
          </p:cNvPr>
          <p:cNvSpPr/>
          <p:nvPr/>
        </p:nvSpPr>
        <p:spPr bwMode="auto">
          <a:xfrm>
            <a:off x="10215092" y="4073670"/>
            <a:ext cx="36512" cy="36512"/>
          </a:xfrm>
          <a:prstGeom prst="ellipse">
            <a:avLst/>
          </a:prstGeom>
          <a:solidFill>
            <a:srgbClr val="83B200"/>
          </a:solidFill>
          <a:ln w="3175" cap="flat" cmpd="sng" algn="ctr">
            <a:solidFill>
              <a:srgbClr val="000000"/>
            </a:solidFill>
            <a:prstDash val="solid"/>
          </a:ln>
          <a:effectLst/>
        </p:spPr>
        <p:txBody>
          <a:bodyPr anchor="ctr"/>
          <a:lstStyle/>
          <a:p>
            <a:pPr algn="ctr" defTabSz="914400" fontAlgn="base">
              <a:spcBef>
                <a:spcPct val="0"/>
              </a:spcBef>
              <a:spcAft>
                <a:spcPct val="0"/>
              </a:spcAft>
              <a:defRPr/>
            </a:pPr>
            <a:endParaRPr lang="en-GB" sz="800" b="1" kern="0">
              <a:solidFill>
                <a:srgbClr val="FFFFFF"/>
              </a:solidFill>
              <a:latin typeface="Arial"/>
            </a:endParaRPr>
          </a:p>
        </p:txBody>
      </p:sp>
      <p:cxnSp>
        <p:nvCxnSpPr>
          <p:cNvPr id="129" name="Straight Arrow Connector 128">
            <a:extLst>
              <a:ext uri="{FF2B5EF4-FFF2-40B4-BE49-F238E27FC236}">
                <a16:creationId xmlns:a16="http://schemas.microsoft.com/office/drawing/2014/main" id="{38C29EB5-7696-45A8-BCDE-5615C77B70B5}"/>
              </a:ext>
            </a:extLst>
          </p:cNvPr>
          <p:cNvCxnSpPr>
            <a:endCxn id="39" idx="3"/>
          </p:cNvCxnSpPr>
          <p:nvPr/>
        </p:nvCxnSpPr>
        <p:spPr>
          <a:xfrm flipV="1">
            <a:off x="7449671" y="3460899"/>
            <a:ext cx="269875" cy="225425"/>
          </a:xfrm>
          <a:prstGeom prst="straightConnector1">
            <a:avLst/>
          </a:prstGeom>
          <a:noFill/>
          <a:ln w="19050" cap="flat" cmpd="sng" algn="ctr">
            <a:solidFill>
              <a:srgbClr val="FFFFFF"/>
            </a:solidFill>
            <a:prstDash val="solid"/>
            <a:tailEnd type="arrow"/>
          </a:ln>
          <a:effectLst/>
        </p:spPr>
      </p:cxnSp>
      <p:cxnSp>
        <p:nvCxnSpPr>
          <p:cNvPr id="130" name="Straight Arrow Connector 129">
            <a:extLst>
              <a:ext uri="{FF2B5EF4-FFF2-40B4-BE49-F238E27FC236}">
                <a16:creationId xmlns:a16="http://schemas.microsoft.com/office/drawing/2014/main" id="{F9CBF728-F4DA-90BD-A739-16E5E0C2D63F}"/>
              </a:ext>
            </a:extLst>
          </p:cNvPr>
          <p:cNvCxnSpPr/>
          <p:nvPr/>
        </p:nvCxnSpPr>
        <p:spPr>
          <a:xfrm flipV="1">
            <a:off x="7800504" y="4016520"/>
            <a:ext cx="139700" cy="177800"/>
          </a:xfrm>
          <a:prstGeom prst="straightConnector1">
            <a:avLst/>
          </a:prstGeom>
          <a:noFill/>
          <a:ln w="19050" cap="flat" cmpd="sng" algn="ctr">
            <a:solidFill>
              <a:srgbClr val="FFFFFF"/>
            </a:solidFill>
            <a:prstDash val="solid"/>
            <a:tailEnd type="arrow"/>
          </a:ln>
          <a:effectLst/>
        </p:spPr>
      </p:cxnSp>
      <p:cxnSp>
        <p:nvCxnSpPr>
          <p:cNvPr id="131" name="Straight Arrow Connector 130">
            <a:extLst>
              <a:ext uri="{FF2B5EF4-FFF2-40B4-BE49-F238E27FC236}">
                <a16:creationId xmlns:a16="http://schemas.microsoft.com/office/drawing/2014/main" id="{C2ABB28E-F359-A5A4-6A74-00E62C1ADAC7}"/>
              </a:ext>
            </a:extLst>
          </p:cNvPr>
          <p:cNvCxnSpPr/>
          <p:nvPr/>
        </p:nvCxnSpPr>
        <p:spPr>
          <a:xfrm flipV="1">
            <a:off x="5597058" y="2917974"/>
            <a:ext cx="269875" cy="225425"/>
          </a:xfrm>
          <a:prstGeom prst="straightConnector1">
            <a:avLst/>
          </a:prstGeom>
          <a:noFill/>
          <a:ln w="19050" cap="flat" cmpd="sng" algn="ctr">
            <a:solidFill>
              <a:srgbClr val="FFFFFF"/>
            </a:solidFill>
            <a:prstDash val="solid"/>
            <a:tailEnd type="arrow"/>
          </a:ln>
          <a:effectLst/>
        </p:spPr>
      </p:cxnSp>
      <p:cxnSp>
        <p:nvCxnSpPr>
          <p:cNvPr id="132" name="Straight Arrow Connector 131">
            <a:extLst>
              <a:ext uri="{FF2B5EF4-FFF2-40B4-BE49-F238E27FC236}">
                <a16:creationId xmlns:a16="http://schemas.microsoft.com/office/drawing/2014/main" id="{EBCE60AE-619F-A649-4CB3-91A39BCE7647}"/>
              </a:ext>
            </a:extLst>
          </p:cNvPr>
          <p:cNvCxnSpPr/>
          <p:nvPr/>
        </p:nvCxnSpPr>
        <p:spPr>
          <a:xfrm flipV="1">
            <a:off x="5384333" y="2589361"/>
            <a:ext cx="269875" cy="225425"/>
          </a:xfrm>
          <a:prstGeom prst="straightConnector1">
            <a:avLst/>
          </a:prstGeom>
          <a:noFill/>
          <a:ln w="19050" cap="flat" cmpd="sng" algn="ctr">
            <a:solidFill>
              <a:srgbClr val="FFFFFF"/>
            </a:solidFill>
            <a:prstDash val="solid"/>
            <a:tailEnd type="arrow"/>
          </a:ln>
          <a:effectLst/>
        </p:spPr>
      </p:cxnSp>
      <p:cxnSp>
        <p:nvCxnSpPr>
          <p:cNvPr id="133" name="Straight Arrow Connector 132">
            <a:extLst>
              <a:ext uri="{FF2B5EF4-FFF2-40B4-BE49-F238E27FC236}">
                <a16:creationId xmlns:a16="http://schemas.microsoft.com/office/drawing/2014/main" id="{F10133AC-ACBA-6748-5BB1-AB68EB34BE5E}"/>
              </a:ext>
            </a:extLst>
          </p:cNvPr>
          <p:cNvCxnSpPr>
            <a:endCxn id="37" idx="0"/>
          </p:cNvCxnSpPr>
          <p:nvPr/>
        </p:nvCxnSpPr>
        <p:spPr>
          <a:xfrm flipV="1">
            <a:off x="5247804" y="2408382"/>
            <a:ext cx="298450" cy="46038"/>
          </a:xfrm>
          <a:prstGeom prst="straightConnector1">
            <a:avLst/>
          </a:prstGeom>
          <a:noFill/>
          <a:ln w="19050" cap="flat" cmpd="sng" algn="ctr">
            <a:solidFill>
              <a:srgbClr val="FFFFFF"/>
            </a:solidFill>
            <a:prstDash val="solid"/>
            <a:tailEnd type="arrow"/>
          </a:ln>
          <a:effectLst/>
        </p:spPr>
      </p:cxnSp>
      <p:cxnSp>
        <p:nvCxnSpPr>
          <p:cNvPr id="134" name="Straight Arrow Connector 133">
            <a:extLst>
              <a:ext uri="{FF2B5EF4-FFF2-40B4-BE49-F238E27FC236}">
                <a16:creationId xmlns:a16="http://schemas.microsoft.com/office/drawing/2014/main" id="{267BD992-E686-ADB2-83E5-E4F28BDCD5A0}"/>
              </a:ext>
            </a:extLst>
          </p:cNvPr>
          <p:cNvCxnSpPr>
            <a:stCxn id="112" idx="3"/>
            <a:endCxn id="43" idx="4"/>
          </p:cNvCxnSpPr>
          <p:nvPr/>
        </p:nvCxnSpPr>
        <p:spPr>
          <a:xfrm>
            <a:off x="9084792" y="6159645"/>
            <a:ext cx="125412" cy="11112"/>
          </a:xfrm>
          <a:prstGeom prst="straightConnector1">
            <a:avLst/>
          </a:prstGeom>
          <a:noFill/>
          <a:ln w="19050" cap="flat" cmpd="sng" algn="ctr">
            <a:solidFill>
              <a:srgbClr val="000000"/>
            </a:solidFill>
            <a:prstDash val="solid"/>
            <a:tailEnd type="arrow"/>
          </a:ln>
          <a:effectLst/>
        </p:spPr>
      </p:cxnSp>
      <p:cxnSp>
        <p:nvCxnSpPr>
          <p:cNvPr id="135" name="Straight Arrow Connector 134">
            <a:extLst>
              <a:ext uri="{FF2B5EF4-FFF2-40B4-BE49-F238E27FC236}">
                <a16:creationId xmlns:a16="http://schemas.microsoft.com/office/drawing/2014/main" id="{AAB5E91B-D3D5-3DEC-CB0E-4374E296E0DE}"/>
              </a:ext>
            </a:extLst>
          </p:cNvPr>
          <p:cNvCxnSpPr>
            <a:stCxn id="115" idx="1"/>
            <a:endCxn id="7" idx="55"/>
          </p:cNvCxnSpPr>
          <p:nvPr/>
        </p:nvCxnSpPr>
        <p:spPr>
          <a:xfrm flipH="1" flipV="1">
            <a:off x="9586442" y="5905645"/>
            <a:ext cx="133350" cy="138112"/>
          </a:xfrm>
          <a:prstGeom prst="straightConnector1">
            <a:avLst/>
          </a:prstGeom>
          <a:noFill/>
          <a:ln w="19050" cap="flat" cmpd="sng" algn="ctr">
            <a:solidFill>
              <a:srgbClr val="000000"/>
            </a:solidFill>
            <a:prstDash val="solid"/>
            <a:tailEnd type="arrow"/>
          </a:ln>
          <a:effectLst/>
        </p:spPr>
      </p:cxnSp>
      <p:sp>
        <p:nvSpPr>
          <p:cNvPr id="136" name="TextBox 126">
            <a:extLst>
              <a:ext uri="{FF2B5EF4-FFF2-40B4-BE49-F238E27FC236}">
                <a16:creationId xmlns:a16="http://schemas.microsoft.com/office/drawing/2014/main" id="{36A46396-64C5-D052-AAC2-C574329A8630}"/>
              </a:ext>
            </a:extLst>
          </p:cNvPr>
          <p:cNvSpPr txBox="1">
            <a:spLocks noChangeArrowheads="1"/>
          </p:cNvSpPr>
          <p:nvPr/>
        </p:nvSpPr>
        <p:spPr bwMode="auto">
          <a:xfrm>
            <a:off x="8826033" y="3641870"/>
            <a:ext cx="627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000000"/>
                </a:solidFill>
              </a:rPr>
              <a:t>Burundi</a:t>
            </a:r>
          </a:p>
        </p:txBody>
      </p:sp>
      <p:sp>
        <p:nvSpPr>
          <p:cNvPr id="137" name="TextBox 6175">
            <a:extLst>
              <a:ext uri="{FF2B5EF4-FFF2-40B4-BE49-F238E27FC236}">
                <a16:creationId xmlns:a16="http://schemas.microsoft.com/office/drawing/2014/main" id="{F2594FA4-9A0B-42DE-9131-A878BA60AAA2}"/>
              </a:ext>
            </a:extLst>
          </p:cNvPr>
          <p:cNvSpPr txBox="1">
            <a:spLocks noChangeArrowheads="1"/>
          </p:cNvSpPr>
          <p:nvPr/>
        </p:nvSpPr>
        <p:spPr bwMode="auto">
          <a:xfrm>
            <a:off x="10494496" y="2141682"/>
            <a:ext cx="871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000000"/>
                </a:solidFill>
              </a:rPr>
              <a:t>Djibouti</a:t>
            </a:r>
          </a:p>
        </p:txBody>
      </p:sp>
      <p:sp>
        <p:nvSpPr>
          <p:cNvPr id="138" name="TextBox 6176">
            <a:extLst>
              <a:ext uri="{FF2B5EF4-FFF2-40B4-BE49-F238E27FC236}">
                <a16:creationId xmlns:a16="http://schemas.microsoft.com/office/drawing/2014/main" id="{238BE81F-A068-9447-AA45-893C6BFA4471}"/>
              </a:ext>
            </a:extLst>
          </p:cNvPr>
          <p:cNvSpPr txBox="1">
            <a:spLocks noChangeArrowheads="1"/>
          </p:cNvSpPr>
          <p:nvPr/>
        </p:nvSpPr>
        <p:spPr bwMode="auto">
          <a:xfrm rot="3811568">
            <a:off x="9544377" y="4717405"/>
            <a:ext cx="608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700" b="1" kern="0">
                <a:solidFill>
                  <a:srgbClr val="000000"/>
                </a:solidFill>
              </a:rPr>
              <a:t>Malawi</a:t>
            </a:r>
          </a:p>
        </p:txBody>
      </p:sp>
      <p:sp>
        <p:nvSpPr>
          <p:cNvPr id="139" name="TextBox 6177">
            <a:extLst>
              <a:ext uri="{FF2B5EF4-FFF2-40B4-BE49-F238E27FC236}">
                <a16:creationId xmlns:a16="http://schemas.microsoft.com/office/drawing/2014/main" id="{B88508BC-ACDE-A4EF-2322-1FCECBD2680A}"/>
              </a:ext>
            </a:extLst>
          </p:cNvPr>
          <p:cNvSpPr txBox="1">
            <a:spLocks noChangeArrowheads="1"/>
          </p:cNvSpPr>
          <p:nvPr/>
        </p:nvSpPr>
        <p:spPr bwMode="auto">
          <a:xfrm>
            <a:off x="10527833" y="4397520"/>
            <a:ext cx="822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800" b="1" kern="0">
                <a:solidFill>
                  <a:srgbClr val="FFFFFF"/>
                </a:solidFill>
              </a:rPr>
              <a:t>Comoros</a:t>
            </a:r>
          </a:p>
        </p:txBody>
      </p:sp>
      <p:cxnSp>
        <p:nvCxnSpPr>
          <p:cNvPr id="140" name="Straight Arrow Connector 139">
            <a:extLst>
              <a:ext uri="{FF2B5EF4-FFF2-40B4-BE49-F238E27FC236}">
                <a16:creationId xmlns:a16="http://schemas.microsoft.com/office/drawing/2014/main" id="{414ADBE0-D1E8-D442-49A5-E85A1C94970D}"/>
              </a:ext>
            </a:extLst>
          </p:cNvPr>
          <p:cNvCxnSpPr>
            <a:endCxn id="20" idx="0"/>
          </p:cNvCxnSpPr>
          <p:nvPr/>
        </p:nvCxnSpPr>
        <p:spPr>
          <a:xfrm flipH="1">
            <a:off x="10564346" y="2324249"/>
            <a:ext cx="142875" cy="217487"/>
          </a:xfrm>
          <a:prstGeom prst="straightConnector1">
            <a:avLst/>
          </a:prstGeom>
          <a:noFill/>
          <a:ln w="19050" cap="flat" cmpd="sng" algn="ctr">
            <a:solidFill>
              <a:srgbClr val="000000"/>
            </a:solidFill>
            <a:prstDash val="solid"/>
            <a:tailEnd type="arrow"/>
          </a:ln>
          <a:effectLst/>
        </p:spPr>
      </p:cxnSp>
      <p:cxnSp>
        <p:nvCxnSpPr>
          <p:cNvPr id="141" name="Straight Arrow Connector 140">
            <a:extLst>
              <a:ext uri="{FF2B5EF4-FFF2-40B4-BE49-F238E27FC236}">
                <a16:creationId xmlns:a16="http://schemas.microsoft.com/office/drawing/2014/main" id="{C4CD7D26-CB6C-6504-604D-F997CF90FF74}"/>
              </a:ext>
            </a:extLst>
          </p:cNvPr>
          <p:cNvCxnSpPr/>
          <p:nvPr/>
        </p:nvCxnSpPr>
        <p:spPr>
          <a:xfrm>
            <a:off x="9245129" y="3605357"/>
            <a:ext cx="166688" cy="101600"/>
          </a:xfrm>
          <a:prstGeom prst="straightConnector1">
            <a:avLst/>
          </a:prstGeom>
          <a:noFill/>
          <a:ln w="19050" cap="flat" cmpd="sng" algn="ctr">
            <a:solidFill>
              <a:srgbClr val="000000"/>
            </a:solidFill>
            <a:prstDash val="solid"/>
            <a:tailEnd type="arrow"/>
          </a:ln>
          <a:effectLst/>
        </p:spPr>
      </p:cxnSp>
      <p:cxnSp>
        <p:nvCxnSpPr>
          <p:cNvPr id="142" name="Straight Arrow Connector 141">
            <a:extLst>
              <a:ext uri="{FF2B5EF4-FFF2-40B4-BE49-F238E27FC236}">
                <a16:creationId xmlns:a16="http://schemas.microsoft.com/office/drawing/2014/main" id="{AB2C1FC8-4B54-B9E5-4420-23F497EE089B}"/>
              </a:ext>
            </a:extLst>
          </p:cNvPr>
          <p:cNvCxnSpPr/>
          <p:nvPr/>
        </p:nvCxnSpPr>
        <p:spPr>
          <a:xfrm>
            <a:off x="9241954" y="3794274"/>
            <a:ext cx="165100" cy="103187"/>
          </a:xfrm>
          <a:prstGeom prst="straightConnector1">
            <a:avLst/>
          </a:prstGeom>
          <a:noFill/>
          <a:ln w="19050" cap="flat" cmpd="sng" algn="ctr">
            <a:solidFill>
              <a:srgbClr val="000000"/>
            </a:solidFill>
            <a:prstDash val="solid"/>
            <a:tailEnd type="arrow"/>
          </a:ln>
          <a:effectLst/>
        </p:spPr>
      </p:cxnSp>
      <p:sp>
        <p:nvSpPr>
          <p:cNvPr id="143" name="TextBox 6190">
            <a:extLst>
              <a:ext uri="{FF2B5EF4-FFF2-40B4-BE49-F238E27FC236}">
                <a16:creationId xmlns:a16="http://schemas.microsoft.com/office/drawing/2014/main" id="{3D3C39F6-E277-ED7C-BA3D-EA372706E0FD}"/>
              </a:ext>
            </a:extLst>
          </p:cNvPr>
          <p:cNvSpPr txBox="1">
            <a:spLocks noChangeArrowheads="1"/>
          </p:cNvSpPr>
          <p:nvPr/>
        </p:nvSpPr>
        <p:spPr bwMode="auto">
          <a:xfrm>
            <a:off x="439773" y="333563"/>
            <a:ext cx="31296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2800" b="1" kern="0" dirty="0">
                <a:solidFill>
                  <a:srgbClr val="502D7F"/>
                </a:solidFill>
                <a:latin typeface="Helvetica LT Pro" panose="020B0504020202020204" pitchFamily="34" charset="0"/>
              </a:rPr>
              <a:t>A map of Africa</a:t>
            </a:r>
          </a:p>
        </p:txBody>
      </p:sp>
      <p:sp>
        <p:nvSpPr>
          <p:cNvPr id="145" name="TextBox 6192">
            <a:extLst>
              <a:ext uri="{FF2B5EF4-FFF2-40B4-BE49-F238E27FC236}">
                <a16:creationId xmlns:a16="http://schemas.microsoft.com/office/drawing/2014/main" id="{B35739CE-65B4-6CED-3876-1A29F91FC688}"/>
              </a:ext>
            </a:extLst>
          </p:cNvPr>
          <p:cNvSpPr txBox="1">
            <a:spLocks noChangeArrowheads="1"/>
          </p:cNvSpPr>
          <p:nvPr/>
        </p:nvSpPr>
        <p:spPr bwMode="auto">
          <a:xfrm>
            <a:off x="4992561" y="4211787"/>
            <a:ext cx="1139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800" b="1" kern="0" dirty="0">
                <a:solidFill>
                  <a:srgbClr val="FFFFFF"/>
                </a:solidFill>
              </a:rPr>
              <a:t>Atlantic Ocean</a:t>
            </a:r>
          </a:p>
        </p:txBody>
      </p:sp>
      <p:sp>
        <p:nvSpPr>
          <p:cNvPr id="146" name="TextBox 183">
            <a:extLst>
              <a:ext uri="{FF2B5EF4-FFF2-40B4-BE49-F238E27FC236}">
                <a16:creationId xmlns:a16="http://schemas.microsoft.com/office/drawing/2014/main" id="{883A5A7E-61DA-E232-EFE8-5FE335BABAC9}"/>
              </a:ext>
            </a:extLst>
          </p:cNvPr>
          <p:cNvSpPr txBox="1">
            <a:spLocks noChangeArrowheads="1"/>
          </p:cNvSpPr>
          <p:nvPr/>
        </p:nvSpPr>
        <p:spPr bwMode="auto">
          <a:xfrm>
            <a:off x="11245382" y="2743345"/>
            <a:ext cx="92993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800" b="1" kern="0" dirty="0">
                <a:solidFill>
                  <a:srgbClr val="FFFFFF"/>
                </a:solidFill>
              </a:rPr>
              <a:t>Indian Ocean</a:t>
            </a:r>
          </a:p>
        </p:txBody>
      </p:sp>
      <p:cxnSp>
        <p:nvCxnSpPr>
          <p:cNvPr id="147" name="Straight Connector 146">
            <a:extLst>
              <a:ext uri="{FF2B5EF4-FFF2-40B4-BE49-F238E27FC236}">
                <a16:creationId xmlns:a16="http://schemas.microsoft.com/office/drawing/2014/main" id="{B30CAD14-89BF-CD49-7A4A-5C1265F4655D}"/>
              </a:ext>
            </a:extLst>
          </p:cNvPr>
          <p:cNvCxnSpPr/>
          <p:nvPr/>
        </p:nvCxnSpPr>
        <p:spPr>
          <a:xfrm>
            <a:off x="5949483" y="6102495"/>
            <a:ext cx="644525" cy="0"/>
          </a:xfrm>
          <a:prstGeom prst="line">
            <a:avLst/>
          </a:prstGeom>
          <a:noFill/>
          <a:ln w="28575" cap="flat" cmpd="sng" algn="ctr">
            <a:solidFill>
              <a:srgbClr val="FFFFFF"/>
            </a:solidFill>
            <a:prstDash val="solid"/>
          </a:ln>
          <a:effectLst/>
        </p:spPr>
      </p:cxnSp>
      <p:cxnSp>
        <p:nvCxnSpPr>
          <p:cNvPr id="148" name="Straight Connector 6205">
            <a:extLst>
              <a:ext uri="{FF2B5EF4-FFF2-40B4-BE49-F238E27FC236}">
                <a16:creationId xmlns:a16="http://schemas.microsoft.com/office/drawing/2014/main" id="{DEBB7E40-D4F5-51A3-FE25-0B085DB70497}"/>
              </a:ext>
            </a:extLst>
          </p:cNvPr>
          <p:cNvCxnSpPr/>
          <p:nvPr/>
        </p:nvCxnSpPr>
        <p:spPr>
          <a:xfrm>
            <a:off x="5946304" y="6089795"/>
            <a:ext cx="0" cy="139700"/>
          </a:xfrm>
          <a:prstGeom prst="line">
            <a:avLst/>
          </a:prstGeom>
          <a:noFill/>
          <a:ln w="28575" cap="flat" cmpd="sng" algn="ctr">
            <a:solidFill>
              <a:srgbClr val="FFFFFF"/>
            </a:solidFill>
            <a:prstDash val="solid"/>
          </a:ln>
          <a:effectLst/>
        </p:spPr>
      </p:cxnSp>
      <p:cxnSp>
        <p:nvCxnSpPr>
          <p:cNvPr id="149" name="Straight Connector 148">
            <a:extLst>
              <a:ext uri="{FF2B5EF4-FFF2-40B4-BE49-F238E27FC236}">
                <a16:creationId xmlns:a16="http://schemas.microsoft.com/office/drawing/2014/main" id="{D09976B6-58B2-9CDA-FA8B-F58AB78EF7BA}"/>
              </a:ext>
            </a:extLst>
          </p:cNvPr>
          <p:cNvCxnSpPr/>
          <p:nvPr/>
        </p:nvCxnSpPr>
        <p:spPr>
          <a:xfrm>
            <a:off x="6592417" y="6089795"/>
            <a:ext cx="0" cy="139700"/>
          </a:xfrm>
          <a:prstGeom prst="line">
            <a:avLst/>
          </a:prstGeom>
          <a:noFill/>
          <a:ln w="28575" cap="flat" cmpd="sng" algn="ctr">
            <a:solidFill>
              <a:srgbClr val="FFFFFF"/>
            </a:solidFill>
            <a:prstDash val="solid"/>
          </a:ln>
          <a:effectLst/>
        </p:spPr>
      </p:cxnSp>
      <p:sp>
        <p:nvSpPr>
          <p:cNvPr id="150" name="TextBox 6206">
            <a:extLst>
              <a:ext uri="{FF2B5EF4-FFF2-40B4-BE49-F238E27FC236}">
                <a16:creationId xmlns:a16="http://schemas.microsoft.com/office/drawing/2014/main" id="{5539848D-650A-B908-B842-7E20A9A89AD9}"/>
              </a:ext>
            </a:extLst>
          </p:cNvPr>
          <p:cNvSpPr txBox="1">
            <a:spLocks noChangeArrowheads="1"/>
          </p:cNvSpPr>
          <p:nvPr/>
        </p:nvSpPr>
        <p:spPr bwMode="auto">
          <a:xfrm>
            <a:off x="5803433" y="6223149"/>
            <a:ext cx="1255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defTabSz="914400" fontAlgn="base">
              <a:spcBef>
                <a:spcPct val="0"/>
              </a:spcBef>
              <a:spcAft>
                <a:spcPct val="0"/>
              </a:spcAft>
              <a:buClrTx/>
              <a:buNone/>
              <a:defRPr/>
            </a:pPr>
            <a:r>
              <a:rPr lang="en-GB" altLang="en-US" sz="1200" b="1" kern="0">
                <a:solidFill>
                  <a:srgbClr val="FFFFFF"/>
                </a:solidFill>
              </a:rPr>
              <a:t>0          900km</a:t>
            </a:r>
          </a:p>
          <a:p>
            <a:pPr algn="ctr" defTabSz="914400" fontAlgn="base">
              <a:spcBef>
                <a:spcPct val="0"/>
              </a:spcBef>
              <a:spcAft>
                <a:spcPct val="0"/>
              </a:spcAft>
              <a:buClrTx/>
              <a:buNone/>
              <a:defRPr/>
            </a:pPr>
            <a:r>
              <a:rPr lang="en-GB" altLang="en-US" sz="1200" b="1" kern="0">
                <a:solidFill>
                  <a:srgbClr val="FFFFFF"/>
                </a:solidFill>
              </a:rPr>
              <a:t>Approx.</a:t>
            </a:r>
          </a:p>
        </p:txBody>
      </p:sp>
      <p:grpSp>
        <p:nvGrpSpPr>
          <p:cNvPr id="151" name="Group 150">
            <a:extLst>
              <a:ext uri="{FF2B5EF4-FFF2-40B4-BE49-F238E27FC236}">
                <a16:creationId xmlns:a16="http://schemas.microsoft.com/office/drawing/2014/main" id="{B70A4A8D-725C-552B-87DE-AA07CFCBAC97}"/>
              </a:ext>
            </a:extLst>
          </p:cNvPr>
          <p:cNvGrpSpPr/>
          <p:nvPr/>
        </p:nvGrpSpPr>
        <p:grpSpPr>
          <a:xfrm>
            <a:off x="8759914" y="779119"/>
            <a:ext cx="1519518" cy="3175488"/>
            <a:chOff x="6620435" y="710712"/>
            <a:chExt cx="1519518" cy="3175488"/>
          </a:xfrm>
        </p:grpSpPr>
        <p:sp>
          <p:nvSpPr>
            <p:cNvPr id="152" name="Freeform: Shape 151">
              <a:extLst>
                <a:ext uri="{FF2B5EF4-FFF2-40B4-BE49-F238E27FC236}">
                  <a16:creationId xmlns:a16="http://schemas.microsoft.com/office/drawing/2014/main" id="{6B9D32C3-62F3-5BAA-DECF-573BB47C8B1F}"/>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solidFill>
              <a:srgbClr val="99FF99">
                <a:alpha val="40000"/>
              </a:srgbClr>
            </a:solidFill>
            <a:ln w="28575" cap="flat" cmpd="sng" algn="ctr">
              <a:solidFill>
                <a:srgbClr val="FF0000"/>
              </a:solidFill>
              <a:prstDash val="sysDot"/>
              <a:miter lim="800000"/>
            </a:ln>
            <a:effectLst/>
          </p:spPr>
          <p:txBody>
            <a:bodyPr rtlCol="0" anchor="ctr"/>
            <a:lstStyle/>
            <a:p>
              <a:pPr algn="ctr" defTabSz="914400">
                <a:defRPr/>
              </a:pPr>
              <a:endParaRPr lang="en-GB" kern="0" dirty="0">
                <a:solidFill>
                  <a:prstClr val="white"/>
                </a:solidFill>
              </a:endParaRPr>
            </a:p>
          </p:txBody>
        </p:sp>
        <p:sp>
          <p:nvSpPr>
            <p:cNvPr id="153" name="Freeform: Shape 152">
              <a:extLst>
                <a:ext uri="{FF2B5EF4-FFF2-40B4-BE49-F238E27FC236}">
                  <a16:creationId xmlns:a16="http://schemas.microsoft.com/office/drawing/2014/main" id="{60251CA3-C138-3C4F-00E4-A20EDC16C955}"/>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4" name="Freeform: Shape 153">
              <a:extLst>
                <a:ext uri="{FF2B5EF4-FFF2-40B4-BE49-F238E27FC236}">
                  <a16:creationId xmlns:a16="http://schemas.microsoft.com/office/drawing/2014/main" id="{CAB2421F-60FB-DAEA-3194-D71EBCB586A9}"/>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5" name="Freeform: Shape 154">
              <a:extLst>
                <a:ext uri="{FF2B5EF4-FFF2-40B4-BE49-F238E27FC236}">
                  <a16:creationId xmlns:a16="http://schemas.microsoft.com/office/drawing/2014/main" id="{EE32BE51-8ADC-50A7-0C8C-40D8BC05F9E9}"/>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6" name="Freeform: Shape 155">
              <a:extLst>
                <a:ext uri="{FF2B5EF4-FFF2-40B4-BE49-F238E27FC236}">
                  <a16:creationId xmlns:a16="http://schemas.microsoft.com/office/drawing/2014/main" id="{207AB545-AEEF-D7CA-3777-AD1C60ABF271}"/>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7" name="Freeform: Shape 156">
              <a:extLst>
                <a:ext uri="{FF2B5EF4-FFF2-40B4-BE49-F238E27FC236}">
                  <a16:creationId xmlns:a16="http://schemas.microsoft.com/office/drawing/2014/main" id="{F6E3575C-6790-1082-CAF8-39167FB726A7}"/>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8" name="Freeform: Shape 157">
              <a:extLst>
                <a:ext uri="{FF2B5EF4-FFF2-40B4-BE49-F238E27FC236}">
                  <a16:creationId xmlns:a16="http://schemas.microsoft.com/office/drawing/2014/main" id="{DC4E8DA4-A523-481D-0697-21B449214159}"/>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59" name="Freeform: Shape 158">
              <a:extLst>
                <a:ext uri="{FF2B5EF4-FFF2-40B4-BE49-F238E27FC236}">
                  <a16:creationId xmlns:a16="http://schemas.microsoft.com/office/drawing/2014/main" id="{00DFC06F-F90F-CD19-0D54-6C3E38CB5E38}"/>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0" name="Freeform: Shape 159">
              <a:extLst>
                <a:ext uri="{FF2B5EF4-FFF2-40B4-BE49-F238E27FC236}">
                  <a16:creationId xmlns:a16="http://schemas.microsoft.com/office/drawing/2014/main" id="{5EF1102E-AFA9-59EF-B1B9-EEF57A6F5F8B}"/>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1" name="Freeform: Shape 160">
              <a:extLst>
                <a:ext uri="{FF2B5EF4-FFF2-40B4-BE49-F238E27FC236}">
                  <a16:creationId xmlns:a16="http://schemas.microsoft.com/office/drawing/2014/main" id="{E0BF1DEA-B0CD-8F07-2006-24C9B598CF51}"/>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2" name="Freeform: Shape 161">
              <a:extLst>
                <a:ext uri="{FF2B5EF4-FFF2-40B4-BE49-F238E27FC236}">
                  <a16:creationId xmlns:a16="http://schemas.microsoft.com/office/drawing/2014/main" id="{9290A6E7-B466-8D4A-9E7F-9BDA4EE50114}"/>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3" name="Freeform: Shape 162">
              <a:extLst>
                <a:ext uri="{FF2B5EF4-FFF2-40B4-BE49-F238E27FC236}">
                  <a16:creationId xmlns:a16="http://schemas.microsoft.com/office/drawing/2014/main" id="{045F69F7-E8F4-5A22-1503-33EABC7F497E}"/>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4" name="Freeform: Shape 163">
              <a:extLst>
                <a:ext uri="{FF2B5EF4-FFF2-40B4-BE49-F238E27FC236}">
                  <a16:creationId xmlns:a16="http://schemas.microsoft.com/office/drawing/2014/main" id="{B0408106-A3C9-60AB-4867-30EF49B02142}"/>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5" name="Freeform: Shape 164">
              <a:extLst>
                <a:ext uri="{FF2B5EF4-FFF2-40B4-BE49-F238E27FC236}">
                  <a16:creationId xmlns:a16="http://schemas.microsoft.com/office/drawing/2014/main" id="{413A132D-4037-4F4E-B402-98DDDA3DCB90}"/>
                </a:ext>
              </a:extLst>
            </p:cNvPr>
            <p:cNvSpPr/>
            <p:nvPr/>
          </p:nvSpPr>
          <p:spPr>
            <a:xfrm>
              <a:off x="7413381" y="3509596"/>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4472C4"/>
            </a:solidFill>
            <a:ln w="12700" cap="flat" cmpd="sng" algn="ctr">
              <a:solidFill>
                <a:sysClr val="windowText" lastClr="000000"/>
              </a:solidFill>
              <a:prstDash val="solid"/>
              <a:miter lim="800000"/>
            </a:ln>
            <a:effectLst/>
          </p:spPr>
          <p:txBody>
            <a:bodyPr rtlCol="0" anchor="ctr"/>
            <a:lstStyle/>
            <a:p>
              <a:pPr algn="ctr" defTabSz="914400">
                <a:defRPr/>
              </a:pPr>
              <a:endParaRPr lang="en-GB" kern="0">
                <a:solidFill>
                  <a:prstClr val="white"/>
                </a:solidFill>
              </a:endParaRPr>
            </a:p>
          </p:txBody>
        </p:sp>
        <p:sp>
          <p:nvSpPr>
            <p:cNvPr id="166" name="TextBox 165">
              <a:extLst>
                <a:ext uri="{FF2B5EF4-FFF2-40B4-BE49-F238E27FC236}">
                  <a16:creationId xmlns:a16="http://schemas.microsoft.com/office/drawing/2014/main" id="{5330F8FB-72D9-5EEA-C37E-9F53F180FADB}"/>
                </a:ext>
              </a:extLst>
            </p:cNvPr>
            <p:cNvSpPr txBox="1"/>
            <p:nvPr/>
          </p:nvSpPr>
          <p:spPr>
            <a:xfrm>
              <a:off x="6922511" y="2449686"/>
              <a:ext cx="718852" cy="215444"/>
            </a:xfrm>
            <a:prstGeom prst="rect">
              <a:avLst/>
            </a:prstGeom>
            <a:noFill/>
          </p:spPr>
          <p:txBody>
            <a:bodyPr wrap="square" rtlCol="0">
              <a:spAutoFit/>
            </a:bodyPr>
            <a:lstStyle/>
            <a:p>
              <a:pPr defTabSz="914400">
                <a:defRPr/>
              </a:pPr>
              <a:r>
                <a:rPr lang="en-GB" sz="800" b="1" i="1" kern="0" dirty="0">
                  <a:solidFill>
                    <a:srgbClr val="0070C0"/>
                  </a:solidFill>
                </a:rPr>
                <a:t>White Nile</a:t>
              </a:r>
            </a:p>
          </p:txBody>
        </p:sp>
        <p:sp>
          <p:nvSpPr>
            <p:cNvPr id="167" name="TextBox 166">
              <a:extLst>
                <a:ext uri="{FF2B5EF4-FFF2-40B4-BE49-F238E27FC236}">
                  <a16:creationId xmlns:a16="http://schemas.microsoft.com/office/drawing/2014/main" id="{0E404EE0-7AE5-9681-F778-307D41911F65}"/>
                </a:ext>
              </a:extLst>
            </p:cNvPr>
            <p:cNvSpPr txBox="1"/>
            <p:nvPr/>
          </p:nvSpPr>
          <p:spPr>
            <a:xfrm>
              <a:off x="7235262" y="3235564"/>
              <a:ext cx="648677" cy="338554"/>
            </a:xfrm>
            <a:prstGeom prst="rect">
              <a:avLst/>
            </a:prstGeom>
            <a:noFill/>
          </p:spPr>
          <p:txBody>
            <a:bodyPr wrap="square" rtlCol="0">
              <a:spAutoFit/>
            </a:bodyPr>
            <a:lstStyle/>
            <a:p>
              <a:pPr algn="ctr" defTabSz="914400">
                <a:defRPr/>
              </a:pPr>
              <a:r>
                <a:rPr lang="en-GB" sz="800" b="1" kern="0" dirty="0">
                  <a:solidFill>
                    <a:prstClr val="black"/>
                  </a:solidFill>
                </a:rPr>
                <a:t>Lake Victoria</a:t>
              </a:r>
            </a:p>
          </p:txBody>
        </p:sp>
        <p:sp>
          <p:nvSpPr>
            <p:cNvPr id="168" name="TextBox 167">
              <a:extLst>
                <a:ext uri="{FF2B5EF4-FFF2-40B4-BE49-F238E27FC236}">
                  <a16:creationId xmlns:a16="http://schemas.microsoft.com/office/drawing/2014/main" id="{0BD903A3-1C0D-21D5-588A-19B5C4513641}"/>
                </a:ext>
              </a:extLst>
            </p:cNvPr>
            <p:cNvSpPr txBox="1"/>
            <p:nvPr/>
          </p:nvSpPr>
          <p:spPr>
            <a:xfrm rot="3749411">
              <a:off x="7512675" y="2001847"/>
              <a:ext cx="514675" cy="338554"/>
            </a:xfrm>
            <a:prstGeom prst="rect">
              <a:avLst/>
            </a:prstGeom>
            <a:noFill/>
          </p:spPr>
          <p:txBody>
            <a:bodyPr wrap="square" rtlCol="0">
              <a:spAutoFit/>
            </a:bodyPr>
            <a:lstStyle/>
            <a:p>
              <a:pPr defTabSz="914400">
                <a:defRPr/>
              </a:pPr>
              <a:r>
                <a:rPr lang="en-GB" sz="800" b="1" i="1" kern="0" dirty="0">
                  <a:solidFill>
                    <a:srgbClr val="0070C0"/>
                  </a:solidFill>
                </a:rPr>
                <a:t>Blue Nile</a:t>
              </a:r>
            </a:p>
          </p:txBody>
        </p:sp>
      </p:grpSp>
      <p:grpSp>
        <p:nvGrpSpPr>
          <p:cNvPr id="169" name="Group 168">
            <a:extLst>
              <a:ext uri="{FF2B5EF4-FFF2-40B4-BE49-F238E27FC236}">
                <a16:creationId xmlns:a16="http://schemas.microsoft.com/office/drawing/2014/main" id="{1DFADCF4-67A1-6B19-9FC9-97314BC51EA7}"/>
              </a:ext>
            </a:extLst>
          </p:cNvPr>
          <p:cNvGrpSpPr/>
          <p:nvPr/>
        </p:nvGrpSpPr>
        <p:grpSpPr>
          <a:xfrm>
            <a:off x="8480172" y="4344399"/>
            <a:ext cx="1782245" cy="971002"/>
            <a:chOff x="6340690" y="4275992"/>
            <a:chExt cx="1782245" cy="971002"/>
          </a:xfrm>
        </p:grpSpPr>
        <p:sp>
          <p:nvSpPr>
            <p:cNvPr id="170" name="Freeform: Shape 169">
              <a:extLst>
                <a:ext uri="{FF2B5EF4-FFF2-40B4-BE49-F238E27FC236}">
                  <a16:creationId xmlns:a16="http://schemas.microsoft.com/office/drawing/2014/main" id="{634141BC-9FB3-E6BE-09D4-4FADE7DC27E9}"/>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solidFill>
              <a:srgbClr val="99FF99">
                <a:alpha val="40000"/>
              </a:srgbClr>
            </a:solidFill>
            <a:ln w="28575" cap="flat" cmpd="sng" algn="ctr">
              <a:solidFill>
                <a:srgbClr val="FF0000"/>
              </a:solidFill>
              <a:prstDash val="sysDot"/>
              <a:miter lim="800000"/>
            </a:ln>
            <a:effectLst/>
          </p:spPr>
          <p:txBody>
            <a:bodyPr rtlCol="0" anchor="ctr"/>
            <a:lstStyle/>
            <a:p>
              <a:pPr algn="ctr" defTabSz="914400">
                <a:defRPr/>
              </a:pPr>
              <a:endParaRPr lang="en-GB" kern="0">
                <a:solidFill>
                  <a:prstClr val="white"/>
                </a:solidFill>
              </a:endParaRPr>
            </a:p>
          </p:txBody>
        </p:sp>
        <p:sp>
          <p:nvSpPr>
            <p:cNvPr id="171" name="Freeform: Shape 170">
              <a:extLst>
                <a:ext uri="{FF2B5EF4-FFF2-40B4-BE49-F238E27FC236}">
                  <a16:creationId xmlns:a16="http://schemas.microsoft.com/office/drawing/2014/main" id="{B984F416-658B-0AA6-20E5-CDB77B1CF25B}"/>
                </a:ext>
              </a:extLst>
            </p:cNvPr>
            <p:cNvSpPr/>
            <p:nvPr/>
          </p:nvSpPr>
          <p:spPr>
            <a:xfrm>
              <a:off x="7636119" y="4321419"/>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4472C4"/>
            </a:solidFill>
            <a:ln w="12700" cap="flat" cmpd="sng" algn="ctr">
              <a:solidFill>
                <a:sysClr val="windowText" lastClr="000000"/>
              </a:solidFill>
              <a:prstDash val="solid"/>
              <a:miter lim="800000"/>
            </a:ln>
            <a:effectLst/>
          </p:spPr>
          <p:txBody>
            <a:bodyPr rtlCol="0" anchor="ctr"/>
            <a:lstStyle/>
            <a:p>
              <a:pPr algn="ctr" defTabSz="914400">
                <a:defRPr/>
              </a:pPr>
              <a:endParaRPr lang="en-GB" kern="0">
                <a:solidFill>
                  <a:prstClr val="white"/>
                </a:solidFill>
              </a:endParaRPr>
            </a:p>
          </p:txBody>
        </p:sp>
        <p:sp>
          <p:nvSpPr>
            <p:cNvPr id="172" name="Freeform: Shape 171">
              <a:extLst>
                <a:ext uri="{FF2B5EF4-FFF2-40B4-BE49-F238E27FC236}">
                  <a16:creationId xmlns:a16="http://schemas.microsoft.com/office/drawing/2014/main" id="{01D3ABA1-A435-4924-ADB1-FB95612DA435}"/>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3" name="Freeform: Shape 172">
              <a:extLst>
                <a:ext uri="{FF2B5EF4-FFF2-40B4-BE49-F238E27FC236}">
                  <a16:creationId xmlns:a16="http://schemas.microsoft.com/office/drawing/2014/main" id="{1B88E778-2A52-1BD6-B9CF-C16E5B0EEC2C}"/>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4" name="Freeform: Shape 173">
              <a:extLst>
                <a:ext uri="{FF2B5EF4-FFF2-40B4-BE49-F238E27FC236}">
                  <a16:creationId xmlns:a16="http://schemas.microsoft.com/office/drawing/2014/main" id="{D6C052C9-81BA-4EF0-280E-18759AFBE443}"/>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5" name="Freeform: Shape 174">
              <a:extLst>
                <a:ext uri="{FF2B5EF4-FFF2-40B4-BE49-F238E27FC236}">
                  <a16:creationId xmlns:a16="http://schemas.microsoft.com/office/drawing/2014/main" id="{D409856D-D577-8DAD-2CD3-07B95D3FA9F0}"/>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6" name="Freeform: Shape 175">
              <a:extLst>
                <a:ext uri="{FF2B5EF4-FFF2-40B4-BE49-F238E27FC236}">
                  <a16:creationId xmlns:a16="http://schemas.microsoft.com/office/drawing/2014/main" id="{C39A7D24-C08D-32FC-45A3-DA627CA1A2AF}"/>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7" name="Freeform: Shape 176">
              <a:extLst>
                <a:ext uri="{FF2B5EF4-FFF2-40B4-BE49-F238E27FC236}">
                  <a16:creationId xmlns:a16="http://schemas.microsoft.com/office/drawing/2014/main" id="{43CE3CE8-8891-8C80-AFC2-3ABB159B824E}"/>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8" name="Freeform: Shape 177">
              <a:extLst>
                <a:ext uri="{FF2B5EF4-FFF2-40B4-BE49-F238E27FC236}">
                  <a16:creationId xmlns:a16="http://schemas.microsoft.com/office/drawing/2014/main" id="{6F870E8F-774D-88FC-AF4C-350F5E6CCFBB}"/>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79" name="Freeform: Shape 178">
              <a:extLst>
                <a:ext uri="{FF2B5EF4-FFF2-40B4-BE49-F238E27FC236}">
                  <a16:creationId xmlns:a16="http://schemas.microsoft.com/office/drawing/2014/main" id="{571E9DC8-92AA-0661-16B6-56054A195913}"/>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0" name="Freeform: Shape 179">
              <a:extLst>
                <a:ext uri="{FF2B5EF4-FFF2-40B4-BE49-F238E27FC236}">
                  <a16:creationId xmlns:a16="http://schemas.microsoft.com/office/drawing/2014/main" id="{F73E7C29-64A5-A26A-4F28-C7B414FC7942}"/>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1" name="Freeform: Shape 180">
              <a:extLst>
                <a:ext uri="{FF2B5EF4-FFF2-40B4-BE49-F238E27FC236}">
                  <a16:creationId xmlns:a16="http://schemas.microsoft.com/office/drawing/2014/main" id="{CD560239-18BB-7515-B7C6-536C279B7A9E}"/>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2" name="Freeform: Shape 181">
              <a:extLst>
                <a:ext uri="{FF2B5EF4-FFF2-40B4-BE49-F238E27FC236}">
                  <a16:creationId xmlns:a16="http://schemas.microsoft.com/office/drawing/2014/main" id="{4C29EED9-36EC-A5C1-ED5E-6B80C6D30605}"/>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3" name="Freeform: Shape 182">
              <a:extLst>
                <a:ext uri="{FF2B5EF4-FFF2-40B4-BE49-F238E27FC236}">
                  <a16:creationId xmlns:a16="http://schemas.microsoft.com/office/drawing/2014/main" id="{56455CB3-1BFC-6DEA-EFE9-D4460A0243F6}"/>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4" name="TextBox 183">
              <a:extLst>
                <a:ext uri="{FF2B5EF4-FFF2-40B4-BE49-F238E27FC236}">
                  <a16:creationId xmlns:a16="http://schemas.microsoft.com/office/drawing/2014/main" id="{2A8BDD0B-B5FE-94DF-5598-AFD80167B881}"/>
                </a:ext>
              </a:extLst>
            </p:cNvPr>
            <p:cNvSpPr txBox="1"/>
            <p:nvPr/>
          </p:nvSpPr>
          <p:spPr>
            <a:xfrm>
              <a:off x="7065266" y="4691130"/>
              <a:ext cx="671989" cy="338554"/>
            </a:xfrm>
            <a:prstGeom prst="rect">
              <a:avLst/>
            </a:prstGeom>
            <a:noFill/>
          </p:spPr>
          <p:txBody>
            <a:bodyPr wrap="square" rtlCol="0">
              <a:spAutoFit/>
            </a:bodyPr>
            <a:lstStyle/>
            <a:p>
              <a:pPr algn="ctr" defTabSz="914400">
                <a:defRPr/>
              </a:pPr>
              <a:r>
                <a:rPr lang="en-GB" sz="800" b="1" i="1" kern="0" dirty="0">
                  <a:solidFill>
                    <a:srgbClr val="0070C0"/>
                  </a:solidFill>
                </a:rPr>
                <a:t>Zambezi River</a:t>
              </a:r>
            </a:p>
          </p:txBody>
        </p:sp>
        <p:sp>
          <p:nvSpPr>
            <p:cNvPr id="185" name="TextBox 184">
              <a:extLst>
                <a:ext uri="{FF2B5EF4-FFF2-40B4-BE49-F238E27FC236}">
                  <a16:creationId xmlns:a16="http://schemas.microsoft.com/office/drawing/2014/main" id="{7B0AB1A2-4D09-2F7E-50EC-427070DF567D}"/>
                </a:ext>
              </a:extLst>
            </p:cNvPr>
            <p:cNvSpPr txBox="1"/>
            <p:nvPr/>
          </p:nvSpPr>
          <p:spPr>
            <a:xfrm>
              <a:off x="7530268" y="4333785"/>
              <a:ext cx="592667" cy="338554"/>
            </a:xfrm>
            <a:prstGeom prst="rect">
              <a:avLst/>
            </a:prstGeom>
            <a:noFill/>
          </p:spPr>
          <p:txBody>
            <a:bodyPr wrap="square" rtlCol="0">
              <a:spAutoFit/>
            </a:bodyPr>
            <a:lstStyle/>
            <a:p>
              <a:pPr algn="r" defTabSz="914400">
                <a:defRPr/>
              </a:pPr>
              <a:r>
                <a:rPr lang="en-GB" sz="800" b="1" kern="0" dirty="0">
                  <a:solidFill>
                    <a:prstClr val="black"/>
                  </a:solidFill>
                </a:rPr>
                <a:t>Lake Malawi</a:t>
              </a:r>
            </a:p>
          </p:txBody>
        </p:sp>
      </p:grpSp>
      <p:grpSp>
        <p:nvGrpSpPr>
          <p:cNvPr id="186" name="Group 185">
            <a:extLst>
              <a:ext uri="{FF2B5EF4-FFF2-40B4-BE49-F238E27FC236}">
                <a16:creationId xmlns:a16="http://schemas.microsoft.com/office/drawing/2014/main" id="{1D84936F-52B2-06F4-A8F3-77CE32732E03}"/>
              </a:ext>
            </a:extLst>
          </p:cNvPr>
          <p:cNvGrpSpPr/>
          <p:nvPr/>
        </p:nvGrpSpPr>
        <p:grpSpPr>
          <a:xfrm>
            <a:off x="5935442" y="1526236"/>
            <a:ext cx="2259932" cy="1682275"/>
            <a:chOff x="3795963" y="1457826"/>
            <a:chExt cx="2259932" cy="1682275"/>
          </a:xfrm>
        </p:grpSpPr>
        <p:sp>
          <p:nvSpPr>
            <p:cNvPr id="187" name="Freeform: Shape 186">
              <a:extLst>
                <a:ext uri="{FF2B5EF4-FFF2-40B4-BE49-F238E27FC236}">
                  <a16:creationId xmlns:a16="http://schemas.microsoft.com/office/drawing/2014/main" id="{16A85393-DC00-EAA9-AA0E-F861492D90B6}"/>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solidFill>
              <a:srgbClr val="99FF99">
                <a:alpha val="40000"/>
              </a:srgbClr>
            </a:solidFill>
            <a:ln w="28575" cap="flat" cmpd="sng" algn="ctr">
              <a:solidFill>
                <a:srgbClr val="FF0000"/>
              </a:solidFill>
              <a:prstDash val="sysDot"/>
              <a:miter lim="800000"/>
            </a:ln>
            <a:effectLst/>
          </p:spPr>
          <p:txBody>
            <a:bodyPr rtlCol="0" anchor="ctr"/>
            <a:lstStyle/>
            <a:p>
              <a:pPr algn="ctr" defTabSz="914400">
                <a:defRPr/>
              </a:pPr>
              <a:endParaRPr lang="en-GB" kern="0">
                <a:solidFill>
                  <a:prstClr val="white"/>
                </a:solidFill>
              </a:endParaRPr>
            </a:p>
          </p:txBody>
        </p:sp>
        <p:sp>
          <p:nvSpPr>
            <p:cNvPr id="188" name="Freeform: Shape 187">
              <a:extLst>
                <a:ext uri="{FF2B5EF4-FFF2-40B4-BE49-F238E27FC236}">
                  <a16:creationId xmlns:a16="http://schemas.microsoft.com/office/drawing/2014/main" id="{10016BB3-015E-B2C5-C6D7-6564C8136091}"/>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89" name="Freeform: Shape 188">
              <a:extLst>
                <a:ext uri="{FF2B5EF4-FFF2-40B4-BE49-F238E27FC236}">
                  <a16:creationId xmlns:a16="http://schemas.microsoft.com/office/drawing/2014/main" id="{26ACD2B9-4870-154E-8F2B-C79EA79956F7}"/>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0" name="Freeform: Shape 189">
              <a:extLst>
                <a:ext uri="{FF2B5EF4-FFF2-40B4-BE49-F238E27FC236}">
                  <a16:creationId xmlns:a16="http://schemas.microsoft.com/office/drawing/2014/main" id="{F0EB5896-8843-53C4-8C21-FAAABFF0FC16}"/>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1" name="Freeform: Shape 190">
              <a:extLst>
                <a:ext uri="{FF2B5EF4-FFF2-40B4-BE49-F238E27FC236}">
                  <a16:creationId xmlns:a16="http://schemas.microsoft.com/office/drawing/2014/main" id="{4E93CD55-4E86-AEEA-C08C-CFC938E5C39A}"/>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2" name="Freeform: Shape 191">
              <a:extLst>
                <a:ext uri="{FF2B5EF4-FFF2-40B4-BE49-F238E27FC236}">
                  <a16:creationId xmlns:a16="http://schemas.microsoft.com/office/drawing/2014/main" id="{67A5DBDB-BE96-AAFB-EC31-3E965FB0A20A}"/>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3" name="Freeform: Shape 192">
              <a:extLst>
                <a:ext uri="{FF2B5EF4-FFF2-40B4-BE49-F238E27FC236}">
                  <a16:creationId xmlns:a16="http://schemas.microsoft.com/office/drawing/2014/main" id="{6108EA0F-2665-7E06-F34D-66C722EAC230}"/>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4" name="Freeform: Shape 193">
              <a:extLst>
                <a:ext uri="{FF2B5EF4-FFF2-40B4-BE49-F238E27FC236}">
                  <a16:creationId xmlns:a16="http://schemas.microsoft.com/office/drawing/2014/main" id="{70699776-1CDF-3BCA-9036-DF5997B6000E}"/>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5" name="Freeform: Shape 194">
              <a:extLst>
                <a:ext uri="{FF2B5EF4-FFF2-40B4-BE49-F238E27FC236}">
                  <a16:creationId xmlns:a16="http://schemas.microsoft.com/office/drawing/2014/main" id="{8EEE6529-1109-B344-7DE0-5E470B201C6C}"/>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6" name="Freeform: Shape 195">
              <a:extLst>
                <a:ext uri="{FF2B5EF4-FFF2-40B4-BE49-F238E27FC236}">
                  <a16:creationId xmlns:a16="http://schemas.microsoft.com/office/drawing/2014/main" id="{61E8A9A5-3FB1-0C17-428A-6BD268F399D7}"/>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97" name="TextBox 196">
              <a:extLst>
                <a:ext uri="{FF2B5EF4-FFF2-40B4-BE49-F238E27FC236}">
                  <a16:creationId xmlns:a16="http://schemas.microsoft.com/office/drawing/2014/main" id="{F4CF10EA-CF42-6160-FA4B-1365E7C4D34A}"/>
                </a:ext>
              </a:extLst>
            </p:cNvPr>
            <p:cNvSpPr txBox="1"/>
            <p:nvPr/>
          </p:nvSpPr>
          <p:spPr>
            <a:xfrm rot="3243209">
              <a:off x="4450031" y="2209170"/>
              <a:ext cx="749300" cy="215444"/>
            </a:xfrm>
            <a:prstGeom prst="rect">
              <a:avLst/>
            </a:prstGeom>
            <a:noFill/>
          </p:spPr>
          <p:txBody>
            <a:bodyPr wrap="square" rtlCol="0">
              <a:spAutoFit/>
            </a:bodyPr>
            <a:lstStyle/>
            <a:p>
              <a:pPr defTabSz="914400">
                <a:defRPr/>
              </a:pPr>
              <a:r>
                <a:rPr lang="en-GB" sz="800" b="1" i="1" kern="0" dirty="0">
                  <a:solidFill>
                    <a:srgbClr val="0070C0"/>
                  </a:solidFill>
                </a:rPr>
                <a:t>Niger River</a:t>
              </a:r>
            </a:p>
          </p:txBody>
        </p:sp>
      </p:grpSp>
      <p:sp>
        <p:nvSpPr>
          <p:cNvPr id="200" name="TextBox 199">
            <a:extLst>
              <a:ext uri="{FF2B5EF4-FFF2-40B4-BE49-F238E27FC236}">
                <a16:creationId xmlns:a16="http://schemas.microsoft.com/office/drawing/2014/main" id="{AE4BE828-6660-17A9-1D01-76FDC9FBB7EC}"/>
              </a:ext>
            </a:extLst>
          </p:cNvPr>
          <p:cNvSpPr txBox="1"/>
          <p:nvPr/>
        </p:nvSpPr>
        <p:spPr>
          <a:xfrm>
            <a:off x="5996143" y="1274598"/>
            <a:ext cx="1375834" cy="584775"/>
          </a:xfrm>
          <a:prstGeom prst="rect">
            <a:avLst/>
          </a:prstGeom>
          <a:noFill/>
        </p:spPr>
        <p:txBody>
          <a:bodyPr wrap="square" rtlCol="0">
            <a:spAutoFit/>
          </a:bodyPr>
          <a:lstStyle/>
          <a:p>
            <a:r>
              <a:rPr lang="en-GB" sz="1600" b="1" dirty="0">
                <a:solidFill>
                  <a:srgbClr val="FF0000"/>
                </a:solidFill>
              </a:rPr>
              <a:t>The Niger River Basin</a:t>
            </a:r>
          </a:p>
        </p:txBody>
      </p:sp>
      <p:cxnSp>
        <p:nvCxnSpPr>
          <p:cNvPr id="202" name="Straight Arrow Connector 201">
            <a:extLst>
              <a:ext uri="{FF2B5EF4-FFF2-40B4-BE49-F238E27FC236}">
                <a16:creationId xmlns:a16="http://schemas.microsoft.com/office/drawing/2014/main" id="{DAE5F083-9075-0006-D90F-A06167D36F64}"/>
              </a:ext>
            </a:extLst>
          </p:cNvPr>
          <p:cNvCxnSpPr/>
          <p:nvPr/>
        </p:nvCxnSpPr>
        <p:spPr>
          <a:xfrm>
            <a:off x="6433668" y="1741699"/>
            <a:ext cx="134936" cy="2671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546D17CB-7B67-BE6E-CE9C-908AA9A0314D}"/>
              </a:ext>
            </a:extLst>
          </p:cNvPr>
          <p:cNvSpPr txBox="1"/>
          <p:nvPr/>
        </p:nvSpPr>
        <p:spPr>
          <a:xfrm>
            <a:off x="8099818" y="1400594"/>
            <a:ext cx="1375834" cy="584775"/>
          </a:xfrm>
          <a:prstGeom prst="rect">
            <a:avLst/>
          </a:prstGeom>
          <a:noFill/>
        </p:spPr>
        <p:txBody>
          <a:bodyPr wrap="square" rtlCol="0">
            <a:spAutoFit/>
          </a:bodyPr>
          <a:lstStyle/>
          <a:p>
            <a:r>
              <a:rPr lang="en-GB" sz="1600" b="1" dirty="0">
                <a:solidFill>
                  <a:srgbClr val="FF0000"/>
                </a:solidFill>
              </a:rPr>
              <a:t>The River Nile Basin</a:t>
            </a:r>
          </a:p>
        </p:txBody>
      </p:sp>
      <p:cxnSp>
        <p:nvCxnSpPr>
          <p:cNvPr id="204" name="Straight Arrow Connector 203">
            <a:extLst>
              <a:ext uri="{FF2B5EF4-FFF2-40B4-BE49-F238E27FC236}">
                <a16:creationId xmlns:a16="http://schemas.microsoft.com/office/drawing/2014/main" id="{63170909-3C16-45FF-AAD6-A741EEE5ED5C}"/>
              </a:ext>
            </a:extLst>
          </p:cNvPr>
          <p:cNvCxnSpPr>
            <a:cxnSpLocks/>
            <a:endCxn id="152" idx="227"/>
          </p:cNvCxnSpPr>
          <p:nvPr/>
        </p:nvCxnSpPr>
        <p:spPr>
          <a:xfrm>
            <a:off x="8537343" y="1867692"/>
            <a:ext cx="238260" cy="293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C9B4D63E-A2E4-15FA-1EBA-567D8C541019}"/>
              </a:ext>
            </a:extLst>
          </p:cNvPr>
          <p:cNvSpPr txBox="1"/>
          <p:nvPr/>
        </p:nvSpPr>
        <p:spPr>
          <a:xfrm>
            <a:off x="8210608" y="5198663"/>
            <a:ext cx="1375834" cy="584775"/>
          </a:xfrm>
          <a:prstGeom prst="rect">
            <a:avLst/>
          </a:prstGeom>
          <a:noFill/>
        </p:spPr>
        <p:txBody>
          <a:bodyPr wrap="square" rtlCol="0">
            <a:spAutoFit/>
          </a:bodyPr>
          <a:lstStyle/>
          <a:p>
            <a:r>
              <a:rPr lang="en-GB" sz="1600" b="1" dirty="0">
                <a:solidFill>
                  <a:srgbClr val="FF0000"/>
                </a:solidFill>
              </a:rPr>
              <a:t>The Zambezi River Basin</a:t>
            </a:r>
          </a:p>
        </p:txBody>
      </p:sp>
      <p:cxnSp>
        <p:nvCxnSpPr>
          <p:cNvPr id="209" name="Straight Arrow Connector 208">
            <a:extLst>
              <a:ext uri="{FF2B5EF4-FFF2-40B4-BE49-F238E27FC236}">
                <a16:creationId xmlns:a16="http://schemas.microsoft.com/office/drawing/2014/main" id="{D832F0EF-AF8F-8FD8-E2E2-3F7428AD0803}"/>
              </a:ext>
            </a:extLst>
          </p:cNvPr>
          <p:cNvCxnSpPr>
            <a:cxnSpLocks/>
            <a:endCxn id="42" idx="34"/>
          </p:cNvCxnSpPr>
          <p:nvPr/>
        </p:nvCxnSpPr>
        <p:spPr>
          <a:xfrm flipV="1">
            <a:off x="8500222" y="5077424"/>
            <a:ext cx="147094" cy="2076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122C9EAD-20B6-1923-7F97-56A4D6749A4E}"/>
              </a:ext>
            </a:extLst>
          </p:cNvPr>
          <p:cNvSpPr txBox="1"/>
          <p:nvPr/>
        </p:nvSpPr>
        <p:spPr>
          <a:xfrm>
            <a:off x="410912" y="1189295"/>
            <a:ext cx="3781549" cy="3293209"/>
          </a:xfrm>
          <a:prstGeom prst="rect">
            <a:avLst/>
          </a:prstGeom>
          <a:noFill/>
        </p:spPr>
        <p:txBody>
          <a:bodyPr wrap="square" rtlCol="0">
            <a:spAutoFit/>
          </a:bodyPr>
          <a:lstStyle/>
          <a:p>
            <a:r>
              <a:rPr lang="en-GB" sz="1600" b="1" dirty="0">
                <a:solidFill>
                  <a:srgbClr val="502D7F"/>
                </a:solidFill>
                <a:latin typeface="Helvetica LT Pro" panose="020B0504020202020204" pitchFamily="34" charset="0"/>
              </a:rPr>
              <a:t>Study Areas</a:t>
            </a:r>
          </a:p>
          <a:p>
            <a:endParaRPr lang="en-GB" sz="1600" b="1" u="sng" dirty="0">
              <a:latin typeface="Helvetica LT Pro" panose="020B0504020202020204" pitchFamily="34" charset="0"/>
            </a:endParaRPr>
          </a:p>
          <a:p>
            <a:r>
              <a:rPr lang="en-GB" sz="1600" dirty="0">
                <a:latin typeface="Helvetica LT Pro" panose="020B0504020202020204" pitchFamily="34" charset="0"/>
              </a:rPr>
              <a:t>Describe the location of three major river basins and their rivers.</a:t>
            </a:r>
          </a:p>
          <a:p>
            <a:endParaRPr lang="en-GB" sz="1600" dirty="0">
              <a:latin typeface="Helvetica LT Pro" panose="020B0504020202020204" pitchFamily="34" charset="0"/>
            </a:endParaRPr>
          </a:p>
          <a:p>
            <a:r>
              <a:rPr lang="en-GB" sz="1600" dirty="0">
                <a:latin typeface="Helvetica LT Pro" panose="020B0504020202020204" pitchFamily="34" charset="0"/>
              </a:rPr>
              <a:t>Consider why the political Geography of these river basins could result in CONFLICT over access to water resources. This may involve some research.</a:t>
            </a:r>
          </a:p>
          <a:p>
            <a:endParaRPr lang="en-GB" sz="1600" dirty="0">
              <a:latin typeface="Helvetica LT Pro" panose="020B0504020202020204" pitchFamily="34" charset="0"/>
            </a:endParaRPr>
          </a:p>
          <a:p>
            <a:r>
              <a:rPr lang="en-GB" sz="1600" dirty="0">
                <a:latin typeface="Helvetica LT Pro" panose="020B0504020202020204" pitchFamily="34" charset="0"/>
              </a:rPr>
              <a:t>A possible conflict involves the </a:t>
            </a:r>
            <a:r>
              <a:rPr lang="en-GB" sz="1600" dirty="0">
                <a:latin typeface="Helvetica LT Pro" panose="020B0504020202020204" pitchFamily="34" charset="0"/>
                <a:hlinkClick r:id="rId2"/>
              </a:rPr>
              <a:t>Grand Renaissance Dam </a:t>
            </a:r>
            <a:endParaRPr lang="en-GB" sz="1600" dirty="0">
              <a:latin typeface="Helvetica LT Pro" panose="020B0504020202020204" pitchFamily="34" charset="0"/>
            </a:endParaRPr>
          </a:p>
        </p:txBody>
      </p:sp>
    </p:spTree>
    <p:extLst>
      <p:ext uri="{BB962C8B-B14F-4D97-AF65-F5344CB8AC3E}">
        <p14:creationId xmlns:p14="http://schemas.microsoft.com/office/powerpoint/2010/main" val="161580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wipe(left)">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1"/>
                                        </p:tgtEl>
                                        <p:attrNameLst>
                                          <p:attrName>style.visibility</p:attrName>
                                        </p:attrNameLst>
                                      </p:cBhvr>
                                      <p:to>
                                        <p:strVal val="visible"/>
                                      </p:to>
                                    </p:set>
                                    <p:animEffect transition="in" filter="wipe(down)">
                                      <p:cBhvr>
                                        <p:cTn id="18" dur="500"/>
                                        <p:tgtEl>
                                          <p:spTgt spid="1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3"/>
                                        </p:tgtEl>
                                        <p:attrNameLst>
                                          <p:attrName>style.visibility</p:attrName>
                                        </p:attrNameLst>
                                      </p:cBhvr>
                                      <p:to>
                                        <p:strVal val="visible"/>
                                      </p:to>
                                    </p:set>
                                    <p:animEffect transition="in" filter="fade">
                                      <p:cBhvr>
                                        <p:cTn id="23" dur="500"/>
                                        <p:tgtEl>
                                          <p:spTgt spid="203"/>
                                        </p:tgtEl>
                                      </p:cBhvr>
                                    </p:animEffect>
                                  </p:childTnLst>
                                </p:cTn>
                              </p:par>
                              <p:par>
                                <p:cTn id="24" presetID="10" presetClass="entr" presetSubtype="0" fill="hold" nodeType="withEffect">
                                  <p:stCondLst>
                                    <p:cond delay="0"/>
                                  </p:stCondLst>
                                  <p:childTnLst>
                                    <p:set>
                                      <p:cBhvr>
                                        <p:cTn id="25" dur="1" fill="hold">
                                          <p:stCondLst>
                                            <p:cond delay="0"/>
                                          </p:stCondLst>
                                        </p:cTn>
                                        <p:tgtEl>
                                          <p:spTgt spid="204"/>
                                        </p:tgtEl>
                                        <p:attrNameLst>
                                          <p:attrName>style.visibility</p:attrName>
                                        </p:attrNameLst>
                                      </p:cBhvr>
                                      <p:to>
                                        <p:strVal val="visible"/>
                                      </p:to>
                                    </p:set>
                                    <p:animEffect transition="in" filter="fade">
                                      <p:cBhvr>
                                        <p:cTn id="26" dur="500"/>
                                        <p:tgtEl>
                                          <p:spTgt spid="20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9"/>
                                        </p:tgtEl>
                                        <p:attrNameLst>
                                          <p:attrName>style.visibility</p:attrName>
                                        </p:attrNameLst>
                                      </p:cBhvr>
                                      <p:to>
                                        <p:strVal val="visible"/>
                                      </p:to>
                                    </p:set>
                                    <p:animEffect transition="in" filter="wipe(left)">
                                      <p:cBhvr>
                                        <p:cTn id="31" dur="500"/>
                                        <p:tgtEl>
                                          <p:spTgt spid="16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8"/>
                                        </p:tgtEl>
                                        <p:attrNameLst>
                                          <p:attrName>style.visibility</p:attrName>
                                        </p:attrNameLst>
                                      </p:cBhvr>
                                      <p:to>
                                        <p:strVal val="visible"/>
                                      </p:to>
                                    </p:set>
                                    <p:anim calcmode="lin" valueType="num">
                                      <p:cBhvr additive="base">
                                        <p:cTn id="36" dur="500" fill="hold"/>
                                        <p:tgtEl>
                                          <p:spTgt spid="208"/>
                                        </p:tgtEl>
                                        <p:attrNameLst>
                                          <p:attrName>ppt_x</p:attrName>
                                        </p:attrNameLst>
                                      </p:cBhvr>
                                      <p:tavLst>
                                        <p:tav tm="0">
                                          <p:val>
                                            <p:strVal val="#ppt_x"/>
                                          </p:val>
                                        </p:tav>
                                        <p:tav tm="100000">
                                          <p:val>
                                            <p:strVal val="#ppt_x"/>
                                          </p:val>
                                        </p:tav>
                                      </p:tavLst>
                                    </p:anim>
                                    <p:anim calcmode="lin" valueType="num">
                                      <p:cBhvr additive="base">
                                        <p:cTn id="37" dur="500" fill="hold"/>
                                        <p:tgtEl>
                                          <p:spTgt spid="208"/>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09"/>
                                        </p:tgtEl>
                                        <p:attrNameLst>
                                          <p:attrName>style.visibility</p:attrName>
                                        </p:attrNameLst>
                                      </p:cBhvr>
                                      <p:to>
                                        <p:strVal val="visible"/>
                                      </p:to>
                                    </p:set>
                                    <p:anim calcmode="lin" valueType="num">
                                      <p:cBhvr additive="base">
                                        <p:cTn id="40" dur="500" fill="hold"/>
                                        <p:tgtEl>
                                          <p:spTgt spid="209"/>
                                        </p:tgtEl>
                                        <p:attrNameLst>
                                          <p:attrName>ppt_x</p:attrName>
                                        </p:attrNameLst>
                                      </p:cBhvr>
                                      <p:tavLst>
                                        <p:tav tm="0">
                                          <p:val>
                                            <p:strVal val="#ppt_x"/>
                                          </p:val>
                                        </p:tav>
                                        <p:tav tm="100000">
                                          <p:val>
                                            <p:strVal val="#ppt_x"/>
                                          </p:val>
                                        </p:tav>
                                      </p:tavLst>
                                    </p:anim>
                                    <p:anim calcmode="lin" valueType="num">
                                      <p:cBhvr additive="base">
                                        <p:cTn id="41"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3" grpId="0"/>
      <p:bldP spid="2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E4D16549-4798-0080-D83E-830185F5174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24011" y="73891"/>
            <a:ext cx="7922313" cy="6791325"/>
          </a:xfrm>
          <a:prstGeom prst="rect">
            <a:avLst/>
          </a:prstGeom>
        </p:spPr>
      </p:pic>
      <p:grpSp>
        <p:nvGrpSpPr>
          <p:cNvPr id="53" name="Group 52">
            <a:extLst>
              <a:ext uri="{FF2B5EF4-FFF2-40B4-BE49-F238E27FC236}">
                <a16:creationId xmlns:a16="http://schemas.microsoft.com/office/drawing/2014/main" id="{7325A87B-F008-FBB8-4892-7C56D612A468}"/>
              </a:ext>
            </a:extLst>
          </p:cNvPr>
          <p:cNvGrpSpPr/>
          <p:nvPr/>
        </p:nvGrpSpPr>
        <p:grpSpPr>
          <a:xfrm>
            <a:off x="3702108" y="899480"/>
            <a:ext cx="4291240" cy="4571918"/>
            <a:chOff x="2899787" y="892266"/>
            <a:chExt cx="4291240" cy="4571918"/>
          </a:xfrm>
        </p:grpSpPr>
        <p:grpSp>
          <p:nvGrpSpPr>
            <p:cNvPr id="5" name="Group 4">
              <a:extLst>
                <a:ext uri="{FF2B5EF4-FFF2-40B4-BE49-F238E27FC236}">
                  <a16:creationId xmlns:a16="http://schemas.microsoft.com/office/drawing/2014/main" id="{F9AE7C93-918E-D406-0D6F-21A790E6953D}"/>
                </a:ext>
              </a:extLst>
            </p:cNvPr>
            <p:cNvGrpSpPr/>
            <p:nvPr/>
          </p:nvGrpSpPr>
          <p:grpSpPr>
            <a:xfrm>
              <a:off x="5671509" y="892266"/>
              <a:ext cx="1519518" cy="3175488"/>
              <a:chOff x="6620435" y="710712"/>
              <a:chExt cx="1519518" cy="3175488"/>
            </a:xfrm>
          </p:grpSpPr>
          <p:sp>
            <p:nvSpPr>
              <p:cNvPr id="6" name="Freeform: Shape 5">
                <a:extLst>
                  <a:ext uri="{FF2B5EF4-FFF2-40B4-BE49-F238E27FC236}">
                    <a16:creationId xmlns:a16="http://schemas.microsoft.com/office/drawing/2014/main" id="{E570D1E9-9928-5F13-080E-BFCC8A6718CB}"/>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38100" cap="flat" cmpd="sng" algn="ctr">
                <a:solidFill>
                  <a:srgbClr val="FF0000"/>
                </a:solidFill>
                <a:prstDash val="sysDot"/>
                <a:miter lim="800000"/>
              </a:ln>
              <a:effectLst/>
            </p:spPr>
            <p:txBody>
              <a:bodyPr rtlCol="0" anchor="ctr"/>
              <a:lstStyle/>
              <a:p>
                <a:pPr algn="ctr" defTabSz="914400">
                  <a:defRPr/>
                </a:pPr>
                <a:endParaRPr lang="en-GB" kern="0" dirty="0">
                  <a:solidFill>
                    <a:prstClr val="white"/>
                  </a:solidFill>
                </a:endParaRPr>
              </a:p>
            </p:txBody>
          </p:sp>
          <p:sp>
            <p:nvSpPr>
              <p:cNvPr id="7" name="Freeform: Shape 6">
                <a:extLst>
                  <a:ext uri="{FF2B5EF4-FFF2-40B4-BE49-F238E27FC236}">
                    <a16:creationId xmlns:a16="http://schemas.microsoft.com/office/drawing/2014/main" id="{DDDB459F-A60A-0E64-FD18-92D97C8EFEFE}"/>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8" name="Freeform: Shape 7">
                <a:extLst>
                  <a:ext uri="{FF2B5EF4-FFF2-40B4-BE49-F238E27FC236}">
                    <a16:creationId xmlns:a16="http://schemas.microsoft.com/office/drawing/2014/main" id="{3418982D-366D-4EE2-9D99-D98016A3B549}"/>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9" name="Freeform: Shape 8">
                <a:extLst>
                  <a:ext uri="{FF2B5EF4-FFF2-40B4-BE49-F238E27FC236}">
                    <a16:creationId xmlns:a16="http://schemas.microsoft.com/office/drawing/2014/main" id="{3FE6B525-6324-A0ED-9A93-AADD4F6CC38C}"/>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0" name="Freeform: Shape 9">
                <a:extLst>
                  <a:ext uri="{FF2B5EF4-FFF2-40B4-BE49-F238E27FC236}">
                    <a16:creationId xmlns:a16="http://schemas.microsoft.com/office/drawing/2014/main" id="{75234970-C794-54EB-ADB3-8CD62F0C6F70}"/>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1" name="Freeform: Shape 10">
                <a:extLst>
                  <a:ext uri="{FF2B5EF4-FFF2-40B4-BE49-F238E27FC236}">
                    <a16:creationId xmlns:a16="http://schemas.microsoft.com/office/drawing/2014/main" id="{355CF964-3BAB-B14C-198B-69008B5056EE}"/>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2" name="Freeform: Shape 11">
                <a:extLst>
                  <a:ext uri="{FF2B5EF4-FFF2-40B4-BE49-F238E27FC236}">
                    <a16:creationId xmlns:a16="http://schemas.microsoft.com/office/drawing/2014/main" id="{9190645A-11C2-464B-A760-77C2E14D6EC0}"/>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13" name="Freeform: Shape 12">
                <a:extLst>
                  <a:ext uri="{FF2B5EF4-FFF2-40B4-BE49-F238E27FC236}">
                    <a16:creationId xmlns:a16="http://schemas.microsoft.com/office/drawing/2014/main" id="{3A251BE7-88E8-E71B-B722-E59A62BB4DB4}"/>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14" name="Freeform: Shape 13">
                <a:extLst>
                  <a:ext uri="{FF2B5EF4-FFF2-40B4-BE49-F238E27FC236}">
                    <a16:creationId xmlns:a16="http://schemas.microsoft.com/office/drawing/2014/main" id="{FEB8F554-7F74-0F67-619F-9E1FA19C7704}"/>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5" name="Freeform: Shape 14">
                <a:extLst>
                  <a:ext uri="{FF2B5EF4-FFF2-40B4-BE49-F238E27FC236}">
                    <a16:creationId xmlns:a16="http://schemas.microsoft.com/office/drawing/2014/main" id="{0DD6D273-15F6-AD7B-0B6F-6CD614779FE9}"/>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16" name="Freeform: Shape 15">
                <a:extLst>
                  <a:ext uri="{FF2B5EF4-FFF2-40B4-BE49-F238E27FC236}">
                    <a16:creationId xmlns:a16="http://schemas.microsoft.com/office/drawing/2014/main" id="{F6EA20C6-0BE2-8980-4065-0BDAA57B2650}"/>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7" name="Freeform: Shape 16">
                <a:extLst>
                  <a:ext uri="{FF2B5EF4-FFF2-40B4-BE49-F238E27FC236}">
                    <a16:creationId xmlns:a16="http://schemas.microsoft.com/office/drawing/2014/main" id="{8FFF5D45-6D71-3546-D23B-502C773F2105}"/>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8" name="Freeform: Shape 17">
                <a:extLst>
                  <a:ext uri="{FF2B5EF4-FFF2-40B4-BE49-F238E27FC236}">
                    <a16:creationId xmlns:a16="http://schemas.microsoft.com/office/drawing/2014/main" id="{AEA63FED-E467-8374-C69B-ADDF525E1E88}"/>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19" name="Freeform: Shape 18">
                <a:extLst>
                  <a:ext uri="{FF2B5EF4-FFF2-40B4-BE49-F238E27FC236}">
                    <a16:creationId xmlns:a16="http://schemas.microsoft.com/office/drawing/2014/main" id="{2C244688-88E0-D131-FD74-B88B2DA50749}"/>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kern="0">
                  <a:solidFill>
                    <a:prstClr val="white"/>
                  </a:solidFill>
                </a:endParaRPr>
              </a:p>
            </p:txBody>
          </p:sp>
          <p:sp>
            <p:nvSpPr>
              <p:cNvPr id="20" name="TextBox 19">
                <a:extLst>
                  <a:ext uri="{FF2B5EF4-FFF2-40B4-BE49-F238E27FC236}">
                    <a16:creationId xmlns:a16="http://schemas.microsoft.com/office/drawing/2014/main" id="{D96D5D8C-FBA2-DB31-52CF-559BC5F0A467}"/>
                  </a:ext>
                </a:extLst>
              </p:cNvPr>
              <p:cNvSpPr txBox="1"/>
              <p:nvPr/>
            </p:nvSpPr>
            <p:spPr>
              <a:xfrm>
                <a:off x="6922511" y="2449686"/>
                <a:ext cx="718852" cy="215444"/>
              </a:xfrm>
              <a:prstGeom prst="rect">
                <a:avLst/>
              </a:prstGeom>
              <a:noFill/>
            </p:spPr>
            <p:txBody>
              <a:bodyPr wrap="square" rtlCol="0">
                <a:spAutoFit/>
              </a:bodyPr>
              <a:lstStyle/>
              <a:p>
                <a:pPr defTabSz="914400">
                  <a:defRPr/>
                </a:pPr>
                <a:r>
                  <a:rPr lang="en-GB" sz="800" b="1" i="1" kern="0" dirty="0">
                    <a:solidFill>
                      <a:schemeClr val="bg1"/>
                    </a:solidFill>
                  </a:rPr>
                  <a:t>White Nile</a:t>
                </a:r>
              </a:p>
            </p:txBody>
          </p:sp>
          <p:sp>
            <p:nvSpPr>
              <p:cNvPr id="21" name="TextBox 20">
                <a:extLst>
                  <a:ext uri="{FF2B5EF4-FFF2-40B4-BE49-F238E27FC236}">
                    <a16:creationId xmlns:a16="http://schemas.microsoft.com/office/drawing/2014/main" id="{A994D26D-2F56-372D-825E-91FF9592CF1F}"/>
                  </a:ext>
                </a:extLst>
              </p:cNvPr>
              <p:cNvSpPr txBox="1"/>
              <p:nvPr/>
            </p:nvSpPr>
            <p:spPr>
              <a:xfrm>
                <a:off x="7235262" y="3235564"/>
                <a:ext cx="648677" cy="338554"/>
              </a:xfrm>
              <a:prstGeom prst="rect">
                <a:avLst/>
              </a:prstGeom>
              <a:noFill/>
            </p:spPr>
            <p:txBody>
              <a:bodyPr wrap="square" rtlCol="0">
                <a:spAutoFit/>
              </a:bodyPr>
              <a:lstStyle/>
              <a:p>
                <a:pPr algn="ctr" defTabSz="914400">
                  <a:defRPr/>
                </a:pPr>
                <a:r>
                  <a:rPr lang="en-GB" sz="800" b="1" kern="0" dirty="0">
                    <a:solidFill>
                      <a:schemeClr val="bg1"/>
                    </a:solidFill>
                  </a:rPr>
                  <a:t>Lake Victoria</a:t>
                </a:r>
              </a:p>
            </p:txBody>
          </p:sp>
          <p:sp>
            <p:nvSpPr>
              <p:cNvPr id="22" name="TextBox 21">
                <a:extLst>
                  <a:ext uri="{FF2B5EF4-FFF2-40B4-BE49-F238E27FC236}">
                    <a16:creationId xmlns:a16="http://schemas.microsoft.com/office/drawing/2014/main" id="{2030976B-FA0B-139A-2AD2-B79DFC0A0817}"/>
                  </a:ext>
                </a:extLst>
              </p:cNvPr>
              <p:cNvSpPr txBox="1"/>
              <p:nvPr/>
            </p:nvSpPr>
            <p:spPr>
              <a:xfrm rot="3749411">
                <a:off x="7512675" y="2001847"/>
                <a:ext cx="514675" cy="338554"/>
              </a:xfrm>
              <a:prstGeom prst="rect">
                <a:avLst/>
              </a:prstGeom>
              <a:noFill/>
            </p:spPr>
            <p:txBody>
              <a:bodyPr wrap="square" rtlCol="0">
                <a:spAutoFit/>
              </a:bodyPr>
              <a:lstStyle/>
              <a:p>
                <a:pPr defTabSz="914400">
                  <a:defRPr/>
                </a:pPr>
                <a:r>
                  <a:rPr lang="en-GB" sz="800" b="1" i="1" kern="0" dirty="0"/>
                  <a:t>Blue Nile</a:t>
                </a:r>
              </a:p>
            </p:txBody>
          </p:sp>
        </p:grpSp>
        <p:grpSp>
          <p:nvGrpSpPr>
            <p:cNvPr id="23" name="Group 22">
              <a:extLst>
                <a:ext uri="{FF2B5EF4-FFF2-40B4-BE49-F238E27FC236}">
                  <a16:creationId xmlns:a16="http://schemas.microsoft.com/office/drawing/2014/main" id="{1FFF91E9-AC03-2828-65CB-5910A73E1BAF}"/>
                </a:ext>
              </a:extLst>
            </p:cNvPr>
            <p:cNvGrpSpPr/>
            <p:nvPr/>
          </p:nvGrpSpPr>
          <p:grpSpPr>
            <a:xfrm>
              <a:off x="5395213" y="4493182"/>
              <a:ext cx="1782245" cy="971002"/>
              <a:chOff x="6340690" y="4275992"/>
              <a:chExt cx="1782245" cy="971002"/>
            </a:xfrm>
          </p:grpSpPr>
          <p:sp>
            <p:nvSpPr>
              <p:cNvPr id="24" name="Freeform: Shape 23">
                <a:extLst>
                  <a:ext uri="{FF2B5EF4-FFF2-40B4-BE49-F238E27FC236}">
                    <a16:creationId xmlns:a16="http://schemas.microsoft.com/office/drawing/2014/main" id="{D1FD155D-C2A0-327A-1B80-B4F51509E2AD}"/>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28575" cap="flat" cmpd="sng" algn="ctr">
                <a:solidFill>
                  <a:srgbClr val="FF0000"/>
                </a:solidFill>
                <a:prstDash val="sysDot"/>
                <a:miter lim="800000"/>
              </a:ln>
              <a:effectLst/>
            </p:spPr>
            <p:txBody>
              <a:bodyPr rtlCol="0" anchor="ctr"/>
              <a:lstStyle/>
              <a:p>
                <a:pPr algn="ctr" defTabSz="914400">
                  <a:defRPr/>
                </a:pPr>
                <a:endParaRPr lang="en-GB" kern="0">
                  <a:solidFill>
                    <a:prstClr val="white"/>
                  </a:solidFill>
                </a:endParaRPr>
              </a:p>
            </p:txBody>
          </p:sp>
          <p:sp>
            <p:nvSpPr>
              <p:cNvPr id="25" name="Freeform: Shape 24">
                <a:extLst>
                  <a:ext uri="{FF2B5EF4-FFF2-40B4-BE49-F238E27FC236}">
                    <a16:creationId xmlns:a16="http://schemas.microsoft.com/office/drawing/2014/main" id="{648EB652-A8D8-5489-914F-A58D52D233A2}"/>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kern="0">
                  <a:solidFill>
                    <a:prstClr val="white"/>
                  </a:solidFill>
                </a:endParaRPr>
              </a:p>
            </p:txBody>
          </p:sp>
          <p:sp>
            <p:nvSpPr>
              <p:cNvPr id="26" name="Freeform: Shape 25">
                <a:extLst>
                  <a:ext uri="{FF2B5EF4-FFF2-40B4-BE49-F238E27FC236}">
                    <a16:creationId xmlns:a16="http://schemas.microsoft.com/office/drawing/2014/main" id="{2CC95AF0-4AC4-7862-3F8E-5B80D5DF62AF}"/>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27" name="Freeform: Shape 26">
                <a:extLst>
                  <a:ext uri="{FF2B5EF4-FFF2-40B4-BE49-F238E27FC236}">
                    <a16:creationId xmlns:a16="http://schemas.microsoft.com/office/drawing/2014/main" id="{6C1B74C9-55B7-E7E0-8AB9-E43C37B105EA}"/>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28" name="Freeform: Shape 27">
                <a:extLst>
                  <a:ext uri="{FF2B5EF4-FFF2-40B4-BE49-F238E27FC236}">
                    <a16:creationId xmlns:a16="http://schemas.microsoft.com/office/drawing/2014/main" id="{2030B354-105D-5487-B69E-44935B421FD8}"/>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29" name="Freeform: Shape 28">
                <a:extLst>
                  <a:ext uri="{FF2B5EF4-FFF2-40B4-BE49-F238E27FC236}">
                    <a16:creationId xmlns:a16="http://schemas.microsoft.com/office/drawing/2014/main" id="{699EE289-62E6-F52E-27A9-105A0015BBFC}"/>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0" name="Freeform: Shape 29">
                <a:extLst>
                  <a:ext uri="{FF2B5EF4-FFF2-40B4-BE49-F238E27FC236}">
                    <a16:creationId xmlns:a16="http://schemas.microsoft.com/office/drawing/2014/main" id="{E892D03A-8A61-401A-0281-6BC4A1E7D6F4}"/>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1" name="Freeform: Shape 30">
                <a:extLst>
                  <a:ext uri="{FF2B5EF4-FFF2-40B4-BE49-F238E27FC236}">
                    <a16:creationId xmlns:a16="http://schemas.microsoft.com/office/drawing/2014/main" id="{7C917702-B921-4AAA-A13F-DF837DE61AFF}"/>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32" name="Freeform: Shape 31">
                <a:extLst>
                  <a:ext uri="{FF2B5EF4-FFF2-40B4-BE49-F238E27FC236}">
                    <a16:creationId xmlns:a16="http://schemas.microsoft.com/office/drawing/2014/main" id="{DD2D46D0-3A0D-4F75-7559-ECF131EE8C60}"/>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dirty="0">
                  <a:solidFill>
                    <a:prstClr val="white"/>
                  </a:solidFill>
                </a:endParaRPr>
              </a:p>
            </p:txBody>
          </p:sp>
          <p:sp>
            <p:nvSpPr>
              <p:cNvPr id="33" name="Freeform: Shape 32">
                <a:extLst>
                  <a:ext uri="{FF2B5EF4-FFF2-40B4-BE49-F238E27FC236}">
                    <a16:creationId xmlns:a16="http://schemas.microsoft.com/office/drawing/2014/main" id="{B02FF4D4-9ABC-A5F3-0970-5066C0F274EF}"/>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4" name="Freeform: Shape 33">
                <a:extLst>
                  <a:ext uri="{FF2B5EF4-FFF2-40B4-BE49-F238E27FC236}">
                    <a16:creationId xmlns:a16="http://schemas.microsoft.com/office/drawing/2014/main" id="{72E3AD59-DBEB-E874-FEAE-E0D261D0D138}"/>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5" name="Freeform: Shape 34">
                <a:extLst>
                  <a:ext uri="{FF2B5EF4-FFF2-40B4-BE49-F238E27FC236}">
                    <a16:creationId xmlns:a16="http://schemas.microsoft.com/office/drawing/2014/main" id="{2D2A4106-9364-F595-99C2-51ABA2973593}"/>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6" name="Freeform: Shape 35">
                <a:extLst>
                  <a:ext uri="{FF2B5EF4-FFF2-40B4-BE49-F238E27FC236}">
                    <a16:creationId xmlns:a16="http://schemas.microsoft.com/office/drawing/2014/main" id="{22959BD1-F75F-A872-55CF-B149A9D281AF}"/>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7" name="Freeform: Shape 36">
                <a:extLst>
                  <a:ext uri="{FF2B5EF4-FFF2-40B4-BE49-F238E27FC236}">
                    <a16:creationId xmlns:a16="http://schemas.microsoft.com/office/drawing/2014/main" id="{3BD70FD9-0CB5-D4AA-68A0-18290D38F5C7}"/>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38" name="TextBox 37">
                <a:extLst>
                  <a:ext uri="{FF2B5EF4-FFF2-40B4-BE49-F238E27FC236}">
                    <a16:creationId xmlns:a16="http://schemas.microsoft.com/office/drawing/2014/main" id="{A1B878EF-A471-E657-3CCE-FBB89699CF9E}"/>
                  </a:ext>
                </a:extLst>
              </p:cNvPr>
              <p:cNvSpPr txBox="1"/>
              <p:nvPr/>
            </p:nvSpPr>
            <p:spPr>
              <a:xfrm>
                <a:off x="6999202" y="4619243"/>
                <a:ext cx="671989" cy="430887"/>
              </a:xfrm>
              <a:prstGeom prst="rect">
                <a:avLst/>
              </a:prstGeom>
              <a:noFill/>
            </p:spPr>
            <p:txBody>
              <a:bodyPr wrap="square" rtlCol="0">
                <a:spAutoFit/>
              </a:bodyPr>
              <a:lstStyle/>
              <a:p>
                <a:pPr algn="ctr" defTabSz="914400">
                  <a:defRPr/>
                </a:pPr>
                <a:r>
                  <a:rPr lang="en-GB" sz="1100" b="1" i="1" kern="0" dirty="0">
                    <a:solidFill>
                      <a:schemeClr val="bg1"/>
                    </a:solidFill>
                  </a:rPr>
                  <a:t>Zambezi River</a:t>
                </a:r>
              </a:p>
            </p:txBody>
          </p:sp>
          <p:sp>
            <p:nvSpPr>
              <p:cNvPr id="39" name="TextBox 38">
                <a:extLst>
                  <a:ext uri="{FF2B5EF4-FFF2-40B4-BE49-F238E27FC236}">
                    <a16:creationId xmlns:a16="http://schemas.microsoft.com/office/drawing/2014/main" id="{FA45D3D3-C703-69C2-F393-6081355842DF}"/>
                  </a:ext>
                </a:extLst>
              </p:cNvPr>
              <p:cNvSpPr txBox="1"/>
              <p:nvPr/>
            </p:nvSpPr>
            <p:spPr>
              <a:xfrm>
                <a:off x="7609742" y="4333785"/>
                <a:ext cx="513193" cy="338554"/>
              </a:xfrm>
              <a:prstGeom prst="rect">
                <a:avLst/>
              </a:prstGeom>
              <a:noFill/>
            </p:spPr>
            <p:txBody>
              <a:bodyPr wrap="square" rtlCol="0">
                <a:spAutoFit/>
              </a:bodyPr>
              <a:lstStyle/>
              <a:p>
                <a:pPr algn="r" defTabSz="914400">
                  <a:defRPr/>
                </a:pPr>
                <a:r>
                  <a:rPr lang="en-GB" sz="800" b="1" kern="0" dirty="0">
                    <a:solidFill>
                      <a:schemeClr val="bg1"/>
                    </a:solidFill>
                  </a:rPr>
                  <a:t>Lake Malawi</a:t>
                </a:r>
              </a:p>
            </p:txBody>
          </p:sp>
        </p:grpSp>
        <p:grpSp>
          <p:nvGrpSpPr>
            <p:cNvPr id="40" name="Group 39">
              <a:extLst>
                <a:ext uri="{FF2B5EF4-FFF2-40B4-BE49-F238E27FC236}">
                  <a16:creationId xmlns:a16="http://schemas.microsoft.com/office/drawing/2014/main" id="{41A626FF-0023-FDAB-5755-79E8182D1772}"/>
                </a:ext>
              </a:extLst>
            </p:cNvPr>
            <p:cNvGrpSpPr/>
            <p:nvPr/>
          </p:nvGrpSpPr>
          <p:grpSpPr>
            <a:xfrm>
              <a:off x="2899787" y="1633520"/>
              <a:ext cx="2259932" cy="1682275"/>
              <a:chOff x="3795963" y="1457826"/>
              <a:chExt cx="2259932" cy="1682275"/>
            </a:xfrm>
          </p:grpSpPr>
          <p:sp>
            <p:nvSpPr>
              <p:cNvPr id="41" name="Freeform: Shape 40">
                <a:extLst>
                  <a:ext uri="{FF2B5EF4-FFF2-40B4-BE49-F238E27FC236}">
                    <a16:creationId xmlns:a16="http://schemas.microsoft.com/office/drawing/2014/main" id="{86E9B0F3-0087-CEE9-958E-F53F782A468E}"/>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38100" cap="flat" cmpd="sng" algn="ctr">
                <a:solidFill>
                  <a:srgbClr val="FF0000"/>
                </a:solidFill>
                <a:prstDash val="sysDot"/>
                <a:miter lim="800000"/>
              </a:ln>
              <a:effectLst/>
            </p:spPr>
            <p:txBody>
              <a:bodyPr rtlCol="0" anchor="ctr"/>
              <a:lstStyle/>
              <a:p>
                <a:pPr algn="ctr" defTabSz="914400">
                  <a:defRPr/>
                </a:pPr>
                <a:endParaRPr lang="en-GB" kern="0" dirty="0">
                  <a:solidFill>
                    <a:prstClr val="white"/>
                  </a:solidFill>
                </a:endParaRPr>
              </a:p>
            </p:txBody>
          </p:sp>
          <p:sp>
            <p:nvSpPr>
              <p:cNvPr id="42" name="Freeform: Shape 41">
                <a:extLst>
                  <a:ext uri="{FF2B5EF4-FFF2-40B4-BE49-F238E27FC236}">
                    <a16:creationId xmlns:a16="http://schemas.microsoft.com/office/drawing/2014/main" id="{1347EA7E-D965-6F4D-2277-37F3C29F6D55}"/>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3" name="Freeform: Shape 42">
                <a:extLst>
                  <a:ext uri="{FF2B5EF4-FFF2-40B4-BE49-F238E27FC236}">
                    <a16:creationId xmlns:a16="http://schemas.microsoft.com/office/drawing/2014/main" id="{6A1B73DC-8112-0810-F76C-0B4FEEDF725A}"/>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4" name="Freeform: Shape 43">
                <a:extLst>
                  <a:ext uri="{FF2B5EF4-FFF2-40B4-BE49-F238E27FC236}">
                    <a16:creationId xmlns:a16="http://schemas.microsoft.com/office/drawing/2014/main" id="{DED4C48F-5EA3-C434-3E83-92862E0C9E92}"/>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5" name="Freeform: Shape 44">
                <a:extLst>
                  <a:ext uri="{FF2B5EF4-FFF2-40B4-BE49-F238E27FC236}">
                    <a16:creationId xmlns:a16="http://schemas.microsoft.com/office/drawing/2014/main" id="{704BE03F-5778-35D6-6FF9-B8FF40615E26}"/>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6" name="Freeform: Shape 45">
                <a:extLst>
                  <a:ext uri="{FF2B5EF4-FFF2-40B4-BE49-F238E27FC236}">
                    <a16:creationId xmlns:a16="http://schemas.microsoft.com/office/drawing/2014/main" id="{B86AFCF6-8213-240D-E9A7-F581D45A9884}"/>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7" name="Freeform: Shape 46">
                <a:extLst>
                  <a:ext uri="{FF2B5EF4-FFF2-40B4-BE49-F238E27FC236}">
                    <a16:creationId xmlns:a16="http://schemas.microsoft.com/office/drawing/2014/main" id="{06DEF536-B5AA-4AD2-6FB4-D4B18ADDE907}"/>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48" name="Freeform: Shape 47">
                <a:extLst>
                  <a:ext uri="{FF2B5EF4-FFF2-40B4-BE49-F238E27FC236}">
                    <a16:creationId xmlns:a16="http://schemas.microsoft.com/office/drawing/2014/main" id="{874EE936-92CD-2F66-7F4C-FAD2870AEEAE}"/>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49" name="Freeform: Shape 48">
                <a:extLst>
                  <a:ext uri="{FF2B5EF4-FFF2-40B4-BE49-F238E27FC236}">
                    <a16:creationId xmlns:a16="http://schemas.microsoft.com/office/drawing/2014/main" id="{3F2B5891-8099-32BB-20C3-6BD0BDC70F07}"/>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kern="0">
                  <a:solidFill>
                    <a:prstClr val="white"/>
                  </a:solidFill>
                </a:endParaRPr>
              </a:p>
            </p:txBody>
          </p:sp>
          <p:sp>
            <p:nvSpPr>
              <p:cNvPr id="50" name="Freeform: Shape 49">
                <a:extLst>
                  <a:ext uri="{FF2B5EF4-FFF2-40B4-BE49-F238E27FC236}">
                    <a16:creationId xmlns:a16="http://schemas.microsoft.com/office/drawing/2014/main" id="{8FA0F4A9-C085-921D-030F-7E0DDE5EC06E}"/>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kern="0">
                  <a:solidFill>
                    <a:prstClr val="white"/>
                  </a:solidFill>
                </a:endParaRPr>
              </a:p>
            </p:txBody>
          </p:sp>
          <p:sp>
            <p:nvSpPr>
              <p:cNvPr id="51" name="TextBox 50">
                <a:extLst>
                  <a:ext uri="{FF2B5EF4-FFF2-40B4-BE49-F238E27FC236}">
                    <a16:creationId xmlns:a16="http://schemas.microsoft.com/office/drawing/2014/main" id="{01A4BFE8-6F25-F70B-8DAF-DB0063AE6CD9}"/>
                  </a:ext>
                </a:extLst>
              </p:cNvPr>
              <p:cNvSpPr txBox="1"/>
              <p:nvPr/>
            </p:nvSpPr>
            <p:spPr>
              <a:xfrm rot="3243209">
                <a:off x="4516278" y="2044682"/>
                <a:ext cx="749300" cy="430887"/>
              </a:xfrm>
              <a:prstGeom prst="rect">
                <a:avLst/>
              </a:prstGeom>
              <a:noFill/>
            </p:spPr>
            <p:txBody>
              <a:bodyPr wrap="square" rtlCol="0">
                <a:spAutoFit/>
              </a:bodyPr>
              <a:lstStyle/>
              <a:p>
                <a:pPr defTabSz="914400">
                  <a:defRPr/>
                </a:pPr>
                <a:r>
                  <a:rPr lang="en-GB" sz="1100" b="1" i="1" kern="0" dirty="0"/>
                  <a:t>Niger River</a:t>
                </a:r>
              </a:p>
            </p:txBody>
          </p:sp>
        </p:grpSp>
      </p:grpSp>
      <p:sp>
        <p:nvSpPr>
          <p:cNvPr id="52" name="TextBox 51">
            <a:extLst>
              <a:ext uri="{FF2B5EF4-FFF2-40B4-BE49-F238E27FC236}">
                <a16:creationId xmlns:a16="http://schemas.microsoft.com/office/drawing/2014/main" id="{147AADBC-00C4-0A7F-9663-FF3DC7763341}"/>
              </a:ext>
            </a:extLst>
          </p:cNvPr>
          <p:cNvSpPr txBox="1"/>
          <p:nvPr/>
        </p:nvSpPr>
        <p:spPr>
          <a:xfrm>
            <a:off x="2150112" y="3673019"/>
            <a:ext cx="2738499" cy="2585323"/>
          </a:xfrm>
          <a:prstGeom prst="rect">
            <a:avLst/>
          </a:prstGeom>
          <a:noFill/>
        </p:spPr>
        <p:txBody>
          <a:bodyPr wrap="square" rtlCol="0">
            <a:spAutoFit/>
          </a:bodyPr>
          <a:lstStyle/>
          <a:p>
            <a:r>
              <a:rPr lang="en-GB" b="1" u="sng" dirty="0">
                <a:solidFill>
                  <a:schemeClr val="bg1"/>
                </a:solidFill>
                <a:latin typeface="Helvetica LT Pro" panose="020B0504020202020204" pitchFamily="34" charset="0"/>
              </a:rPr>
              <a:t>Study Areas</a:t>
            </a:r>
          </a:p>
          <a:p>
            <a:endParaRPr lang="en-GB" dirty="0">
              <a:solidFill>
                <a:schemeClr val="bg1"/>
              </a:solidFill>
              <a:latin typeface="Helvetica LT Pro" panose="020B0504020202020204" pitchFamily="34" charset="0"/>
            </a:endParaRPr>
          </a:p>
          <a:p>
            <a:r>
              <a:rPr lang="en-GB" dirty="0">
                <a:solidFill>
                  <a:schemeClr val="bg1"/>
                </a:solidFill>
                <a:latin typeface="Helvetica LT Pro" panose="020B0504020202020204" pitchFamily="34" charset="0"/>
              </a:rPr>
              <a:t>How might PHYSICAL geography affect water supply and energy security via hydroelectric power in the three basins superimposed on the satellite image of Africa?</a:t>
            </a:r>
          </a:p>
        </p:txBody>
      </p:sp>
    </p:spTree>
    <p:extLst>
      <p:ext uri="{BB962C8B-B14F-4D97-AF65-F5344CB8AC3E}">
        <p14:creationId xmlns:p14="http://schemas.microsoft.com/office/powerpoint/2010/main" val="45194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8AD2C1-755F-7733-1DB6-76AA23AD937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20" descr="An abstract background in the wall">
            <a:extLst>
              <a:ext uri="{FF2B5EF4-FFF2-40B4-BE49-F238E27FC236}">
                <a16:creationId xmlns:a16="http://schemas.microsoft.com/office/drawing/2014/main" id="{31C22606-9EB3-C2F6-D43A-CAF311D8D0B0}"/>
              </a:ext>
            </a:extLst>
          </p:cNvPr>
          <p:cNvPicPr>
            <a:picLocks noChangeAspect="1"/>
          </p:cNvPicPr>
          <p:nvPr/>
        </p:nvPicPr>
        <p:blipFill rotWithShape="1">
          <a:blip r:embed="rId2">
            <a:alphaModFix amt="50000"/>
          </a:blip>
          <a:srcRect l="16705" r="8295"/>
          <a:stretch/>
        </p:blipFill>
        <p:spPr>
          <a:xfrm>
            <a:off x="0" y="4"/>
            <a:ext cx="12192000" cy="6857999"/>
          </a:xfrm>
          <a:prstGeom prst="rect">
            <a:avLst/>
          </a:prstGeom>
        </p:spPr>
      </p:pic>
      <p:sp>
        <p:nvSpPr>
          <p:cNvPr id="2" name="Title 1">
            <a:extLst>
              <a:ext uri="{FF2B5EF4-FFF2-40B4-BE49-F238E27FC236}">
                <a16:creationId xmlns:a16="http://schemas.microsoft.com/office/drawing/2014/main" id="{2B80421A-5F7B-2EC4-3A3A-CEF350A65B98}"/>
              </a:ext>
            </a:extLst>
          </p:cNvPr>
          <p:cNvSpPr>
            <a:spLocks noGrp="1"/>
          </p:cNvSpPr>
          <p:nvPr>
            <p:ph type="ctrTitle"/>
          </p:nvPr>
        </p:nvSpPr>
        <p:spPr>
          <a:xfrm>
            <a:off x="1893455" y="1122362"/>
            <a:ext cx="8164945" cy="2900518"/>
          </a:xfrm>
        </p:spPr>
        <p:txBody>
          <a:bodyPr>
            <a:normAutofit/>
          </a:bodyPr>
          <a:lstStyle/>
          <a:p>
            <a:r>
              <a:rPr lang="en-GB" sz="5100" dirty="0">
                <a:solidFill>
                  <a:srgbClr val="FFFFFF"/>
                </a:solidFill>
                <a:latin typeface="Helvetica LT Pro" panose="020B0504020202020204" pitchFamily="34" charset="0"/>
              </a:rPr>
              <a:t>Observed and predicted climate patterns across the three selected drainage basins</a:t>
            </a:r>
          </a:p>
        </p:txBody>
      </p:sp>
      <p:sp>
        <p:nvSpPr>
          <p:cNvPr id="3" name="Subtitle 2">
            <a:extLst>
              <a:ext uri="{FF2B5EF4-FFF2-40B4-BE49-F238E27FC236}">
                <a16:creationId xmlns:a16="http://schemas.microsoft.com/office/drawing/2014/main" id="{24E82650-4A27-8E36-1599-F10957F7B29F}"/>
              </a:ext>
            </a:extLst>
          </p:cNvPr>
          <p:cNvSpPr>
            <a:spLocks noGrp="1"/>
          </p:cNvSpPr>
          <p:nvPr>
            <p:ph type="subTitle" idx="1"/>
          </p:nvPr>
        </p:nvSpPr>
        <p:spPr>
          <a:xfrm>
            <a:off x="2667000" y="4159404"/>
            <a:ext cx="6858000" cy="2065550"/>
          </a:xfrm>
          <a:solidFill>
            <a:srgbClr val="F2F2F2">
              <a:alpha val="50196"/>
            </a:srgbClr>
          </a:solidFill>
        </p:spPr>
        <p:txBody>
          <a:bodyPr>
            <a:normAutofit lnSpcReduction="10000"/>
          </a:bodyPr>
          <a:lstStyle/>
          <a:p>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All maps adapted from</a:t>
            </a:r>
          </a:p>
          <a:p>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Trisos</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C.H., I.O.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Adelekan</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E.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Totin</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Ayanlade</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J.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Efitre</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 Gemeda, K.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Kalaba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C. Lennard, C. Masao, Y.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Mgaya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G.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Ngaruiya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D.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Olago</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N.P. Simpson, and S.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Zakieldeen</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2022: </a:t>
            </a:r>
            <a:r>
              <a:rPr lang="en-GB" sz="1400" i="1"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Africa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t>
            </a:r>
            <a:r>
              <a:rPr lang="en-GB" sz="1400" b="1"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In: Climate Change 2022: Impacts, Adaptation and Vulnerability. Contribution of Working Group II to the Sixth Assessment Report of the Intergovernmental Panel on Climate Change</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[H.-O.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Pörtner</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D.C. Roberts, M.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Tignor</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E.S.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Poloczanska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K.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Mintenbeck</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Alegría</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M. Craig, S.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Langsdorf</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S.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Löschke</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V.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Möller</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A. </a:t>
            </a:r>
            <a:r>
              <a:rPr lang="en-GB" sz="1400" dirty="0" err="1">
                <a:solidFill>
                  <a:schemeClr val="bg1"/>
                </a:solidFill>
                <a:latin typeface="Helvetica LT Pro" panose="020B0504020202020204" pitchFamily="34" charset="0"/>
                <a:ea typeface="Calibri" panose="020F0502020204030204" pitchFamily="34" charset="0"/>
                <a:cs typeface="Times New Roman" panose="02020603050405020304" pitchFamily="18" charset="0"/>
              </a:rPr>
              <a:t>Okem</a:t>
            </a:r>
            <a:r>
              <a:rPr lang="en-GB" sz="1400" dirty="0">
                <a:solidFill>
                  <a:schemeClr val="bg1"/>
                </a:solidFill>
                <a:latin typeface="Helvetica LT Pro" panose="020B0504020202020204" pitchFamily="34" charset="0"/>
                <a:ea typeface="Calibri" panose="020F0502020204030204" pitchFamily="34" charset="0"/>
                <a:cs typeface="Times New Roman" panose="02020603050405020304" pitchFamily="18" charset="0"/>
              </a:rPr>
              <a:t>, B. Rama (eds.)]. Cambridge University Press, Cambridge, UK and New York, NY, USA, pp. 1285–1455, doi:10.1017/9781009325844.011</a:t>
            </a:r>
          </a:p>
          <a:p>
            <a:endParaRPr lang="en-GB" sz="1400" dirty="0">
              <a:solidFill>
                <a:schemeClr val="bg1"/>
              </a:solidFill>
              <a:latin typeface="Helvetica LT Pro" panose="020B0504020202020204" pitchFamily="34" charset="0"/>
            </a:endParaRPr>
          </a:p>
        </p:txBody>
      </p:sp>
    </p:spTree>
    <p:extLst>
      <p:ext uri="{BB962C8B-B14F-4D97-AF65-F5344CB8AC3E}">
        <p14:creationId xmlns:p14="http://schemas.microsoft.com/office/powerpoint/2010/main" val="37080401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7DA8C6-AF6E-8C0C-2EC3-E8B8C3D6BD92}"/>
              </a:ext>
            </a:extLst>
          </p:cNvPr>
          <p:cNvSpPr>
            <a:spLocks noGrp="1"/>
          </p:cNvSpPr>
          <p:nvPr>
            <p:ph type="title"/>
          </p:nvPr>
        </p:nvSpPr>
        <p:spPr>
          <a:xfrm>
            <a:off x="1619252" y="53979"/>
            <a:ext cx="8964083" cy="1325563"/>
          </a:xfrm>
        </p:spPr>
        <p:txBody>
          <a:bodyPr/>
          <a:lstStyle/>
          <a:p>
            <a:r>
              <a:rPr lang="en-GB" dirty="0">
                <a:solidFill>
                  <a:schemeClr val="tx1"/>
                </a:solidFill>
                <a:latin typeface="Helvetica LT Pro" panose="020B0504020202020204" pitchFamily="34" charset="0"/>
              </a:rPr>
              <a:t>Using the following map resources complete the table below </a:t>
            </a:r>
          </a:p>
        </p:txBody>
      </p:sp>
      <p:graphicFrame>
        <p:nvGraphicFramePr>
          <p:cNvPr id="9" name="Table 9">
            <a:extLst>
              <a:ext uri="{FF2B5EF4-FFF2-40B4-BE49-F238E27FC236}">
                <a16:creationId xmlns:a16="http://schemas.microsoft.com/office/drawing/2014/main" id="{E9597503-506F-F312-049D-76D7B6F370D3}"/>
              </a:ext>
            </a:extLst>
          </p:cNvPr>
          <p:cNvGraphicFramePr>
            <a:graphicFrameLocks noGrp="1"/>
          </p:cNvGraphicFramePr>
          <p:nvPr>
            <p:ph idx="1"/>
            <p:extLst>
              <p:ext uri="{D42A27DB-BD31-4B8C-83A1-F6EECF244321}">
                <p14:modId xmlns:p14="http://schemas.microsoft.com/office/powerpoint/2010/main" val="3134704958"/>
              </p:ext>
            </p:extLst>
          </p:nvPr>
        </p:nvGraphicFramePr>
        <p:xfrm>
          <a:off x="1608671" y="1240996"/>
          <a:ext cx="8964083" cy="5028285"/>
        </p:xfrm>
        <a:graphic>
          <a:graphicData uri="http://schemas.openxmlformats.org/drawingml/2006/table">
            <a:tbl>
              <a:tblPr firstRow="1" bandRow="1">
                <a:tableStyleId>{5C22544A-7EE6-4342-B048-85BDC9FD1C3A}</a:tableStyleId>
              </a:tblPr>
              <a:tblGrid>
                <a:gridCol w="4172654">
                  <a:extLst>
                    <a:ext uri="{9D8B030D-6E8A-4147-A177-3AD203B41FA5}">
                      <a16:colId xmlns:a16="http://schemas.microsoft.com/office/drawing/2014/main" val="2250905882"/>
                    </a:ext>
                  </a:extLst>
                </a:gridCol>
                <a:gridCol w="1620663">
                  <a:extLst>
                    <a:ext uri="{9D8B030D-6E8A-4147-A177-3AD203B41FA5}">
                      <a16:colId xmlns:a16="http://schemas.microsoft.com/office/drawing/2014/main" val="2320500085"/>
                    </a:ext>
                  </a:extLst>
                </a:gridCol>
                <a:gridCol w="1659467">
                  <a:extLst>
                    <a:ext uri="{9D8B030D-6E8A-4147-A177-3AD203B41FA5}">
                      <a16:colId xmlns:a16="http://schemas.microsoft.com/office/drawing/2014/main" val="3677033874"/>
                    </a:ext>
                  </a:extLst>
                </a:gridCol>
                <a:gridCol w="1511299">
                  <a:extLst>
                    <a:ext uri="{9D8B030D-6E8A-4147-A177-3AD203B41FA5}">
                      <a16:colId xmlns:a16="http://schemas.microsoft.com/office/drawing/2014/main" val="2891847858"/>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2909269939"/>
                  </a:ext>
                </a:extLst>
              </a:tr>
              <a:tr h="340910">
                <a:tc>
                  <a:txBody>
                    <a:bodyPr/>
                    <a:lstStyle/>
                    <a:p>
                      <a:pPr marL="0" indent="0">
                        <a:buFont typeface="+mj-lt"/>
                        <a:buNone/>
                      </a:pPr>
                      <a:r>
                        <a:rPr lang="en-GB" sz="1200" dirty="0">
                          <a:latin typeface="Helvetica LT Pro" panose="020B0504020202020204" pitchFamily="34" charset="0"/>
                        </a:rPr>
                        <a:t>1.Observed temperature change in </a:t>
                      </a:r>
                      <a:r>
                        <a:rPr lang="en-GB" sz="1200" dirty="0">
                          <a:latin typeface="Helvetica LT Pro" panose="020B0504020202020204" pitchFamily="34" charset="0"/>
                          <a:cs typeface="Arial" panose="020B0604020202020204" pitchFamily="34" charset="0"/>
                        </a:rPr>
                        <a:t>°C per decade</a:t>
                      </a:r>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extLst>
                  <a:ext uri="{0D108BD9-81ED-4DB2-BD59-A6C34878D82A}">
                    <a16:rowId xmlns:a16="http://schemas.microsoft.com/office/drawing/2014/main" val="872083989"/>
                  </a:ext>
                </a:extLst>
              </a:tr>
              <a:tr h="340910">
                <a:tc>
                  <a:txBody>
                    <a:bodyPr/>
                    <a:lstStyle/>
                    <a:p>
                      <a:pPr marL="0" indent="0">
                        <a:buFont typeface="+mj-lt"/>
                        <a:buNone/>
                      </a:pPr>
                      <a:r>
                        <a:rPr lang="en-GB" sz="1200" dirty="0">
                          <a:latin typeface="Helvetica LT Pro" panose="020B0504020202020204" pitchFamily="34" charset="0"/>
                        </a:rPr>
                        <a:t>2. Observed precipitation trend in mm per decade</a:t>
                      </a: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793925130"/>
                  </a:ext>
                </a:extLst>
              </a:tr>
              <a:tr h="420300">
                <a:tc>
                  <a:txBody>
                    <a:bodyPr/>
                    <a:lstStyle/>
                    <a:p>
                      <a:pPr marL="0" indent="0">
                        <a:buFont typeface="+mj-lt"/>
                        <a:buNone/>
                      </a:pPr>
                      <a:r>
                        <a:rPr lang="en-GB" sz="1200" dirty="0">
                          <a:latin typeface="Helvetica LT Pro" panose="020B0504020202020204" pitchFamily="34" charset="0"/>
                        </a:rPr>
                        <a:t>3. Mean temperature change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594356113"/>
                  </a:ext>
                </a:extLst>
              </a:tr>
              <a:tr h="47070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4. Mean temperature change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4199376294"/>
                  </a:ext>
                </a:extLst>
              </a:tr>
              <a:tr h="4203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5. Change in the number of days above 35</a:t>
                      </a:r>
                      <a:r>
                        <a:rPr lang="en-GB" sz="1200" dirty="0">
                          <a:latin typeface="Helvetica LT Pro" panose="020B0504020202020204" pitchFamily="34" charset="0"/>
                          <a:cs typeface="Arial" panose="020B0604020202020204" pitchFamily="34" charset="0"/>
                        </a:rPr>
                        <a:t>°C</a:t>
                      </a:r>
                      <a:r>
                        <a:rPr lang="en-GB" sz="1200" dirty="0">
                          <a:latin typeface="Helvetica LT Pro" panose="020B0504020202020204" pitchFamily="34" charset="0"/>
                        </a:rPr>
                        <a:t>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408312248"/>
                  </a:ext>
                </a:extLst>
              </a:tr>
              <a:tr h="4203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6. Change in the number of days above 35</a:t>
                      </a:r>
                      <a:r>
                        <a:rPr lang="en-GB" sz="1200" dirty="0">
                          <a:latin typeface="Helvetica LT Pro" panose="020B0504020202020204" pitchFamily="34" charset="0"/>
                          <a:cs typeface="Arial" panose="020B0604020202020204" pitchFamily="34" charset="0"/>
                        </a:rPr>
                        <a:t>°C</a:t>
                      </a:r>
                      <a:r>
                        <a:rPr lang="en-GB" sz="1200" dirty="0">
                          <a:latin typeface="Helvetica LT Pro" panose="020B0504020202020204" pitchFamily="34" charset="0"/>
                        </a:rPr>
                        <a:t> with 13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extLst>
                  <a:ext uri="{0D108BD9-81ED-4DB2-BD59-A6C34878D82A}">
                    <a16:rowId xmlns:a16="http://schemas.microsoft.com/office/drawing/2014/main" val="3608515807"/>
                  </a:ext>
                </a:extLst>
              </a:tr>
              <a:tr h="420300">
                <a:tc>
                  <a:txBody>
                    <a:bodyPr/>
                    <a:lstStyle/>
                    <a:p>
                      <a:pPr marL="0" indent="0">
                        <a:buFont typeface="+mj-lt"/>
                        <a:buNone/>
                      </a:pPr>
                      <a:r>
                        <a:rPr lang="en-GB" sz="1200" dirty="0">
                          <a:latin typeface="Helvetica LT Pro" panose="020B0504020202020204" pitchFamily="34" charset="0"/>
                        </a:rPr>
                        <a:t>7. Mean precipitation change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77129026"/>
                  </a:ext>
                </a:extLst>
              </a:tr>
              <a:tr h="4203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8. Mean precipitation change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extLst>
                  <a:ext uri="{0D108BD9-81ED-4DB2-BD59-A6C34878D82A}">
                    <a16:rowId xmlns:a16="http://schemas.microsoft.com/office/drawing/2014/main" val="1482215642"/>
                  </a:ext>
                </a:extLst>
              </a:tr>
              <a:tr h="588419">
                <a:tc>
                  <a:txBody>
                    <a:bodyPr/>
                    <a:lstStyle/>
                    <a:p>
                      <a:pPr marL="0" indent="0">
                        <a:buFont typeface="+mj-lt"/>
                        <a:buNone/>
                      </a:pPr>
                      <a:r>
                        <a:rPr lang="en-GB" sz="1200" dirty="0">
                          <a:latin typeface="Helvetica LT Pro" panose="020B0504020202020204" pitchFamily="34" charset="0"/>
                        </a:rPr>
                        <a:t>9. Change in drought represented by sixth month standardised precipitation index change (%)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extLst>
                  <a:ext uri="{0D108BD9-81ED-4DB2-BD59-A6C34878D82A}">
                    <a16:rowId xmlns:a16="http://schemas.microsoft.com/office/drawing/2014/main" val="3085001980"/>
                  </a:ext>
                </a:extLst>
              </a:tr>
              <a:tr h="58841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10. Change in drought represented by sixth month standardised precipitation index change (%)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550634409"/>
                  </a:ext>
                </a:extLst>
              </a:tr>
            </a:tbl>
          </a:graphicData>
        </a:graphic>
      </p:graphicFrame>
    </p:spTree>
    <p:extLst>
      <p:ext uri="{BB962C8B-B14F-4D97-AF65-F5344CB8AC3E}">
        <p14:creationId xmlns:p14="http://schemas.microsoft.com/office/powerpoint/2010/main" val="159255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E879B7-760F-8AE0-B0D2-D06EB9DBC4FE}"/>
              </a:ext>
            </a:extLst>
          </p:cNvPr>
          <p:cNvSpPr>
            <a:spLocks noGrp="1"/>
          </p:cNvSpPr>
          <p:nvPr>
            <p:ph type="title"/>
          </p:nvPr>
        </p:nvSpPr>
        <p:spPr>
          <a:xfrm>
            <a:off x="1833505" y="-925550"/>
            <a:ext cx="7886700" cy="1325563"/>
          </a:xfrm>
        </p:spPr>
        <p:txBody>
          <a:bodyPr/>
          <a:lstStyle/>
          <a:p>
            <a:r>
              <a:rPr lang="en-GB" dirty="0"/>
              <a:t>Page 1321</a:t>
            </a:r>
          </a:p>
        </p:txBody>
      </p:sp>
      <p:pic>
        <p:nvPicPr>
          <p:cNvPr id="8" name="Content Placeholder 7">
            <a:extLst>
              <a:ext uri="{FF2B5EF4-FFF2-40B4-BE49-F238E27FC236}">
                <a16:creationId xmlns:a16="http://schemas.microsoft.com/office/drawing/2014/main" id="{EE1373FA-0C51-F954-4036-D900354A317B}"/>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2223733" y="1611293"/>
            <a:ext cx="7886700" cy="4312360"/>
          </a:xfrm>
        </p:spPr>
      </p:pic>
      <p:graphicFrame>
        <p:nvGraphicFramePr>
          <p:cNvPr id="21" name="Table 20">
            <a:extLst>
              <a:ext uri="{FF2B5EF4-FFF2-40B4-BE49-F238E27FC236}">
                <a16:creationId xmlns:a16="http://schemas.microsoft.com/office/drawing/2014/main" id="{2D2FC370-B1D3-81E4-36FC-338D6406F008}"/>
              </a:ext>
            </a:extLst>
          </p:cNvPr>
          <p:cNvGraphicFramePr>
            <a:graphicFrameLocks noGrp="1"/>
          </p:cNvGraphicFramePr>
          <p:nvPr>
            <p:extLst>
              <p:ext uri="{D42A27DB-BD31-4B8C-83A1-F6EECF244321}">
                <p14:modId xmlns:p14="http://schemas.microsoft.com/office/powerpoint/2010/main" val="2188512524"/>
              </p:ext>
            </p:extLst>
          </p:nvPr>
        </p:nvGraphicFramePr>
        <p:xfrm>
          <a:off x="1587503" y="168406"/>
          <a:ext cx="8949267" cy="1102120"/>
        </p:xfrm>
        <a:graphic>
          <a:graphicData uri="http://schemas.openxmlformats.org/drawingml/2006/table">
            <a:tbl>
              <a:tblPr firstRow="1" bandRow="1">
                <a:tableStyleId>{5C22544A-7EE6-4342-B048-85BDC9FD1C3A}</a:tableStyleId>
              </a:tblPr>
              <a:tblGrid>
                <a:gridCol w="4165757">
                  <a:extLst>
                    <a:ext uri="{9D8B030D-6E8A-4147-A177-3AD203B41FA5}">
                      <a16:colId xmlns:a16="http://schemas.microsoft.com/office/drawing/2014/main" val="450127937"/>
                    </a:ext>
                  </a:extLst>
                </a:gridCol>
                <a:gridCol w="1617985">
                  <a:extLst>
                    <a:ext uri="{9D8B030D-6E8A-4147-A177-3AD203B41FA5}">
                      <a16:colId xmlns:a16="http://schemas.microsoft.com/office/drawing/2014/main" val="3057372950"/>
                    </a:ext>
                  </a:extLst>
                </a:gridCol>
                <a:gridCol w="1656724">
                  <a:extLst>
                    <a:ext uri="{9D8B030D-6E8A-4147-A177-3AD203B41FA5}">
                      <a16:colId xmlns:a16="http://schemas.microsoft.com/office/drawing/2014/main" val="3991310788"/>
                    </a:ext>
                  </a:extLst>
                </a:gridCol>
                <a:gridCol w="1508801">
                  <a:extLst>
                    <a:ext uri="{9D8B030D-6E8A-4147-A177-3AD203B41FA5}">
                      <a16:colId xmlns:a16="http://schemas.microsoft.com/office/drawing/2014/main" val="998680076"/>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2794360771"/>
                  </a:ext>
                </a:extLst>
              </a:tr>
              <a:tr h="340910">
                <a:tc>
                  <a:txBody>
                    <a:bodyPr/>
                    <a:lstStyle/>
                    <a:p>
                      <a:pPr marL="0" indent="0">
                        <a:buFont typeface="+mj-lt"/>
                        <a:buNone/>
                      </a:pPr>
                      <a:r>
                        <a:rPr lang="en-GB" sz="1200">
                          <a:latin typeface="Helvetica LT Pro" panose="020B0504020202020204" pitchFamily="34" charset="0"/>
                        </a:rPr>
                        <a:t>1. Observed </a:t>
                      </a:r>
                      <a:r>
                        <a:rPr lang="en-GB" sz="1200" dirty="0">
                          <a:latin typeface="Helvetica LT Pro" panose="020B0504020202020204" pitchFamily="34" charset="0"/>
                        </a:rPr>
                        <a:t>temperature change in </a:t>
                      </a:r>
                      <a:r>
                        <a:rPr lang="en-GB" sz="1200" dirty="0">
                          <a:latin typeface="Helvetica LT Pro" panose="020B0504020202020204" pitchFamily="34" charset="0"/>
                          <a:cs typeface="Arial" panose="020B0604020202020204" pitchFamily="34" charset="0"/>
                        </a:rPr>
                        <a:t>°C per decade</a:t>
                      </a:r>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565444849"/>
                  </a:ext>
                </a:extLst>
              </a:tr>
              <a:tr h="340910">
                <a:tc>
                  <a:txBody>
                    <a:bodyPr/>
                    <a:lstStyle/>
                    <a:p>
                      <a:pPr marL="0" indent="0">
                        <a:buFont typeface="+mj-lt"/>
                        <a:buNone/>
                      </a:pPr>
                      <a:r>
                        <a:rPr lang="en-GB" sz="1200" dirty="0">
                          <a:latin typeface="Helvetica LT Pro" panose="020B0504020202020204" pitchFamily="34" charset="0"/>
                        </a:rPr>
                        <a:t>2. Observed precipitation trend in mm per decade</a:t>
                      </a: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3364237629"/>
                  </a:ext>
                </a:extLst>
              </a:tr>
            </a:tbl>
          </a:graphicData>
        </a:graphic>
      </p:graphicFrame>
      <p:grpSp>
        <p:nvGrpSpPr>
          <p:cNvPr id="4" name="Group 3">
            <a:extLst>
              <a:ext uri="{FF2B5EF4-FFF2-40B4-BE49-F238E27FC236}">
                <a16:creationId xmlns:a16="http://schemas.microsoft.com/office/drawing/2014/main" id="{33AAEEA9-7269-53AB-F3FC-FA6661AC67AE}"/>
              </a:ext>
            </a:extLst>
          </p:cNvPr>
          <p:cNvGrpSpPr>
            <a:grpSpLocks noChangeAspect="1"/>
          </p:cNvGrpSpPr>
          <p:nvPr/>
        </p:nvGrpSpPr>
        <p:grpSpPr>
          <a:xfrm>
            <a:off x="2767693" y="2493773"/>
            <a:ext cx="2522764" cy="2641752"/>
            <a:chOff x="2899787" y="892266"/>
            <a:chExt cx="4291240" cy="4571918"/>
          </a:xfrm>
        </p:grpSpPr>
        <p:grpSp>
          <p:nvGrpSpPr>
            <p:cNvPr id="6" name="Group 5">
              <a:extLst>
                <a:ext uri="{FF2B5EF4-FFF2-40B4-BE49-F238E27FC236}">
                  <a16:creationId xmlns:a16="http://schemas.microsoft.com/office/drawing/2014/main" id="{18D3EECB-41A7-B7F2-73F3-EA7F012B9998}"/>
                </a:ext>
              </a:extLst>
            </p:cNvPr>
            <p:cNvGrpSpPr/>
            <p:nvPr/>
          </p:nvGrpSpPr>
          <p:grpSpPr>
            <a:xfrm>
              <a:off x="5671509" y="892266"/>
              <a:ext cx="1519518" cy="3175488"/>
              <a:chOff x="6620435" y="710712"/>
              <a:chExt cx="1519518" cy="3175488"/>
            </a:xfrm>
          </p:grpSpPr>
          <p:sp>
            <p:nvSpPr>
              <p:cNvPr id="47" name="Freeform: Shape 46">
                <a:extLst>
                  <a:ext uri="{FF2B5EF4-FFF2-40B4-BE49-F238E27FC236}">
                    <a16:creationId xmlns:a16="http://schemas.microsoft.com/office/drawing/2014/main" id="{2CD68939-5381-76F1-101D-304171E701D7}"/>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38100" cap="flat" cmpd="sng" algn="ctr">
                <a:solidFill>
                  <a:schemeClr val="bg1"/>
                </a:solidFill>
                <a:prstDash val="sysDot"/>
                <a:miter lim="800000"/>
              </a:ln>
              <a:effectLst/>
            </p:spPr>
            <p:txBody>
              <a:bodyPr rtlCol="0" anchor="ctr"/>
              <a:lstStyle/>
              <a:p>
                <a:pPr algn="ctr" defTabSz="914400">
                  <a:defRPr/>
                </a:pPr>
                <a:endParaRPr lang="en-GB" sz="800" kern="0" dirty="0">
                  <a:solidFill>
                    <a:schemeClr val="bg1"/>
                  </a:solidFill>
                </a:endParaRPr>
              </a:p>
            </p:txBody>
          </p:sp>
          <p:sp>
            <p:nvSpPr>
              <p:cNvPr id="48" name="Freeform: Shape 47">
                <a:extLst>
                  <a:ext uri="{FF2B5EF4-FFF2-40B4-BE49-F238E27FC236}">
                    <a16:creationId xmlns:a16="http://schemas.microsoft.com/office/drawing/2014/main" id="{62449978-D826-93FD-5CE2-07DF20852CFD}"/>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9" name="Freeform: Shape 48">
                <a:extLst>
                  <a:ext uri="{FF2B5EF4-FFF2-40B4-BE49-F238E27FC236}">
                    <a16:creationId xmlns:a16="http://schemas.microsoft.com/office/drawing/2014/main" id="{E869F4FD-2DD6-782A-6E8A-1C77C3EDA8B4}"/>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0" name="Freeform: Shape 49">
                <a:extLst>
                  <a:ext uri="{FF2B5EF4-FFF2-40B4-BE49-F238E27FC236}">
                    <a16:creationId xmlns:a16="http://schemas.microsoft.com/office/drawing/2014/main" id="{E7D17BDD-A78C-9FD7-3A12-F03BDA2E4893}"/>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1" name="Freeform: Shape 50">
                <a:extLst>
                  <a:ext uri="{FF2B5EF4-FFF2-40B4-BE49-F238E27FC236}">
                    <a16:creationId xmlns:a16="http://schemas.microsoft.com/office/drawing/2014/main" id="{AA7575AE-861D-D729-292D-74456BFF7E5D}"/>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2" name="Freeform: Shape 51">
                <a:extLst>
                  <a:ext uri="{FF2B5EF4-FFF2-40B4-BE49-F238E27FC236}">
                    <a16:creationId xmlns:a16="http://schemas.microsoft.com/office/drawing/2014/main" id="{9B41F143-FC10-B3B5-D597-D9A130CACFA1}"/>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3" name="Freeform: Shape 52">
                <a:extLst>
                  <a:ext uri="{FF2B5EF4-FFF2-40B4-BE49-F238E27FC236}">
                    <a16:creationId xmlns:a16="http://schemas.microsoft.com/office/drawing/2014/main" id="{E55B3A1D-76F5-5498-BDF7-871B061FD394}"/>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54" name="Freeform: Shape 53">
                <a:extLst>
                  <a:ext uri="{FF2B5EF4-FFF2-40B4-BE49-F238E27FC236}">
                    <a16:creationId xmlns:a16="http://schemas.microsoft.com/office/drawing/2014/main" id="{D11331B2-E36A-11C7-37D7-6E1223055BCD}"/>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55" name="Freeform: Shape 54">
                <a:extLst>
                  <a:ext uri="{FF2B5EF4-FFF2-40B4-BE49-F238E27FC236}">
                    <a16:creationId xmlns:a16="http://schemas.microsoft.com/office/drawing/2014/main" id="{F6C0FCCC-B6B2-E2A1-DE25-DE11BB7C2515}"/>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6" name="Freeform: Shape 55">
                <a:extLst>
                  <a:ext uri="{FF2B5EF4-FFF2-40B4-BE49-F238E27FC236}">
                    <a16:creationId xmlns:a16="http://schemas.microsoft.com/office/drawing/2014/main" id="{F728BF12-1F65-46EF-5AA6-8B89E4D6655A}"/>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solidFill>
                    <a:schemeClr val="bg1"/>
                  </a:solidFill>
                </a:endParaRPr>
              </a:p>
            </p:txBody>
          </p:sp>
          <p:sp>
            <p:nvSpPr>
              <p:cNvPr id="57" name="Freeform: Shape 56">
                <a:extLst>
                  <a:ext uri="{FF2B5EF4-FFF2-40B4-BE49-F238E27FC236}">
                    <a16:creationId xmlns:a16="http://schemas.microsoft.com/office/drawing/2014/main" id="{F46992E2-7DDA-8636-EDCA-038459320940}"/>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8" name="Freeform: Shape 57">
                <a:extLst>
                  <a:ext uri="{FF2B5EF4-FFF2-40B4-BE49-F238E27FC236}">
                    <a16:creationId xmlns:a16="http://schemas.microsoft.com/office/drawing/2014/main" id="{D6D27947-2C6F-34D0-FC3E-591B9A6F558E}"/>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59" name="Freeform: Shape 58">
                <a:extLst>
                  <a:ext uri="{FF2B5EF4-FFF2-40B4-BE49-F238E27FC236}">
                    <a16:creationId xmlns:a16="http://schemas.microsoft.com/office/drawing/2014/main" id="{4DB0B6B4-2B33-D8F3-A373-97A2A8FE026F}"/>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60" name="Freeform: Shape 59">
                <a:extLst>
                  <a:ext uri="{FF2B5EF4-FFF2-40B4-BE49-F238E27FC236}">
                    <a16:creationId xmlns:a16="http://schemas.microsoft.com/office/drawing/2014/main" id="{50A44862-1B10-4C40-BEF8-E0A1565D4F90}"/>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solidFill>
                    <a:schemeClr val="bg1"/>
                  </a:solidFill>
                </a:endParaRPr>
              </a:p>
            </p:txBody>
          </p:sp>
          <p:sp>
            <p:nvSpPr>
              <p:cNvPr id="61" name="TextBox 60">
                <a:extLst>
                  <a:ext uri="{FF2B5EF4-FFF2-40B4-BE49-F238E27FC236}">
                    <a16:creationId xmlns:a16="http://schemas.microsoft.com/office/drawing/2014/main" id="{EEA0F6C4-4803-55F8-7ABF-008C4926AD07}"/>
                  </a:ext>
                </a:extLst>
              </p:cNvPr>
              <p:cNvSpPr txBox="1"/>
              <p:nvPr/>
            </p:nvSpPr>
            <p:spPr>
              <a:xfrm>
                <a:off x="6922510" y="2449687"/>
                <a:ext cx="751439" cy="585915"/>
              </a:xfrm>
              <a:prstGeom prst="rect">
                <a:avLst/>
              </a:prstGeom>
              <a:noFill/>
            </p:spPr>
            <p:txBody>
              <a:bodyPr wrap="square" rtlCol="0">
                <a:spAutoFit/>
              </a:bodyPr>
              <a:lstStyle/>
              <a:p>
                <a:pPr defTabSz="914400">
                  <a:defRPr/>
                </a:pPr>
                <a:r>
                  <a:rPr lang="en-GB" sz="800" b="1" i="1" kern="0" dirty="0">
                    <a:solidFill>
                      <a:schemeClr val="bg1"/>
                    </a:solidFill>
                  </a:rPr>
                  <a:t>White Nile</a:t>
                </a:r>
              </a:p>
            </p:txBody>
          </p:sp>
          <p:sp>
            <p:nvSpPr>
              <p:cNvPr id="63" name="TextBox 62">
                <a:extLst>
                  <a:ext uri="{FF2B5EF4-FFF2-40B4-BE49-F238E27FC236}">
                    <a16:creationId xmlns:a16="http://schemas.microsoft.com/office/drawing/2014/main" id="{CBCE5C3A-5D17-164F-733D-AD6F1647A4A9}"/>
                  </a:ext>
                </a:extLst>
              </p:cNvPr>
              <p:cNvSpPr txBox="1"/>
              <p:nvPr/>
            </p:nvSpPr>
            <p:spPr>
              <a:xfrm rot="3749411">
                <a:off x="7458558" y="1937422"/>
                <a:ext cx="701651" cy="575883"/>
              </a:xfrm>
              <a:prstGeom prst="rect">
                <a:avLst/>
              </a:prstGeom>
              <a:noFill/>
            </p:spPr>
            <p:txBody>
              <a:bodyPr wrap="square" rtlCol="0">
                <a:spAutoFit/>
              </a:bodyPr>
              <a:lstStyle/>
              <a:p>
                <a:pPr defTabSz="914400">
                  <a:defRPr/>
                </a:pPr>
                <a:r>
                  <a:rPr lang="en-GB" sz="800" b="1" i="1" kern="0" dirty="0">
                    <a:solidFill>
                      <a:schemeClr val="bg1"/>
                    </a:solidFill>
                  </a:rPr>
                  <a:t>Blue Nile</a:t>
                </a:r>
              </a:p>
            </p:txBody>
          </p:sp>
        </p:grpSp>
        <p:grpSp>
          <p:nvGrpSpPr>
            <p:cNvPr id="7" name="Group 6">
              <a:extLst>
                <a:ext uri="{FF2B5EF4-FFF2-40B4-BE49-F238E27FC236}">
                  <a16:creationId xmlns:a16="http://schemas.microsoft.com/office/drawing/2014/main" id="{76C41713-FFDD-1B90-6787-23925A9F8B5D}"/>
                </a:ext>
              </a:extLst>
            </p:cNvPr>
            <p:cNvGrpSpPr/>
            <p:nvPr/>
          </p:nvGrpSpPr>
          <p:grpSpPr>
            <a:xfrm>
              <a:off x="5395213" y="4493182"/>
              <a:ext cx="1471490" cy="971002"/>
              <a:chOff x="6340690" y="4275992"/>
              <a:chExt cx="1471490" cy="971002"/>
            </a:xfrm>
          </p:grpSpPr>
          <p:sp>
            <p:nvSpPr>
              <p:cNvPr id="31" name="Freeform: Shape 30">
                <a:extLst>
                  <a:ext uri="{FF2B5EF4-FFF2-40B4-BE49-F238E27FC236}">
                    <a16:creationId xmlns:a16="http://schemas.microsoft.com/office/drawing/2014/main" id="{095BCCA0-8362-1989-6E66-8D497CAB0955}"/>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28575" cap="flat" cmpd="sng" algn="ctr">
                <a:solidFill>
                  <a:srgbClr val="FFFF00"/>
                </a:solidFill>
                <a:prstDash val="sysDot"/>
                <a:miter lim="800000"/>
              </a:ln>
              <a:effectLst/>
            </p:spPr>
            <p:txBody>
              <a:bodyPr rtlCol="0" anchor="ctr"/>
              <a:lstStyle/>
              <a:p>
                <a:pPr algn="ctr" defTabSz="914400">
                  <a:defRPr/>
                </a:pPr>
                <a:endParaRPr lang="en-GB" sz="800" kern="0">
                  <a:solidFill>
                    <a:schemeClr val="bg1"/>
                  </a:solidFill>
                </a:endParaRPr>
              </a:p>
            </p:txBody>
          </p:sp>
          <p:sp>
            <p:nvSpPr>
              <p:cNvPr id="32" name="Freeform: Shape 31">
                <a:extLst>
                  <a:ext uri="{FF2B5EF4-FFF2-40B4-BE49-F238E27FC236}">
                    <a16:creationId xmlns:a16="http://schemas.microsoft.com/office/drawing/2014/main" id="{E0C97DDA-1346-FCE8-BCE9-1B16F9385950}"/>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3" name="Freeform: Shape 32">
                <a:extLst>
                  <a:ext uri="{FF2B5EF4-FFF2-40B4-BE49-F238E27FC236}">
                    <a16:creationId xmlns:a16="http://schemas.microsoft.com/office/drawing/2014/main" id="{7D6C180A-9E49-F226-1D7B-8179F9241F9C}"/>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34" name="Freeform: Shape 33">
                <a:extLst>
                  <a:ext uri="{FF2B5EF4-FFF2-40B4-BE49-F238E27FC236}">
                    <a16:creationId xmlns:a16="http://schemas.microsoft.com/office/drawing/2014/main" id="{02A4759D-53AF-43EA-D68C-D41C596E9B28}"/>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5" name="Freeform: Shape 34">
                <a:extLst>
                  <a:ext uri="{FF2B5EF4-FFF2-40B4-BE49-F238E27FC236}">
                    <a16:creationId xmlns:a16="http://schemas.microsoft.com/office/drawing/2014/main" id="{355D5869-5B50-581A-72FF-CD83B795C6A0}"/>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6" name="Freeform: Shape 35">
                <a:extLst>
                  <a:ext uri="{FF2B5EF4-FFF2-40B4-BE49-F238E27FC236}">
                    <a16:creationId xmlns:a16="http://schemas.microsoft.com/office/drawing/2014/main" id="{D8560F60-9B4F-D6A6-1151-42FF29738560}"/>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7" name="Freeform: Shape 36">
                <a:extLst>
                  <a:ext uri="{FF2B5EF4-FFF2-40B4-BE49-F238E27FC236}">
                    <a16:creationId xmlns:a16="http://schemas.microsoft.com/office/drawing/2014/main" id="{A060E625-2074-243D-68C5-D73F6FB24DB1}"/>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38" name="Freeform: Shape 37">
                <a:extLst>
                  <a:ext uri="{FF2B5EF4-FFF2-40B4-BE49-F238E27FC236}">
                    <a16:creationId xmlns:a16="http://schemas.microsoft.com/office/drawing/2014/main" id="{155CC431-F5C2-A3EE-8379-97F3B6DA2255}"/>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39" name="Freeform: Shape 38">
                <a:extLst>
                  <a:ext uri="{FF2B5EF4-FFF2-40B4-BE49-F238E27FC236}">
                    <a16:creationId xmlns:a16="http://schemas.microsoft.com/office/drawing/2014/main" id="{63965660-2404-9426-3B75-C51BB813B9A6}"/>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solidFill>
                    <a:schemeClr val="bg1"/>
                  </a:solidFill>
                </a:endParaRPr>
              </a:p>
            </p:txBody>
          </p:sp>
          <p:sp>
            <p:nvSpPr>
              <p:cNvPr id="40" name="Freeform: Shape 39">
                <a:extLst>
                  <a:ext uri="{FF2B5EF4-FFF2-40B4-BE49-F238E27FC236}">
                    <a16:creationId xmlns:a16="http://schemas.microsoft.com/office/drawing/2014/main" id="{DA79A98D-5A1E-0441-DE14-1F48A594696B}"/>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1" name="Freeform: Shape 40">
                <a:extLst>
                  <a:ext uri="{FF2B5EF4-FFF2-40B4-BE49-F238E27FC236}">
                    <a16:creationId xmlns:a16="http://schemas.microsoft.com/office/drawing/2014/main" id="{8F117635-19B3-FB15-FC9F-D4FBC148F1A3}"/>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2" name="Freeform: Shape 41">
                <a:extLst>
                  <a:ext uri="{FF2B5EF4-FFF2-40B4-BE49-F238E27FC236}">
                    <a16:creationId xmlns:a16="http://schemas.microsoft.com/office/drawing/2014/main" id="{67E5D0E2-2428-3B5C-964F-C186C0438D86}"/>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3" name="Freeform: Shape 42">
                <a:extLst>
                  <a:ext uri="{FF2B5EF4-FFF2-40B4-BE49-F238E27FC236}">
                    <a16:creationId xmlns:a16="http://schemas.microsoft.com/office/drawing/2014/main" id="{294C0426-CBED-40B8-F299-995CC83E46DA}"/>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4" name="Freeform: Shape 43">
                <a:extLst>
                  <a:ext uri="{FF2B5EF4-FFF2-40B4-BE49-F238E27FC236}">
                    <a16:creationId xmlns:a16="http://schemas.microsoft.com/office/drawing/2014/main" id="{40F078EC-87D9-E823-58A7-3970BF6DF464}"/>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45" name="TextBox 44">
                <a:extLst>
                  <a:ext uri="{FF2B5EF4-FFF2-40B4-BE49-F238E27FC236}">
                    <a16:creationId xmlns:a16="http://schemas.microsoft.com/office/drawing/2014/main" id="{6974787A-71BE-EDB8-9379-A55D04DC3B0B}"/>
                  </a:ext>
                </a:extLst>
              </p:cNvPr>
              <p:cNvSpPr txBox="1"/>
              <p:nvPr/>
            </p:nvSpPr>
            <p:spPr>
              <a:xfrm>
                <a:off x="6550023" y="4619242"/>
                <a:ext cx="1121168" cy="585915"/>
              </a:xfrm>
              <a:prstGeom prst="rect">
                <a:avLst/>
              </a:prstGeom>
              <a:noFill/>
            </p:spPr>
            <p:txBody>
              <a:bodyPr wrap="square" rtlCol="0">
                <a:spAutoFit/>
              </a:bodyPr>
              <a:lstStyle/>
              <a:p>
                <a:pPr algn="ctr" defTabSz="914400">
                  <a:defRPr/>
                </a:pPr>
                <a:r>
                  <a:rPr lang="en-GB" sz="800" b="1" i="1" kern="0" dirty="0">
                    <a:solidFill>
                      <a:schemeClr val="bg1"/>
                    </a:solidFill>
                  </a:rPr>
                  <a:t>Zambezi River</a:t>
                </a:r>
              </a:p>
            </p:txBody>
          </p:sp>
        </p:grpSp>
        <p:grpSp>
          <p:nvGrpSpPr>
            <p:cNvPr id="9" name="Group 8">
              <a:extLst>
                <a:ext uri="{FF2B5EF4-FFF2-40B4-BE49-F238E27FC236}">
                  <a16:creationId xmlns:a16="http://schemas.microsoft.com/office/drawing/2014/main" id="{01F217A4-D5BF-6AC8-15A6-B1A72E55924C}"/>
                </a:ext>
              </a:extLst>
            </p:cNvPr>
            <p:cNvGrpSpPr/>
            <p:nvPr/>
          </p:nvGrpSpPr>
          <p:grpSpPr>
            <a:xfrm>
              <a:off x="2899787" y="1633520"/>
              <a:ext cx="2259932" cy="1682275"/>
              <a:chOff x="3795963" y="1457826"/>
              <a:chExt cx="2259932" cy="1682275"/>
            </a:xfrm>
          </p:grpSpPr>
          <p:sp>
            <p:nvSpPr>
              <p:cNvPr id="10" name="Freeform: Shape 9">
                <a:extLst>
                  <a:ext uri="{FF2B5EF4-FFF2-40B4-BE49-F238E27FC236}">
                    <a16:creationId xmlns:a16="http://schemas.microsoft.com/office/drawing/2014/main" id="{A16B985E-C115-E102-AAFA-511FF4EE457F}"/>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38100" cap="flat" cmpd="sng" algn="ctr">
                <a:solidFill>
                  <a:schemeClr val="bg1"/>
                </a:solidFill>
                <a:prstDash val="sysDot"/>
                <a:miter lim="800000"/>
              </a:ln>
              <a:effectLst/>
            </p:spPr>
            <p:txBody>
              <a:bodyPr rtlCol="0" anchor="ctr"/>
              <a:lstStyle/>
              <a:p>
                <a:pPr algn="ctr" defTabSz="914400">
                  <a:defRPr/>
                </a:pPr>
                <a:endParaRPr lang="en-GB" sz="800" kern="0" dirty="0">
                  <a:solidFill>
                    <a:schemeClr val="bg1"/>
                  </a:solidFill>
                </a:endParaRPr>
              </a:p>
            </p:txBody>
          </p:sp>
          <p:sp>
            <p:nvSpPr>
              <p:cNvPr id="15" name="Freeform: Shape 14">
                <a:extLst>
                  <a:ext uri="{FF2B5EF4-FFF2-40B4-BE49-F238E27FC236}">
                    <a16:creationId xmlns:a16="http://schemas.microsoft.com/office/drawing/2014/main" id="{8F30CA06-D21C-65BB-E10B-DB18D3A7F9AC}"/>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0" name="Freeform: Shape 19">
                <a:extLst>
                  <a:ext uri="{FF2B5EF4-FFF2-40B4-BE49-F238E27FC236}">
                    <a16:creationId xmlns:a16="http://schemas.microsoft.com/office/drawing/2014/main" id="{31093B40-88F6-64FD-009D-0E4B1F3F8C6E}"/>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3" name="Freeform: Shape 22">
                <a:extLst>
                  <a:ext uri="{FF2B5EF4-FFF2-40B4-BE49-F238E27FC236}">
                    <a16:creationId xmlns:a16="http://schemas.microsoft.com/office/drawing/2014/main" id="{FD7D4464-3BD2-AE39-903D-253F5AB48672}"/>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4" name="Freeform: Shape 23">
                <a:extLst>
                  <a:ext uri="{FF2B5EF4-FFF2-40B4-BE49-F238E27FC236}">
                    <a16:creationId xmlns:a16="http://schemas.microsoft.com/office/drawing/2014/main" id="{9DD2DC14-6792-BECC-3CEB-B495665C57AB}"/>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5" name="Freeform: Shape 24">
                <a:extLst>
                  <a:ext uri="{FF2B5EF4-FFF2-40B4-BE49-F238E27FC236}">
                    <a16:creationId xmlns:a16="http://schemas.microsoft.com/office/drawing/2014/main" id="{025831F9-05EC-FEC2-156E-23A15943D232}"/>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6" name="Freeform: Shape 25">
                <a:extLst>
                  <a:ext uri="{FF2B5EF4-FFF2-40B4-BE49-F238E27FC236}">
                    <a16:creationId xmlns:a16="http://schemas.microsoft.com/office/drawing/2014/main" id="{85821EF1-56BD-270A-E79B-0FD9AEA4E75E}"/>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7" name="Freeform: Shape 26">
                <a:extLst>
                  <a:ext uri="{FF2B5EF4-FFF2-40B4-BE49-F238E27FC236}">
                    <a16:creationId xmlns:a16="http://schemas.microsoft.com/office/drawing/2014/main" id="{F10CEBE0-8E7C-12A3-9C94-5CD50049E88F}"/>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solidFill>
                    <a:schemeClr val="bg1"/>
                  </a:solidFill>
                </a:endParaRPr>
              </a:p>
            </p:txBody>
          </p:sp>
          <p:sp>
            <p:nvSpPr>
              <p:cNvPr id="28" name="Freeform: Shape 27">
                <a:extLst>
                  <a:ext uri="{FF2B5EF4-FFF2-40B4-BE49-F238E27FC236}">
                    <a16:creationId xmlns:a16="http://schemas.microsoft.com/office/drawing/2014/main" id="{1460E04F-0D6D-E20B-CCEF-D9A93A328984}"/>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solidFill>
                    <a:schemeClr val="bg1"/>
                  </a:solidFill>
                </a:endParaRPr>
              </a:p>
            </p:txBody>
          </p:sp>
          <p:sp>
            <p:nvSpPr>
              <p:cNvPr id="29" name="Freeform: Shape 28">
                <a:extLst>
                  <a:ext uri="{FF2B5EF4-FFF2-40B4-BE49-F238E27FC236}">
                    <a16:creationId xmlns:a16="http://schemas.microsoft.com/office/drawing/2014/main" id="{AAFE4E1F-31D2-D736-622C-6320F489BC1E}"/>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solidFill>
                    <a:schemeClr val="bg1"/>
                  </a:solidFill>
                </a:endParaRPr>
              </a:p>
            </p:txBody>
          </p:sp>
          <p:sp>
            <p:nvSpPr>
              <p:cNvPr id="30" name="TextBox 29">
                <a:extLst>
                  <a:ext uri="{FF2B5EF4-FFF2-40B4-BE49-F238E27FC236}">
                    <a16:creationId xmlns:a16="http://schemas.microsoft.com/office/drawing/2014/main" id="{ADE1BB40-2143-E382-42A6-78B0D0A50A78}"/>
                  </a:ext>
                </a:extLst>
              </p:cNvPr>
              <p:cNvSpPr txBox="1"/>
              <p:nvPr/>
            </p:nvSpPr>
            <p:spPr>
              <a:xfrm rot="3243209">
                <a:off x="4516278" y="1972185"/>
                <a:ext cx="749299" cy="575883"/>
              </a:xfrm>
              <a:prstGeom prst="rect">
                <a:avLst/>
              </a:prstGeom>
              <a:noFill/>
            </p:spPr>
            <p:txBody>
              <a:bodyPr wrap="square" rtlCol="0">
                <a:spAutoFit/>
              </a:bodyPr>
              <a:lstStyle/>
              <a:p>
                <a:pPr defTabSz="914400">
                  <a:defRPr/>
                </a:pPr>
                <a:r>
                  <a:rPr lang="en-GB" sz="800" b="1" i="1" kern="0" dirty="0">
                    <a:solidFill>
                      <a:schemeClr val="bg1"/>
                    </a:solidFill>
                  </a:rPr>
                  <a:t>Niger River</a:t>
                </a:r>
              </a:p>
            </p:txBody>
          </p:sp>
        </p:grpSp>
      </p:grpSp>
      <p:grpSp>
        <p:nvGrpSpPr>
          <p:cNvPr id="64" name="Group 63">
            <a:extLst>
              <a:ext uri="{FF2B5EF4-FFF2-40B4-BE49-F238E27FC236}">
                <a16:creationId xmlns:a16="http://schemas.microsoft.com/office/drawing/2014/main" id="{CBC504EA-3C3F-B330-7F53-A493C056FDE0}"/>
              </a:ext>
            </a:extLst>
          </p:cNvPr>
          <p:cNvGrpSpPr>
            <a:grpSpLocks noChangeAspect="1"/>
          </p:cNvGrpSpPr>
          <p:nvPr/>
        </p:nvGrpSpPr>
        <p:grpSpPr>
          <a:xfrm>
            <a:off x="6504389" y="2489478"/>
            <a:ext cx="2630086" cy="2641752"/>
            <a:chOff x="2899787" y="892266"/>
            <a:chExt cx="4291240" cy="4571918"/>
          </a:xfrm>
        </p:grpSpPr>
        <p:grpSp>
          <p:nvGrpSpPr>
            <p:cNvPr id="65" name="Group 64">
              <a:extLst>
                <a:ext uri="{FF2B5EF4-FFF2-40B4-BE49-F238E27FC236}">
                  <a16:creationId xmlns:a16="http://schemas.microsoft.com/office/drawing/2014/main" id="{445083E2-9CDC-92F6-B0AC-F7AD827E4CDC}"/>
                </a:ext>
              </a:extLst>
            </p:cNvPr>
            <p:cNvGrpSpPr/>
            <p:nvPr/>
          </p:nvGrpSpPr>
          <p:grpSpPr>
            <a:xfrm>
              <a:off x="5671509" y="892266"/>
              <a:ext cx="1519518" cy="3175488"/>
              <a:chOff x="6620435" y="710712"/>
              <a:chExt cx="1519518" cy="3175488"/>
            </a:xfrm>
          </p:grpSpPr>
          <p:sp>
            <p:nvSpPr>
              <p:cNvPr id="94" name="Freeform: Shape 93">
                <a:extLst>
                  <a:ext uri="{FF2B5EF4-FFF2-40B4-BE49-F238E27FC236}">
                    <a16:creationId xmlns:a16="http://schemas.microsoft.com/office/drawing/2014/main" id="{7E25E1B7-D305-F2F5-876F-360305BE0883}"/>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3810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95" name="Freeform: Shape 94">
                <a:extLst>
                  <a:ext uri="{FF2B5EF4-FFF2-40B4-BE49-F238E27FC236}">
                    <a16:creationId xmlns:a16="http://schemas.microsoft.com/office/drawing/2014/main" id="{40A4FFFA-6C98-55EB-12EA-3D59B295FF56}"/>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6" name="Freeform: Shape 95">
                <a:extLst>
                  <a:ext uri="{FF2B5EF4-FFF2-40B4-BE49-F238E27FC236}">
                    <a16:creationId xmlns:a16="http://schemas.microsoft.com/office/drawing/2014/main" id="{CD4B4F27-7D7B-C82F-25F9-3923B92FC2FD}"/>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7" name="Freeform: Shape 96">
                <a:extLst>
                  <a:ext uri="{FF2B5EF4-FFF2-40B4-BE49-F238E27FC236}">
                    <a16:creationId xmlns:a16="http://schemas.microsoft.com/office/drawing/2014/main" id="{20D1EFAB-12A7-90E2-7B04-90A11AFF1BA0}"/>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8" name="Freeform: Shape 97">
                <a:extLst>
                  <a:ext uri="{FF2B5EF4-FFF2-40B4-BE49-F238E27FC236}">
                    <a16:creationId xmlns:a16="http://schemas.microsoft.com/office/drawing/2014/main" id="{A3B07D4F-6B68-C18F-DE7D-B0FD2E984461}"/>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9" name="Freeform: Shape 98">
                <a:extLst>
                  <a:ext uri="{FF2B5EF4-FFF2-40B4-BE49-F238E27FC236}">
                    <a16:creationId xmlns:a16="http://schemas.microsoft.com/office/drawing/2014/main" id="{A85C01B7-D135-B848-3CDD-6A356E932EC3}"/>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0" name="Freeform: Shape 99">
                <a:extLst>
                  <a:ext uri="{FF2B5EF4-FFF2-40B4-BE49-F238E27FC236}">
                    <a16:creationId xmlns:a16="http://schemas.microsoft.com/office/drawing/2014/main" id="{1A4BAA1A-3FD8-77CE-0AA0-EB06401DA15F}"/>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01" name="Freeform: Shape 100">
                <a:extLst>
                  <a:ext uri="{FF2B5EF4-FFF2-40B4-BE49-F238E27FC236}">
                    <a16:creationId xmlns:a16="http://schemas.microsoft.com/office/drawing/2014/main" id="{009C8D9E-8479-B4D3-2C53-1762B75DD321}"/>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02" name="Freeform: Shape 101">
                <a:extLst>
                  <a:ext uri="{FF2B5EF4-FFF2-40B4-BE49-F238E27FC236}">
                    <a16:creationId xmlns:a16="http://schemas.microsoft.com/office/drawing/2014/main" id="{897AADE8-8D95-545E-8D47-E383F74C3F65}"/>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3" name="Freeform: Shape 102">
                <a:extLst>
                  <a:ext uri="{FF2B5EF4-FFF2-40B4-BE49-F238E27FC236}">
                    <a16:creationId xmlns:a16="http://schemas.microsoft.com/office/drawing/2014/main" id="{6030DD02-ACBB-C705-BBDC-7A67D3E43090}"/>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04" name="Freeform: Shape 103">
                <a:extLst>
                  <a:ext uri="{FF2B5EF4-FFF2-40B4-BE49-F238E27FC236}">
                    <a16:creationId xmlns:a16="http://schemas.microsoft.com/office/drawing/2014/main" id="{BC08DEEB-82A1-8D30-DA3C-A88E393383E5}"/>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5" name="Freeform: Shape 104">
                <a:extLst>
                  <a:ext uri="{FF2B5EF4-FFF2-40B4-BE49-F238E27FC236}">
                    <a16:creationId xmlns:a16="http://schemas.microsoft.com/office/drawing/2014/main" id="{10259FB6-D717-6387-B702-8740B787ECDC}"/>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6" name="Freeform: Shape 105">
                <a:extLst>
                  <a:ext uri="{FF2B5EF4-FFF2-40B4-BE49-F238E27FC236}">
                    <a16:creationId xmlns:a16="http://schemas.microsoft.com/office/drawing/2014/main" id="{AA99F59E-9F29-1E96-BF56-DBC9927FE623}"/>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7" name="Freeform: Shape 106">
                <a:extLst>
                  <a:ext uri="{FF2B5EF4-FFF2-40B4-BE49-F238E27FC236}">
                    <a16:creationId xmlns:a16="http://schemas.microsoft.com/office/drawing/2014/main" id="{20042A4A-F5FF-2977-D6FB-86432CF43105}"/>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108" name="TextBox 107">
                <a:extLst>
                  <a:ext uri="{FF2B5EF4-FFF2-40B4-BE49-F238E27FC236}">
                    <a16:creationId xmlns:a16="http://schemas.microsoft.com/office/drawing/2014/main" id="{A22829C9-3FBE-C851-548D-1196A744FA58}"/>
                  </a:ext>
                </a:extLst>
              </p:cNvPr>
              <p:cNvSpPr txBox="1"/>
              <p:nvPr/>
            </p:nvSpPr>
            <p:spPr>
              <a:xfrm>
                <a:off x="6922512" y="2449687"/>
                <a:ext cx="718852" cy="585915"/>
              </a:xfrm>
              <a:prstGeom prst="rect">
                <a:avLst/>
              </a:prstGeom>
              <a:noFill/>
            </p:spPr>
            <p:txBody>
              <a:bodyPr wrap="square" rtlCol="0">
                <a:spAutoFit/>
              </a:bodyPr>
              <a:lstStyle/>
              <a:p>
                <a:pPr defTabSz="914400">
                  <a:defRPr/>
                </a:pPr>
                <a:r>
                  <a:rPr lang="en-GB" sz="800" b="1" i="1" kern="0" dirty="0"/>
                  <a:t>White Nile</a:t>
                </a:r>
              </a:p>
            </p:txBody>
          </p:sp>
          <p:sp>
            <p:nvSpPr>
              <p:cNvPr id="109" name="TextBox 108">
                <a:extLst>
                  <a:ext uri="{FF2B5EF4-FFF2-40B4-BE49-F238E27FC236}">
                    <a16:creationId xmlns:a16="http://schemas.microsoft.com/office/drawing/2014/main" id="{C608BB14-FFA6-5352-1BCE-96F3D1259D8D}"/>
                  </a:ext>
                </a:extLst>
              </p:cNvPr>
              <p:cNvSpPr txBox="1"/>
              <p:nvPr/>
            </p:nvSpPr>
            <p:spPr>
              <a:xfrm rot="3749411">
                <a:off x="7372679" y="2029643"/>
                <a:ext cx="701651" cy="552384"/>
              </a:xfrm>
              <a:prstGeom prst="rect">
                <a:avLst/>
              </a:prstGeom>
              <a:noFill/>
            </p:spPr>
            <p:txBody>
              <a:bodyPr wrap="square" rtlCol="0">
                <a:spAutoFit/>
              </a:bodyPr>
              <a:lstStyle/>
              <a:p>
                <a:pPr defTabSz="914400">
                  <a:defRPr/>
                </a:pPr>
                <a:r>
                  <a:rPr lang="en-GB" sz="800" b="1" i="1" kern="0" dirty="0"/>
                  <a:t>Blue Nile</a:t>
                </a:r>
              </a:p>
            </p:txBody>
          </p:sp>
        </p:grpSp>
        <p:grpSp>
          <p:nvGrpSpPr>
            <p:cNvPr id="66" name="Group 65">
              <a:extLst>
                <a:ext uri="{FF2B5EF4-FFF2-40B4-BE49-F238E27FC236}">
                  <a16:creationId xmlns:a16="http://schemas.microsoft.com/office/drawing/2014/main" id="{E974C9DB-D6C5-E86D-8F7D-2ABB61577150}"/>
                </a:ext>
              </a:extLst>
            </p:cNvPr>
            <p:cNvGrpSpPr/>
            <p:nvPr/>
          </p:nvGrpSpPr>
          <p:grpSpPr>
            <a:xfrm>
              <a:off x="5395213" y="4493182"/>
              <a:ext cx="1471490" cy="971002"/>
              <a:chOff x="6340690" y="4275992"/>
              <a:chExt cx="1471490" cy="971002"/>
            </a:xfrm>
          </p:grpSpPr>
          <p:sp>
            <p:nvSpPr>
              <p:cNvPr id="79" name="Freeform: Shape 78">
                <a:extLst>
                  <a:ext uri="{FF2B5EF4-FFF2-40B4-BE49-F238E27FC236}">
                    <a16:creationId xmlns:a16="http://schemas.microsoft.com/office/drawing/2014/main" id="{972693F7-79AF-7492-900A-C8F109D32BD5}"/>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28575"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80" name="Freeform: Shape 79">
                <a:extLst>
                  <a:ext uri="{FF2B5EF4-FFF2-40B4-BE49-F238E27FC236}">
                    <a16:creationId xmlns:a16="http://schemas.microsoft.com/office/drawing/2014/main" id="{232AFD4F-8C44-9D26-BB67-C92206C3BB4D}"/>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81" name="Freeform: Shape 80">
                <a:extLst>
                  <a:ext uri="{FF2B5EF4-FFF2-40B4-BE49-F238E27FC236}">
                    <a16:creationId xmlns:a16="http://schemas.microsoft.com/office/drawing/2014/main" id="{9F3C29EB-9C60-F14F-2718-552D96C94571}"/>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2" name="Freeform: Shape 81">
                <a:extLst>
                  <a:ext uri="{FF2B5EF4-FFF2-40B4-BE49-F238E27FC236}">
                    <a16:creationId xmlns:a16="http://schemas.microsoft.com/office/drawing/2014/main" id="{DBFB72D3-BFE5-7858-9A30-85C52016056E}"/>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3" name="Freeform: Shape 82">
                <a:extLst>
                  <a:ext uri="{FF2B5EF4-FFF2-40B4-BE49-F238E27FC236}">
                    <a16:creationId xmlns:a16="http://schemas.microsoft.com/office/drawing/2014/main" id="{A1B33E2A-2C62-EF18-639F-C5E6F9A69FB3}"/>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4" name="Freeform: Shape 83">
                <a:extLst>
                  <a:ext uri="{FF2B5EF4-FFF2-40B4-BE49-F238E27FC236}">
                    <a16:creationId xmlns:a16="http://schemas.microsoft.com/office/drawing/2014/main" id="{0F9FBED6-80F8-9D21-8747-7D7ED26BD46A}"/>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5" name="Freeform: Shape 84">
                <a:extLst>
                  <a:ext uri="{FF2B5EF4-FFF2-40B4-BE49-F238E27FC236}">
                    <a16:creationId xmlns:a16="http://schemas.microsoft.com/office/drawing/2014/main" id="{580F96C1-4BE7-430D-687E-4BF9088B04CD}"/>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6" name="Freeform: Shape 85">
                <a:extLst>
                  <a:ext uri="{FF2B5EF4-FFF2-40B4-BE49-F238E27FC236}">
                    <a16:creationId xmlns:a16="http://schemas.microsoft.com/office/drawing/2014/main" id="{02D7A46D-78F2-4A1F-06DF-A09226F5DF5A}"/>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7" name="Freeform: Shape 86">
                <a:extLst>
                  <a:ext uri="{FF2B5EF4-FFF2-40B4-BE49-F238E27FC236}">
                    <a16:creationId xmlns:a16="http://schemas.microsoft.com/office/drawing/2014/main" id="{FF9D7171-AC15-2F4D-BE5F-684B72157D3A}"/>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8" name="Freeform: Shape 87">
                <a:extLst>
                  <a:ext uri="{FF2B5EF4-FFF2-40B4-BE49-F238E27FC236}">
                    <a16:creationId xmlns:a16="http://schemas.microsoft.com/office/drawing/2014/main" id="{445E08EF-312C-B000-CB3B-931B9699F698}"/>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9" name="Freeform: Shape 88">
                <a:extLst>
                  <a:ext uri="{FF2B5EF4-FFF2-40B4-BE49-F238E27FC236}">
                    <a16:creationId xmlns:a16="http://schemas.microsoft.com/office/drawing/2014/main" id="{8B2750D3-8837-A5B1-04B9-F60A2551C4C7}"/>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0" name="Freeform: Shape 89">
                <a:extLst>
                  <a:ext uri="{FF2B5EF4-FFF2-40B4-BE49-F238E27FC236}">
                    <a16:creationId xmlns:a16="http://schemas.microsoft.com/office/drawing/2014/main" id="{11DAFE5A-50A9-FAD9-3C2F-2BC3D630878D}"/>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1" name="Freeform: Shape 90">
                <a:extLst>
                  <a:ext uri="{FF2B5EF4-FFF2-40B4-BE49-F238E27FC236}">
                    <a16:creationId xmlns:a16="http://schemas.microsoft.com/office/drawing/2014/main" id="{B8BF01FE-C4DB-83DD-7432-75DC33BCCACA}"/>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2" name="Freeform: Shape 91">
                <a:extLst>
                  <a:ext uri="{FF2B5EF4-FFF2-40B4-BE49-F238E27FC236}">
                    <a16:creationId xmlns:a16="http://schemas.microsoft.com/office/drawing/2014/main" id="{83C2E5D9-1D9D-FBA4-CEB4-2E6130E2D4FF}"/>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3" name="TextBox 92">
                <a:extLst>
                  <a:ext uri="{FF2B5EF4-FFF2-40B4-BE49-F238E27FC236}">
                    <a16:creationId xmlns:a16="http://schemas.microsoft.com/office/drawing/2014/main" id="{0078AF04-AA70-007A-0437-4F31FDBBF1AE}"/>
                  </a:ext>
                </a:extLst>
              </p:cNvPr>
              <p:cNvSpPr txBox="1"/>
              <p:nvPr/>
            </p:nvSpPr>
            <p:spPr>
              <a:xfrm>
                <a:off x="6550023" y="4619242"/>
                <a:ext cx="1121168" cy="585915"/>
              </a:xfrm>
              <a:prstGeom prst="rect">
                <a:avLst/>
              </a:prstGeom>
              <a:noFill/>
            </p:spPr>
            <p:txBody>
              <a:bodyPr wrap="square" rtlCol="0">
                <a:spAutoFit/>
              </a:bodyPr>
              <a:lstStyle/>
              <a:p>
                <a:pPr algn="ctr" defTabSz="914400">
                  <a:defRPr/>
                </a:pPr>
                <a:r>
                  <a:rPr lang="en-GB" sz="800" b="1" i="1" kern="0" dirty="0"/>
                  <a:t>Zambezi River</a:t>
                </a:r>
              </a:p>
            </p:txBody>
          </p:sp>
        </p:grpSp>
        <p:grpSp>
          <p:nvGrpSpPr>
            <p:cNvPr id="67" name="Group 66">
              <a:extLst>
                <a:ext uri="{FF2B5EF4-FFF2-40B4-BE49-F238E27FC236}">
                  <a16:creationId xmlns:a16="http://schemas.microsoft.com/office/drawing/2014/main" id="{6CCB7134-2DA6-B53D-F9E7-4E2F3149F88C}"/>
                </a:ext>
              </a:extLst>
            </p:cNvPr>
            <p:cNvGrpSpPr/>
            <p:nvPr/>
          </p:nvGrpSpPr>
          <p:grpSpPr>
            <a:xfrm>
              <a:off x="2899787" y="1633520"/>
              <a:ext cx="2259932" cy="1682275"/>
              <a:chOff x="3795963" y="1457826"/>
              <a:chExt cx="2259932" cy="1682275"/>
            </a:xfrm>
          </p:grpSpPr>
          <p:sp>
            <p:nvSpPr>
              <p:cNvPr id="68" name="Freeform: Shape 67">
                <a:extLst>
                  <a:ext uri="{FF2B5EF4-FFF2-40B4-BE49-F238E27FC236}">
                    <a16:creationId xmlns:a16="http://schemas.microsoft.com/office/drawing/2014/main" id="{B9CBA31F-E547-33EF-A3B4-591F429E6582}"/>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3810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69" name="Freeform: Shape 68">
                <a:extLst>
                  <a:ext uri="{FF2B5EF4-FFF2-40B4-BE49-F238E27FC236}">
                    <a16:creationId xmlns:a16="http://schemas.microsoft.com/office/drawing/2014/main" id="{AC6F9369-CE5C-252E-0F09-2E4CF11D937F}"/>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0" name="Freeform: Shape 69">
                <a:extLst>
                  <a:ext uri="{FF2B5EF4-FFF2-40B4-BE49-F238E27FC236}">
                    <a16:creationId xmlns:a16="http://schemas.microsoft.com/office/drawing/2014/main" id="{B9D134CE-152B-BDEF-3B2E-C2EBEC3179AF}"/>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1" name="Freeform: Shape 70">
                <a:extLst>
                  <a:ext uri="{FF2B5EF4-FFF2-40B4-BE49-F238E27FC236}">
                    <a16:creationId xmlns:a16="http://schemas.microsoft.com/office/drawing/2014/main" id="{4B4AABD8-8AE9-31E1-EA5D-6AE6073E87C9}"/>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2" name="Freeform: Shape 71">
                <a:extLst>
                  <a:ext uri="{FF2B5EF4-FFF2-40B4-BE49-F238E27FC236}">
                    <a16:creationId xmlns:a16="http://schemas.microsoft.com/office/drawing/2014/main" id="{6AC0A280-4B51-724F-4CB6-0D2372193859}"/>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3" name="Freeform: Shape 72">
                <a:extLst>
                  <a:ext uri="{FF2B5EF4-FFF2-40B4-BE49-F238E27FC236}">
                    <a16:creationId xmlns:a16="http://schemas.microsoft.com/office/drawing/2014/main" id="{12ECEBA1-F707-A73A-B802-885D1ADD8633}"/>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4" name="Freeform: Shape 73">
                <a:extLst>
                  <a:ext uri="{FF2B5EF4-FFF2-40B4-BE49-F238E27FC236}">
                    <a16:creationId xmlns:a16="http://schemas.microsoft.com/office/drawing/2014/main" id="{FFD72AB0-0693-31BB-E41B-22693A099316}"/>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5" name="Freeform: Shape 74">
                <a:extLst>
                  <a:ext uri="{FF2B5EF4-FFF2-40B4-BE49-F238E27FC236}">
                    <a16:creationId xmlns:a16="http://schemas.microsoft.com/office/drawing/2014/main" id="{7E23766B-4EA6-136A-90E3-EE63BDF625ED}"/>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76" name="Freeform: Shape 75">
                <a:extLst>
                  <a:ext uri="{FF2B5EF4-FFF2-40B4-BE49-F238E27FC236}">
                    <a16:creationId xmlns:a16="http://schemas.microsoft.com/office/drawing/2014/main" id="{4BDFBC6C-99A3-4222-32B2-8C45E08B5F2E}"/>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7" name="Freeform: Shape 76">
                <a:extLst>
                  <a:ext uri="{FF2B5EF4-FFF2-40B4-BE49-F238E27FC236}">
                    <a16:creationId xmlns:a16="http://schemas.microsoft.com/office/drawing/2014/main" id="{84000B7D-2643-EBB2-245F-93BF7EBB4D16}"/>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78" name="TextBox 77">
                <a:extLst>
                  <a:ext uri="{FF2B5EF4-FFF2-40B4-BE49-F238E27FC236}">
                    <a16:creationId xmlns:a16="http://schemas.microsoft.com/office/drawing/2014/main" id="{926C232E-686E-0EA3-0608-BE85F32D69DC}"/>
                  </a:ext>
                </a:extLst>
              </p:cNvPr>
              <p:cNvSpPr txBox="1"/>
              <p:nvPr/>
            </p:nvSpPr>
            <p:spPr>
              <a:xfrm rot="3243209">
                <a:off x="4516277" y="1983934"/>
                <a:ext cx="749299" cy="552384"/>
              </a:xfrm>
              <a:prstGeom prst="rect">
                <a:avLst/>
              </a:prstGeom>
              <a:noFill/>
            </p:spPr>
            <p:txBody>
              <a:bodyPr wrap="square" rtlCol="0">
                <a:spAutoFit/>
              </a:bodyPr>
              <a:lstStyle/>
              <a:p>
                <a:pPr defTabSz="914400">
                  <a:defRPr/>
                </a:pPr>
                <a:r>
                  <a:rPr lang="en-GB" sz="800" b="1" i="1" kern="0" dirty="0"/>
                  <a:t>Niger River</a:t>
                </a:r>
              </a:p>
            </p:txBody>
          </p:sp>
        </p:grpSp>
      </p:grpSp>
    </p:spTree>
    <p:extLst>
      <p:ext uri="{BB962C8B-B14F-4D97-AF65-F5344CB8AC3E}">
        <p14:creationId xmlns:p14="http://schemas.microsoft.com/office/powerpoint/2010/main" val="395768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down)">
                                      <p:cBhvr>
                                        <p:cTn id="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16E2EAC-FE33-6011-2207-B2EFB3F0F979}"/>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622253" y="2475821"/>
            <a:ext cx="8902012" cy="4170901"/>
          </a:xfrm>
        </p:spPr>
      </p:pic>
      <p:graphicFrame>
        <p:nvGraphicFramePr>
          <p:cNvPr id="4" name="Table 3">
            <a:extLst>
              <a:ext uri="{FF2B5EF4-FFF2-40B4-BE49-F238E27FC236}">
                <a16:creationId xmlns:a16="http://schemas.microsoft.com/office/drawing/2014/main" id="{A2D69977-4433-F553-C72C-B374A0C357C7}"/>
              </a:ext>
            </a:extLst>
          </p:cNvPr>
          <p:cNvGraphicFramePr>
            <a:graphicFrameLocks noGrp="1"/>
          </p:cNvGraphicFramePr>
          <p:nvPr>
            <p:extLst>
              <p:ext uri="{D42A27DB-BD31-4B8C-83A1-F6EECF244321}">
                <p14:modId xmlns:p14="http://schemas.microsoft.com/office/powerpoint/2010/main" val="2655282590"/>
              </p:ext>
            </p:extLst>
          </p:nvPr>
        </p:nvGraphicFramePr>
        <p:xfrm>
          <a:off x="1587503" y="114207"/>
          <a:ext cx="9080499" cy="2252715"/>
        </p:xfrm>
        <a:graphic>
          <a:graphicData uri="http://schemas.openxmlformats.org/drawingml/2006/table">
            <a:tbl>
              <a:tblPr firstRow="1" bandRow="1">
                <a:tableStyleId>{5C22544A-7EE6-4342-B048-85BDC9FD1C3A}</a:tableStyleId>
              </a:tblPr>
              <a:tblGrid>
                <a:gridCol w="4226844">
                  <a:extLst>
                    <a:ext uri="{9D8B030D-6E8A-4147-A177-3AD203B41FA5}">
                      <a16:colId xmlns:a16="http://schemas.microsoft.com/office/drawing/2014/main" val="1902738304"/>
                    </a:ext>
                  </a:extLst>
                </a:gridCol>
                <a:gridCol w="1641711">
                  <a:extLst>
                    <a:ext uri="{9D8B030D-6E8A-4147-A177-3AD203B41FA5}">
                      <a16:colId xmlns:a16="http://schemas.microsoft.com/office/drawing/2014/main" val="728058875"/>
                    </a:ext>
                  </a:extLst>
                </a:gridCol>
                <a:gridCol w="1681018">
                  <a:extLst>
                    <a:ext uri="{9D8B030D-6E8A-4147-A177-3AD203B41FA5}">
                      <a16:colId xmlns:a16="http://schemas.microsoft.com/office/drawing/2014/main" val="1863627017"/>
                    </a:ext>
                  </a:extLst>
                </a:gridCol>
                <a:gridCol w="1530926">
                  <a:extLst>
                    <a:ext uri="{9D8B030D-6E8A-4147-A177-3AD203B41FA5}">
                      <a16:colId xmlns:a16="http://schemas.microsoft.com/office/drawing/2014/main" val="1866347626"/>
                    </a:ext>
                  </a:extLst>
                </a:gridCol>
              </a:tblGrid>
              <a:tr h="420300">
                <a:tc>
                  <a:txBody>
                    <a:bodyPr/>
                    <a:lstStyle/>
                    <a:p>
                      <a:endParaRPr lang="en-GB" sz="1200" dirty="0">
                        <a:latin typeface="Helvetica LT Pro" panose="020B0504020202020204" pitchFamily="34" charset="0"/>
                      </a:endParaRPr>
                    </a:p>
                  </a:txBody>
                  <a:tcPr/>
                </a:tc>
                <a:tc>
                  <a:txBody>
                    <a:bodyPr/>
                    <a:lstStyle/>
                    <a:p>
                      <a:r>
                        <a:rPr lang="en-GB" sz="1200" dirty="0">
                          <a:latin typeface="Helvetica LT Pro" panose="020B0504020202020204" pitchFamily="34" charset="0"/>
                        </a:rPr>
                        <a:t>Nile Basin</a:t>
                      </a:r>
                    </a:p>
                  </a:txBody>
                  <a:tcPr/>
                </a:tc>
                <a:tc>
                  <a:txBody>
                    <a:bodyPr/>
                    <a:lstStyle/>
                    <a:p>
                      <a:r>
                        <a:rPr lang="en-GB" sz="1200" dirty="0">
                          <a:latin typeface="Helvetica LT Pro" panose="020B0504020202020204" pitchFamily="34" charset="0"/>
                        </a:rPr>
                        <a:t>Niger Basin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Helvetica LT Pro" panose="020B0504020202020204" pitchFamily="34" charset="0"/>
                        </a:rPr>
                        <a:t>Zambezi Basin</a:t>
                      </a:r>
                    </a:p>
                  </a:txBody>
                  <a:tcPr/>
                </a:tc>
                <a:extLst>
                  <a:ext uri="{0D108BD9-81ED-4DB2-BD59-A6C34878D82A}">
                    <a16:rowId xmlns:a16="http://schemas.microsoft.com/office/drawing/2014/main" val="924225449"/>
                  </a:ext>
                </a:extLst>
              </a:tr>
              <a:tr h="420300">
                <a:tc>
                  <a:txBody>
                    <a:bodyPr/>
                    <a:lstStyle/>
                    <a:p>
                      <a:pPr marL="0" indent="0">
                        <a:buFont typeface="+mj-lt"/>
                        <a:buNone/>
                      </a:pPr>
                      <a:r>
                        <a:rPr lang="en-GB" sz="1200" dirty="0">
                          <a:latin typeface="Helvetica LT Pro" panose="020B0504020202020204" pitchFamily="34" charset="0"/>
                        </a:rPr>
                        <a:t>3. Mean temperature change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3403103803"/>
                  </a:ext>
                </a:extLst>
              </a:tr>
              <a:tr h="47070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4. Mean temperature change with 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464971777"/>
                  </a:ext>
                </a:extLst>
              </a:tr>
              <a:tr h="47070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5. Change in the number of days above 35</a:t>
                      </a:r>
                      <a:r>
                        <a:rPr lang="en-GB" sz="1200" dirty="0">
                          <a:latin typeface="Helvetica LT Pro" panose="020B0504020202020204" pitchFamily="34" charset="0"/>
                          <a:cs typeface="Arial" panose="020B0604020202020204" pitchFamily="34" charset="0"/>
                        </a:rPr>
                        <a:t>°C</a:t>
                      </a:r>
                      <a:r>
                        <a:rPr lang="en-GB" sz="1200" dirty="0">
                          <a:latin typeface="Helvetica LT Pro" panose="020B0504020202020204" pitchFamily="34" charset="0"/>
                        </a:rPr>
                        <a:t> with 1.5</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2242455909"/>
                  </a:ext>
                </a:extLst>
              </a:tr>
              <a:tr h="47070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latin typeface="Helvetica LT Pro" panose="020B0504020202020204" pitchFamily="34" charset="0"/>
                        </a:rPr>
                        <a:t>6. Change in the number of days above 35</a:t>
                      </a:r>
                      <a:r>
                        <a:rPr lang="en-GB" sz="1200" dirty="0">
                          <a:latin typeface="Helvetica LT Pro" panose="020B0504020202020204" pitchFamily="34" charset="0"/>
                          <a:cs typeface="Arial" panose="020B0604020202020204" pitchFamily="34" charset="0"/>
                        </a:rPr>
                        <a:t>°C</a:t>
                      </a:r>
                      <a:r>
                        <a:rPr lang="en-GB" sz="1200" dirty="0">
                          <a:latin typeface="Helvetica LT Pro" panose="020B0504020202020204" pitchFamily="34" charset="0"/>
                        </a:rPr>
                        <a:t> with 13</a:t>
                      </a:r>
                      <a:r>
                        <a:rPr lang="en-GB" sz="1200" dirty="0">
                          <a:latin typeface="Helvetica LT Pro" panose="020B0504020202020204" pitchFamily="34" charset="0"/>
                          <a:cs typeface="Arial" panose="020B0604020202020204" pitchFamily="34" charset="0"/>
                        </a:rPr>
                        <a:t>°C Global Warming</a:t>
                      </a:r>
                      <a:endParaRPr lang="en-GB" sz="1200" dirty="0">
                        <a:latin typeface="Helvetica LT Pro" panose="020B0504020202020204" pitchFamily="34" charset="0"/>
                      </a:endParaRPr>
                    </a:p>
                  </a:txBody>
                  <a:tcPr/>
                </a:tc>
                <a:tc>
                  <a:txBody>
                    <a:bodyPr/>
                    <a:lstStyle/>
                    <a:p>
                      <a:endParaRPr lang="en-GB" sz="120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tc>
                  <a:txBody>
                    <a:bodyPr/>
                    <a:lstStyle/>
                    <a:p>
                      <a:endParaRPr lang="en-GB" sz="1200" dirty="0">
                        <a:latin typeface="Helvetica LT Pro" panose="020B0504020202020204" pitchFamily="34" charset="0"/>
                      </a:endParaRPr>
                    </a:p>
                  </a:txBody>
                  <a:tcPr/>
                </a:tc>
                <a:extLst>
                  <a:ext uri="{0D108BD9-81ED-4DB2-BD59-A6C34878D82A}">
                    <a16:rowId xmlns:a16="http://schemas.microsoft.com/office/drawing/2014/main" val="1727170370"/>
                  </a:ext>
                </a:extLst>
              </a:tr>
            </a:tbl>
          </a:graphicData>
        </a:graphic>
      </p:graphicFrame>
      <p:grpSp>
        <p:nvGrpSpPr>
          <p:cNvPr id="3" name="Group 2">
            <a:extLst>
              <a:ext uri="{FF2B5EF4-FFF2-40B4-BE49-F238E27FC236}">
                <a16:creationId xmlns:a16="http://schemas.microsoft.com/office/drawing/2014/main" id="{62922FD7-06BE-C7C1-F716-728A414DEDDE}"/>
              </a:ext>
            </a:extLst>
          </p:cNvPr>
          <p:cNvGrpSpPr>
            <a:grpSpLocks noChangeAspect="1"/>
          </p:cNvGrpSpPr>
          <p:nvPr/>
        </p:nvGrpSpPr>
        <p:grpSpPr>
          <a:xfrm>
            <a:off x="4811614" y="3136949"/>
            <a:ext cx="1218596" cy="1224000"/>
            <a:chOff x="2899787" y="892266"/>
            <a:chExt cx="4291240" cy="4571918"/>
          </a:xfrm>
        </p:grpSpPr>
        <p:grpSp>
          <p:nvGrpSpPr>
            <p:cNvPr id="6" name="Group 5">
              <a:extLst>
                <a:ext uri="{FF2B5EF4-FFF2-40B4-BE49-F238E27FC236}">
                  <a16:creationId xmlns:a16="http://schemas.microsoft.com/office/drawing/2014/main" id="{D40BD7F9-C8B5-6A03-8409-08C812B9343D}"/>
                </a:ext>
              </a:extLst>
            </p:cNvPr>
            <p:cNvGrpSpPr/>
            <p:nvPr/>
          </p:nvGrpSpPr>
          <p:grpSpPr>
            <a:xfrm>
              <a:off x="5671509" y="892266"/>
              <a:ext cx="1519518" cy="3175488"/>
              <a:chOff x="6620435" y="710712"/>
              <a:chExt cx="1519518" cy="3175488"/>
            </a:xfrm>
          </p:grpSpPr>
          <p:sp>
            <p:nvSpPr>
              <p:cNvPr id="40" name="Freeform: Shape 39">
                <a:extLst>
                  <a:ext uri="{FF2B5EF4-FFF2-40B4-BE49-F238E27FC236}">
                    <a16:creationId xmlns:a16="http://schemas.microsoft.com/office/drawing/2014/main" id="{ACD82F4D-2E1E-0509-22A5-FD446B27E158}"/>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41" name="Freeform: Shape 40">
                <a:extLst>
                  <a:ext uri="{FF2B5EF4-FFF2-40B4-BE49-F238E27FC236}">
                    <a16:creationId xmlns:a16="http://schemas.microsoft.com/office/drawing/2014/main" id="{A80D5A25-F632-4F8C-D313-6C45B7276AD5}"/>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2" name="Freeform: Shape 41">
                <a:extLst>
                  <a:ext uri="{FF2B5EF4-FFF2-40B4-BE49-F238E27FC236}">
                    <a16:creationId xmlns:a16="http://schemas.microsoft.com/office/drawing/2014/main" id="{C3F9EBF6-01F1-5139-9DFA-F19A7D4113B2}"/>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3" name="Freeform: Shape 42">
                <a:extLst>
                  <a:ext uri="{FF2B5EF4-FFF2-40B4-BE49-F238E27FC236}">
                    <a16:creationId xmlns:a16="http://schemas.microsoft.com/office/drawing/2014/main" id="{51B9CFCD-8A6A-91C5-9BBE-3874512D548E}"/>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4" name="Freeform: Shape 43">
                <a:extLst>
                  <a:ext uri="{FF2B5EF4-FFF2-40B4-BE49-F238E27FC236}">
                    <a16:creationId xmlns:a16="http://schemas.microsoft.com/office/drawing/2014/main" id="{9D2B4D4F-E3A6-3701-AE6D-3A29A278E9F2}"/>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5" name="Freeform: Shape 44">
                <a:extLst>
                  <a:ext uri="{FF2B5EF4-FFF2-40B4-BE49-F238E27FC236}">
                    <a16:creationId xmlns:a16="http://schemas.microsoft.com/office/drawing/2014/main" id="{F909CA06-621E-4423-DECC-76DF7CC07464}"/>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6" name="Freeform: Shape 45">
                <a:extLst>
                  <a:ext uri="{FF2B5EF4-FFF2-40B4-BE49-F238E27FC236}">
                    <a16:creationId xmlns:a16="http://schemas.microsoft.com/office/drawing/2014/main" id="{5B5ACC31-67D0-ECBE-8BF4-42DE56272B1F}"/>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7" name="Freeform: Shape 46">
                <a:extLst>
                  <a:ext uri="{FF2B5EF4-FFF2-40B4-BE49-F238E27FC236}">
                    <a16:creationId xmlns:a16="http://schemas.microsoft.com/office/drawing/2014/main" id="{DFEEAB79-BFF9-C083-8615-E896674FCDC7}"/>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48" name="Freeform: Shape 47">
                <a:extLst>
                  <a:ext uri="{FF2B5EF4-FFF2-40B4-BE49-F238E27FC236}">
                    <a16:creationId xmlns:a16="http://schemas.microsoft.com/office/drawing/2014/main" id="{AA177786-10B6-913E-06F6-ACF8B24F529E}"/>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49" name="Freeform: Shape 48">
                <a:extLst>
                  <a:ext uri="{FF2B5EF4-FFF2-40B4-BE49-F238E27FC236}">
                    <a16:creationId xmlns:a16="http://schemas.microsoft.com/office/drawing/2014/main" id="{D8A342CA-AB27-9210-5DF6-FCA1FE669FD5}"/>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50" name="Freeform: Shape 49">
                <a:extLst>
                  <a:ext uri="{FF2B5EF4-FFF2-40B4-BE49-F238E27FC236}">
                    <a16:creationId xmlns:a16="http://schemas.microsoft.com/office/drawing/2014/main" id="{87E7846C-6C78-C50E-756D-E298F9954E68}"/>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1" name="Freeform: Shape 50">
                <a:extLst>
                  <a:ext uri="{FF2B5EF4-FFF2-40B4-BE49-F238E27FC236}">
                    <a16:creationId xmlns:a16="http://schemas.microsoft.com/office/drawing/2014/main" id="{142F5181-741A-BC6D-E45C-FF3C8ED65CAE}"/>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2" name="Freeform: Shape 51">
                <a:extLst>
                  <a:ext uri="{FF2B5EF4-FFF2-40B4-BE49-F238E27FC236}">
                    <a16:creationId xmlns:a16="http://schemas.microsoft.com/office/drawing/2014/main" id="{ABE5974D-F7AD-7C58-673E-FB0DA17D000A}"/>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53" name="Freeform: Shape 52">
                <a:extLst>
                  <a:ext uri="{FF2B5EF4-FFF2-40B4-BE49-F238E27FC236}">
                    <a16:creationId xmlns:a16="http://schemas.microsoft.com/office/drawing/2014/main" id="{3C9B7B5E-9BFB-5598-5B73-706DAFF0FBDF}"/>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12" name="Group 11">
              <a:extLst>
                <a:ext uri="{FF2B5EF4-FFF2-40B4-BE49-F238E27FC236}">
                  <a16:creationId xmlns:a16="http://schemas.microsoft.com/office/drawing/2014/main" id="{860F8E0A-4750-9A65-3D7A-D5A16B58ACB3}"/>
                </a:ext>
              </a:extLst>
            </p:cNvPr>
            <p:cNvGrpSpPr/>
            <p:nvPr/>
          </p:nvGrpSpPr>
          <p:grpSpPr>
            <a:xfrm>
              <a:off x="5395213" y="4493182"/>
              <a:ext cx="1471490" cy="971002"/>
              <a:chOff x="6340690" y="4275992"/>
              <a:chExt cx="1471490" cy="971002"/>
            </a:xfrm>
          </p:grpSpPr>
          <p:sp>
            <p:nvSpPr>
              <p:cNvPr id="25" name="Freeform: Shape 24">
                <a:extLst>
                  <a:ext uri="{FF2B5EF4-FFF2-40B4-BE49-F238E27FC236}">
                    <a16:creationId xmlns:a16="http://schemas.microsoft.com/office/drawing/2014/main" id="{6834B365-2FCB-16D5-866A-56DCB916D329}"/>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26" name="Freeform: Shape 25">
                <a:extLst>
                  <a:ext uri="{FF2B5EF4-FFF2-40B4-BE49-F238E27FC236}">
                    <a16:creationId xmlns:a16="http://schemas.microsoft.com/office/drawing/2014/main" id="{A4FB177E-3857-3D8F-17E2-E54BFC4E7735}"/>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27" name="Freeform: Shape 26">
                <a:extLst>
                  <a:ext uri="{FF2B5EF4-FFF2-40B4-BE49-F238E27FC236}">
                    <a16:creationId xmlns:a16="http://schemas.microsoft.com/office/drawing/2014/main" id="{E7D8C978-2352-80A8-F0FA-3803A9BF6977}"/>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28" name="Freeform: Shape 27">
                <a:extLst>
                  <a:ext uri="{FF2B5EF4-FFF2-40B4-BE49-F238E27FC236}">
                    <a16:creationId xmlns:a16="http://schemas.microsoft.com/office/drawing/2014/main" id="{53DF2EF1-FD88-3979-EAAF-D452D7054BFD}"/>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9" name="Freeform: Shape 28">
                <a:extLst>
                  <a:ext uri="{FF2B5EF4-FFF2-40B4-BE49-F238E27FC236}">
                    <a16:creationId xmlns:a16="http://schemas.microsoft.com/office/drawing/2014/main" id="{74BAE5CC-5802-17EA-A031-222512CA075D}"/>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0" name="Freeform: Shape 29">
                <a:extLst>
                  <a:ext uri="{FF2B5EF4-FFF2-40B4-BE49-F238E27FC236}">
                    <a16:creationId xmlns:a16="http://schemas.microsoft.com/office/drawing/2014/main" id="{416F8165-06ED-85C5-05C2-B092119D8BEF}"/>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1" name="Freeform: Shape 30">
                <a:extLst>
                  <a:ext uri="{FF2B5EF4-FFF2-40B4-BE49-F238E27FC236}">
                    <a16:creationId xmlns:a16="http://schemas.microsoft.com/office/drawing/2014/main" id="{9A269C73-2245-4FAE-36EC-8A41C2CCF045}"/>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2" name="Freeform: Shape 31">
                <a:extLst>
                  <a:ext uri="{FF2B5EF4-FFF2-40B4-BE49-F238E27FC236}">
                    <a16:creationId xmlns:a16="http://schemas.microsoft.com/office/drawing/2014/main" id="{7CDC23C8-3368-9CFF-2B80-666A31E8FA31}"/>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33" name="Freeform: Shape 32">
                <a:extLst>
                  <a:ext uri="{FF2B5EF4-FFF2-40B4-BE49-F238E27FC236}">
                    <a16:creationId xmlns:a16="http://schemas.microsoft.com/office/drawing/2014/main" id="{A5982755-A094-60D3-ED2C-0B950F993B31}"/>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34" name="Freeform: Shape 33">
                <a:extLst>
                  <a:ext uri="{FF2B5EF4-FFF2-40B4-BE49-F238E27FC236}">
                    <a16:creationId xmlns:a16="http://schemas.microsoft.com/office/drawing/2014/main" id="{013989EA-C9A4-E897-6D3B-079644058B90}"/>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5" name="Freeform: Shape 34">
                <a:extLst>
                  <a:ext uri="{FF2B5EF4-FFF2-40B4-BE49-F238E27FC236}">
                    <a16:creationId xmlns:a16="http://schemas.microsoft.com/office/drawing/2014/main" id="{68F5DF0B-0BE2-B04E-F5FF-1B1DB65F4F84}"/>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6" name="Freeform: Shape 35">
                <a:extLst>
                  <a:ext uri="{FF2B5EF4-FFF2-40B4-BE49-F238E27FC236}">
                    <a16:creationId xmlns:a16="http://schemas.microsoft.com/office/drawing/2014/main" id="{EF3BA1DD-11D0-0277-A2C1-73ABED9D310D}"/>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7" name="Freeform: Shape 36">
                <a:extLst>
                  <a:ext uri="{FF2B5EF4-FFF2-40B4-BE49-F238E27FC236}">
                    <a16:creationId xmlns:a16="http://schemas.microsoft.com/office/drawing/2014/main" id="{A35AC881-5D15-020C-D498-82D58F869E4C}"/>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38" name="Freeform: Shape 37">
                <a:extLst>
                  <a:ext uri="{FF2B5EF4-FFF2-40B4-BE49-F238E27FC236}">
                    <a16:creationId xmlns:a16="http://schemas.microsoft.com/office/drawing/2014/main" id="{411D963C-0D17-BD53-5461-D3331016D4CF}"/>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13" name="Group 12">
              <a:extLst>
                <a:ext uri="{FF2B5EF4-FFF2-40B4-BE49-F238E27FC236}">
                  <a16:creationId xmlns:a16="http://schemas.microsoft.com/office/drawing/2014/main" id="{793CD3E6-0A37-A005-D64D-A81DC0261906}"/>
                </a:ext>
              </a:extLst>
            </p:cNvPr>
            <p:cNvGrpSpPr/>
            <p:nvPr/>
          </p:nvGrpSpPr>
          <p:grpSpPr>
            <a:xfrm>
              <a:off x="2899787" y="1633520"/>
              <a:ext cx="2259932" cy="1682275"/>
              <a:chOff x="3795963" y="1457826"/>
              <a:chExt cx="2259932" cy="1682275"/>
            </a:xfrm>
          </p:grpSpPr>
          <p:sp>
            <p:nvSpPr>
              <p:cNvPr id="14" name="Freeform: Shape 13">
                <a:extLst>
                  <a:ext uri="{FF2B5EF4-FFF2-40B4-BE49-F238E27FC236}">
                    <a16:creationId xmlns:a16="http://schemas.microsoft.com/office/drawing/2014/main" id="{B89E68BF-C3E0-665B-1E55-979D572405A4}"/>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5" name="Freeform: Shape 14">
                <a:extLst>
                  <a:ext uri="{FF2B5EF4-FFF2-40B4-BE49-F238E27FC236}">
                    <a16:creationId xmlns:a16="http://schemas.microsoft.com/office/drawing/2014/main" id="{33B20AC7-1536-A07E-C67C-3D5D1338B0DE}"/>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 name="Freeform: Shape 15">
                <a:extLst>
                  <a:ext uri="{FF2B5EF4-FFF2-40B4-BE49-F238E27FC236}">
                    <a16:creationId xmlns:a16="http://schemas.microsoft.com/office/drawing/2014/main" id="{8E94739A-0A35-C0A5-BF50-B3A09648465F}"/>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 name="Freeform: Shape 16">
                <a:extLst>
                  <a:ext uri="{FF2B5EF4-FFF2-40B4-BE49-F238E27FC236}">
                    <a16:creationId xmlns:a16="http://schemas.microsoft.com/office/drawing/2014/main" id="{521B6C24-4FF1-B915-D93B-34BFE48BB255}"/>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 name="Freeform: Shape 17">
                <a:extLst>
                  <a:ext uri="{FF2B5EF4-FFF2-40B4-BE49-F238E27FC236}">
                    <a16:creationId xmlns:a16="http://schemas.microsoft.com/office/drawing/2014/main" id="{15634AAD-A9B2-C44F-2CE4-F56BF58C853F}"/>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9" name="Freeform: Shape 18">
                <a:extLst>
                  <a:ext uri="{FF2B5EF4-FFF2-40B4-BE49-F238E27FC236}">
                    <a16:creationId xmlns:a16="http://schemas.microsoft.com/office/drawing/2014/main" id="{56BCB7B5-D486-66FA-43CF-4F7899510A63}"/>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0" name="Freeform: Shape 19">
                <a:extLst>
                  <a:ext uri="{FF2B5EF4-FFF2-40B4-BE49-F238E27FC236}">
                    <a16:creationId xmlns:a16="http://schemas.microsoft.com/office/drawing/2014/main" id="{79E3D937-3A99-A1A8-4D83-F7BB1BF5F24C}"/>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1" name="Freeform: Shape 20">
                <a:extLst>
                  <a:ext uri="{FF2B5EF4-FFF2-40B4-BE49-F238E27FC236}">
                    <a16:creationId xmlns:a16="http://schemas.microsoft.com/office/drawing/2014/main" id="{67BCAE4B-4AF7-D967-CB3B-62A48DDE889A}"/>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22" name="Freeform: Shape 21">
                <a:extLst>
                  <a:ext uri="{FF2B5EF4-FFF2-40B4-BE49-F238E27FC236}">
                    <a16:creationId xmlns:a16="http://schemas.microsoft.com/office/drawing/2014/main" id="{D3400189-DBB8-9B5D-4548-491CC7FF5B3F}"/>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23" name="Freeform: Shape 22">
                <a:extLst>
                  <a:ext uri="{FF2B5EF4-FFF2-40B4-BE49-F238E27FC236}">
                    <a16:creationId xmlns:a16="http://schemas.microsoft.com/office/drawing/2014/main" id="{A7A498CA-C27E-ACC5-2492-F21876F0D706}"/>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65" name="Group 64">
            <a:extLst>
              <a:ext uri="{FF2B5EF4-FFF2-40B4-BE49-F238E27FC236}">
                <a16:creationId xmlns:a16="http://schemas.microsoft.com/office/drawing/2014/main" id="{7B847BA5-72D4-AF70-1E2A-953A1CF45707}"/>
              </a:ext>
            </a:extLst>
          </p:cNvPr>
          <p:cNvGrpSpPr>
            <a:grpSpLocks noChangeAspect="1"/>
          </p:cNvGrpSpPr>
          <p:nvPr/>
        </p:nvGrpSpPr>
        <p:grpSpPr>
          <a:xfrm>
            <a:off x="4811614" y="4957505"/>
            <a:ext cx="1218596" cy="1224000"/>
            <a:chOff x="2899787" y="892266"/>
            <a:chExt cx="4291240" cy="4571918"/>
          </a:xfrm>
        </p:grpSpPr>
        <p:grpSp>
          <p:nvGrpSpPr>
            <p:cNvPr id="66" name="Group 65">
              <a:extLst>
                <a:ext uri="{FF2B5EF4-FFF2-40B4-BE49-F238E27FC236}">
                  <a16:creationId xmlns:a16="http://schemas.microsoft.com/office/drawing/2014/main" id="{1A893A0B-8414-E096-F3CF-B8743CCF6062}"/>
                </a:ext>
              </a:extLst>
            </p:cNvPr>
            <p:cNvGrpSpPr/>
            <p:nvPr/>
          </p:nvGrpSpPr>
          <p:grpSpPr>
            <a:xfrm>
              <a:off x="5671509" y="892266"/>
              <a:ext cx="1519518" cy="3175488"/>
              <a:chOff x="6620435" y="710712"/>
              <a:chExt cx="1519518" cy="3175488"/>
            </a:xfrm>
          </p:grpSpPr>
          <p:sp>
            <p:nvSpPr>
              <p:cNvPr id="93" name="Freeform: Shape 92">
                <a:extLst>
                  <a:ext uri="{FF2B5EF4-FFF2-40B4-BE49-F238E27FC236}">
                    <a16:creationId xmlns:a16="http://schemas.microsoft.com/office/drawing/2014/main" id="{49327B6B-1DF4-1D9C-16A7-C023E4EB98B2}"/>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94" name="Freeform: Shape 93">
                <a:extLst>
                  <a:ext uri="{FF2B5EF4-FFF2-40B4-BE49-F238E27FC236}">
                    <a16:creationId xmlns:a16="http://schemas.microsoft.com/office/drawing/2014/main" id="{13056A4C-FF4A-8CB9-ADD1-E800106C0CDE}"/>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5" name="Freeform: Shape 94">
                <a:extLst>
                  <a:ext uri="{FF2B5EF4-FFF2-40B4-BE49-F238E27FC236}">
                    <a16:creationId xmlns:a16="http://schemas.microsoft.com/office/drawing/2014/main" id="{C12B0322-8E05-2DE6-B6B7-267F183051F9}"/>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6" name="Freeform: Shape 95">
                <a:extLst>
                  <a:ext uri="{FF2B5EF4-FFF2-40B4-BE49-F238E27FC236}">
                    <a16:creationId xmlns:a16="http://schemas.microsoft.com/office/drawing/2014/main" id="{854C2BB3-8CD5-D46F-F838-AD3B4C9DA389}"/>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7" name="Freeform: Shape 96">
                <a:extLst>
                  <a:ext uri="{FF2B5EF4-FFF2-40B4-BE49-F238E27FC236}">
                    <a16:creationId xmlns:a16="http://schemas.microsoft.com/office/drawing/2014/main" id="{A7B27B99-336F-CB6C-F46C-37E8DEB047C2}"/>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8" name="Freeform: Shape 97">
                <a:extLst>
                  <a:ext uri="{FF2B5EF4-FFF2-40B4-BE49-F238E27FC236}">
                    <a16:creationId xmlns:a16="http://schemas.microsoft.com/office/drawing/2014/main" id="{7E5EB1AA-8C0C-443B-82C4-235636F78F40}"/>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9" name="Freeform: Shape 98">
                <a:extLst>
                  <a:ext uri="{FF2B5EF4-FFF2-40B4-BE49-F238E27FC236}">
                    <a16:creationId xmlns:a16="http://schemas.microsoft.com/office/drawing/2014/main" id="{1640C265-29F7-833F-A3D0-AC47E7856213}"/>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00" name="Freeform: Shape 99">
                <a:extLst>
                  <a:ext uri="{FF2B5EF4-FFF2-40B4-BE49-F238E27FC236}">
                    <a16:creationId xmlns:a16="http://schemas.microsoft.com/office/drawing/2014/main" id="{21CCCB5C-AC59-179D-835A-B0D4C3B8B978}"/>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01" name="Freeform: Shape 100">
                <a:extLst>
                  <a:ext uri="{FF2B5EF4-FFF2-40B4-BE49-F238E27FC236}">
                    <a16:creationId xmlns:a16="http://schemas.microsoft.com/office/drawing/2014/main" id="{8805BA05-845C-1EC3-79FD-024FD2DED0F9}"/>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2" name="Freeform: Shape 101">
                <a:extLst>
                  <a:ext uri="{FF2B5EF4-FFF2-40B4-BE49-F238E27FC236}">
                    <a16:creationId xmlns:a16="http://schemas.microsoft.com/office/drawing/2014/main" id="{27310140-71C4-D63D-77BD-30371B99F4EE}"/>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03" name="Freeform: Shape 102">
                <a:extLst>
                  <a:ext uri="{FF2B5EF4-FFF2-40B4-BE49-F238E27FC236}">
                    <a16:creationId xmlns:a16="http://schemas.microsoft.com/office/drawing/2014/main" id="{1F1FF191-105F-6D75-5967-C0B8D3A564CC}"/>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4" name="Freeform: Shape 103">
                <a:extLst>
                  <a:ext uri="{FF2B5EF4-FFF2-40B4-BE49-F238E27FC236}">
                    <a16:creationId xmlns:a16="http://schemas.microsoft.com/office/drawing/2014/main" id="{51F1F910-1DE0-F3E3-089B-4C418A54FD25}"/>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5" name="Freeform: Shape 104">
                <a:extLst>
                  <a:ext uri="{FF2B5EF4-FFF2-40B4-BE49-F238E27FC236}">
                    <a16:creationId xmlns:a16="http://schemas.microsoft.com/office/drawing/2014/main" id="{24581EFC-850F-022A-8BBB-2C0347FD8D24}"/>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06" name="Freeform: Shape 105">
                <a:extLst>
                  <a:ext uri="{FF2B5EF4-FFF2-40B4-BE49-F238E27FC236}">
                    <a16:creationId xmlns:a16="http://schemas.microsoft.com/office/drawing/2014/main" id="{94CCC8AC-1673-B23D-DFBA-8C5784C25BA0}"/>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67" name="Group 66">
              <a:extLst>
                <a:ext uri="{FF2B5EF4-FFF2-40B4-BE49-F238E27FC236}">
                  <a16:creationId xmlns:a16="http://schemas.microsoft.com/office/drawing/2014/main" id="{B48BA58F-A41C-6D33-2979-A163C22E026C}"/>
                </a:ext>
              </a:extLst>
            </p:cNvPr>
            <p:cNvGrpSpPr/>
            <p:nvPr/>
          </p:nvGrpSpPr>
          <p:grpSpPr>
            <a:xfrm>
              <a:off x="5395213" y="4493182"/>
              <a:ext cx="1471490" cy="971002"/>
              <a:chOff x="6340690" y="4275992"/>
              <a:chExt cx="1471490" cy="971002"/>
            </a:xfrm>
          </p:grpSpPr>
          <p:sp>
            <p:nvSpPr>
              <p:cNvPr id="79" name="Freeform: Shape 78">
                <a:extLst>
                  <a:ext uri="{FF2B5EF4-FFF2-40B4-BE49-F238E27FC236}">
                    <a16:creationId xmlns:a16="http://schemas.microsoft.com/office/drawing/2014/main" id="{04FED282-69BE-212F-9110-BA3C7DA127A0}"/>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80" name="Freeform: Shape 79">
                <a:extLst>
                  <a:ext uri="{FF2B5EF4-FFF2-40B4-BE49-F238E27FC236}">
                    <a16:creationId xmlns:a16="http://schemas.microsoft.com/office/drawing/2014/main" id="{6A6813F0-65E1-88F6-29B5-CB3F850AE973}"/>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81" name="Freeform: Shape 80">
                <a:extLst>
                  <a:ext uri="{FF2B5EF4-FFF2-40B4-BE49-F238E27FC236}">
                    <a16:creationId xmlns:a16="http://schemas.microsoft.com/office/drawing/2014/main" id="{88524E6F-647B-653C-8336-16DCB5471217}"/>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2" name="Freeform: Shape 81">
                <a:extLst>
                  <a:ext uri="{FF2B5EF4-FFF2-40B4-BE49-F238E27FC236}">
                    <a16:creationId xmlns:a16="http://schemas.microsoft.com/office/drawing/2014/main" id="{A9978DC0-5923-0039-5BFA-65103B5A6EFA}"/>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3" name="Freeform: Shape 82">
                <a:extLst>
                  <a:ext uri="{FF2B5EF4-FFF2-40B4-BE49-F238E27FC236}">
                    <a16:creationId xmlns:a16="http://schemas.microsoft.com/office/drawing/2014/main" id="{625E0B16-A487-7F25-953E-EF0AFB44BA18}"/>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4" name="Freeform: Shape 83">
                <a:extLst>
                  <a:ext uri="{FF2B5EF4-FFF2-40B4-BE49-F238E27FC236}">
                    <a16:creationId xmlns:a16="http://schemas.microsoft.com/office/drawing/2014/main" id="{885BB252-30B5-619E-E4AE-8588921E62C2}"/>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5" name="Freeform: Shape 84">
                <a:extLst>
                  <a:ext uri="{FF2B5EF4-FFF2-40B4-BE49-F238E27FC236}">
                    <a16:creationId xmlns:a16="http://schemas.microsoft.com/office/drawing/2014/main" id="{C2661658-70B7-139A-5B96-78650ACE3237}"/>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6" name="Freeform: Shape 85">
                <a:extLst>
                  <a:ext uri="{FF2B5EF4-FFF2-40B4-BE49-F238E27FC236}">
                    <a16:creationId xmlns:a16="http://schemas.microsoft.com/office/drawing/2014/main" id="{5D3FDA74-21EF-21BC-5A48-67493983CDDD}"/>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7" name="Freeform: Shape 86">
                <a:extLst>
                  <a:ext uri="{FF2B5EF4-FFF2-40B4-BE49-F238E27FC236}">
                    <a16:creationId xmlns:a16="http://schemas.microsoft.com/office/drawing/2014/main" id="{0E20AE33-B4AB-9E22-6A3D-AFF4E35E2F59}"/>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88" name="Freeform: Shape 87">
                <a:extLst>
                  <a:ext uri="{FF2B5EF4-FFF2-40B4-BE49-F238E27FC236}">
                    <a16:creationId xmlns:a16="http://schemas.microsoft.com/office/drawing/2014/main" id="{50E00ECC-E11A-6C24-E65B-14211620CD50}"/>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89" name="Freeform: Shape 88">
                <a:extLst>
                  <a:ext uri="{FF2B5EF4-FFF2-40B4-BE49-F238E27FC236}">
                    <a16:creationId xmlns:a16="http://schemas.microsoft.com/office/drawing/2014/main" id="{B60F4ED6-BCD2-6C80-53C5-56613DDE7D1B}"/>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0" name="Freeform: Shape 89">
                <a:extLst>
                  <a:ext uri="{FF2B5EF4-FFF2-40B4-BE49-F238E27FC236}">
                    <a16:creationId xmlns:a16="http://schemas.microsoft.com/office/drawing/2014/main" id="{608B3591-724C-F91A-4ED9-6201AD21142F}"/>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1" name="Freeform: Shape 90">
                <a:extLst>
                  <a:ext uri="{FF2B5EF4-FFF2-40B4-BE49-F238E27FC236}">
                    <a16:creationId xmlns:a16="http://schemas.microsoft.com/office/drawing/2014/main" id="{C4BA7BA1-004C-3928-97ED-723DA0C102FA}"/>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92" name="Freeform: Shape 91">
                <a:extLst>
                  <a:ext uri="{FF2B5EF4-FFF2-40B4-BE49-F238E27FC236}">
                    <a16:creationId xmlns:a16="http://schemas.microsoft.com/office/drawing/2014/main" id="{E8A1AD5C-D7A2-C1C1-C5D4-3AB8DEFC5DE3}"/>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68" name="Group 67">
              <a:extLst>
                <a:ext uri="{FF2B5EF4-FFF2-40B4-BE49-F238E27FC236}">
                  <a16:creationId xmlns:a16="http://schemas.microsoft.com/office/drawing/2014/main" id="{EE542D93-D7BE-FE27-9B83-AF7F3DA8C063}"/>
                </a:ext>
              </a:extLst>
            </p:cNvPr>
            <p:cNvGrpSpPr/>
            <p:nvPr/>
          </p:nvGrpSpPr>
          <p:grpSpPr>
            <a:xfrm>
              <a:off x="2899787" y="1633520"/>
              <a:ext cx="2259932" cy="1682275"/>
              <a:chOff x="3795963" y="1457826"/>
              <a:chExt cx="2259932" cy="1682275"/>
            </a:xfrm>
          </p:grpSpPr>
          <p:sp>
            <p:nvSpPr>
              <p:cNvPr id="69" name="Freeform: Shape 68">
                <a:extLst>
                  <a:ext uri="{FF2B5EF4-FFF2-40B4-BE49-F238E27FC236}">
                    <a16:creationId xmlns:a16="http://schemas.microsoft.com/office/drawing/2014/main" id="{61A3E2E9-DE81-148E-AEAA-238911FA7739}"/>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70" name="Freeform: Shape 69">
                <a:extLst>
                  <a:ext uri="{FF2B5EF4-FFF2-40B4-BE49-F238E27FC236}">
                    <a16:creationId xmlns:a16="http://schemas.microsoft.com/office/drawing/2014/main" id="{A7A5123F-9011-1905-728B-B951BC3ADE14}"/>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1" name="Freeform: Shape 70">
                <a:extLst>
                  <a:ext uri="{FF2B5EF4-FFF2-40B4-BE49-F238E27FC236}">
                    <a16:creationId xmlns:a16="http://schemas.microsoft.com/office/drawing/2014/main" id="{30D1B156-B30E-303D-4E15-7932C0EDC700}"/>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2" name="Freeform: Shape 71">
                <a:extLst>
                  <a:ext uri="{FF2B5EF4-FFF2-40B4-BE49-F238E27FC236}">
                    <a16:creationId xmlns:a16="http://schemas.microsoft.com/office/drawing/2014/main" id="{B16C0B51-47E8-6C01-72BA-C496B286FA65}"/>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3" name="Freeform: Shape 72">
                <a:extLst>
                  <a:ext uri="{FF2B5EF4-FFF2-40B4-BE49-F238E27FC236}">
                    <a16:creationId xmlns:a16="http://schemas.microsoft.com/office/drawing/2014/main" id="{F9B0EACF-A8DA-50C1-6852-68449D489B9A}"/>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4" name="Freeform: Shape 73">
                <a:extLst>
                  <a:ext uri="{FF2B5EF4-FFF2-40B4-BE49-F238E27FC236}">
                    <a16:creationId xmlns:a16="http://schemas.microsoft.com/office/drawing/2014/main" id="{AF4D1449-1699-4E8C-71EC-E250D8033774}"/>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5" name="Freeform: Shape 74">
                <a:extLst>
                  <a:ext uri="{FF2B5EF4-FFF2-40B4-BE49-F238E27FC236}">
                    <a16:creationId xmlns:a16="http://schemas.microsoft.com/office/drawing/2014/main" id="{71D05C89-3C19-AFEF-C9AA-0412CBE7BF19}"/>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6" name="Freeform: Shape 75">
                <a:extLst>
                  <a:ext uri="{FF2B5EF4-FFF2-40B4-BE49-F238E27FC236}">
                    <a16:creationId xmlns:a16="http://schemas.microsoft.com/office/drawing/2014/main" id="{F245E1AF-401E-8F8B-FB96-34E34C94A218}"/>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77" name="Freeform: Shape 76">
                <a:extLst>
                  <a:ext uri="{FF2B5EF4-FFF2-40B4-BE49-F238E27FC236}">
                    <a16:creationId xmlns:a16="http://schemas.microsoft.com/office/drawing/2014/main" id="{906CB1AA-809C-4DA6-B76A-AE710E6410E8}"/>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78" name="Freeform: Shape 77">
                <a:extLst>
                  <a:ext uri="{FF2B5EF4-FFF2-40B4-BE49-F238E27FC236}">
                    <a16:creationId xmlns:a16="http://schemas.microsoft.com/office/drawing/2014/main" id="{3BBC2E45-6406-2979-2BD1-80B7D15349D8}"/>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107" name="Group 106">
            <a:extLst>
              <a:ext uri="{FF2B5EF4-FFF2-40B4-BE49-F238E27FC236}">
                <a16:creationId xmlns:a16="http://schemas.microsoft.com/office/drawing/2014/main" id="{57A848CE-38F4-62B3-6A27-152A4805E167}"/>
              </a:ext>
            </a:extLst>
          </p:cNvPr>
          <p:cNvGrpSpPr>
            <a:grpSpLocks noChangeAspect="1"/>
          </p:cNvGrpSpPr>
          <p:nvPr/>
        </p:nvGrpSpPr>
        <p:grpSpPr>
          <a:xfrm>
            <a:off x="8884105" y="3127359"/>
            <a:ext cx="1218596" cy="1224000"/>
            <a:chOff x="2899787" y="892266"/>
            <a:chExt cx="4291240" cy="4571918"/>
          </a:xfrm>
        </p:grpSpPr>
        <p:grpSp>
          <p:nvGrpSpPr>
            <p:cNvPr id="108" name="Group 107">
              <a:extLst>
                <a:ext uri="{FF2B5EF4-FFF2-40B4-BE49-F238E27FC236}">
                  <a16:creationId xmlns:a16="http://schemas.microsoft.com/office/drawing/2014/main" id="{22B28461-23E3-2620-2240-9D1D181267CD}"/>
                </a:ext>
              </a:extLst>
            </p:cNvPr>
            <p:cNvGrpSpPr/>
            <p:nvPr/>
          </p:nvGrpSpPr>
          <p:grpSpPr>
            <a:xfrm>
              <a:off x="5671509" y="892266"/>
              <a:ext cx="1519518" cy="3175488"/>
              <a:chOff x="6620435" y="710712"/>
              <a:chExt cx="1519518" cy="3175488"/>
            </a:xfrm>
          </p:grpSpPr>
          <p:sp>
            <p:nvSpPr>
              <p:cNvPr id="135" name="Freeform: Shape 134">
                <a:extLst>
                  <a:ext uri="{FF2B5EF4-FFF2-40B4-BE49-F238E27FC236}">
                    <a16:creationId xmlns:a16="http://schemas.microsoft.com/office/drawing/2014/main" id="{4C3051E0-488A-678C-B501-F4FE726F4BB8}"/>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36" name="Freeform: Shape 135">
                <a:extLst>
                  <a:ext uri="{FF2B5EF4-FFF2-40B4-BE49-F238E27FC236}">
                    <a16:creationId xmlns:a16="http://schemas.microsoft.com/office/drawing/2014/main" id="{F4194653-6D96-2FFD-B855-EA1D65B84445}"/>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7" name="Freeform: Shape 136">
                <a:extLst>
                  <a:ext uri="{FF2B5EF4-FFF2-40B4-BE49-F238E27FC236}">
                    <a16:creationId xmlns:a16="http://schemas.microsoft.com/office/drawing/2014/main" id="{9EE8AC53-9625-AB2D-F1B0-5360AA79526C}"/>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8" name="Freeform: Shape 137">
                <a:extLst>
                  <a:ext uri="{FF2B5EF4-FFF2-40B4-BE49-F238E27FC236}">
                    <a16:creationId xmlns:a16="http://schemas.microsoft.com/office/drawing/2014/main" id="{DE006873-5EA4-A79A-A4D5-08648B511520}"/>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9" name="Freeform: Shape 138">
                <a:extLst>
                  <a:ext uri="{FF2B5EF4-FFF2-40B4-BE49-F238E27FC236}">
                    <a16:creationId xmlns:a16="http://schemas.microsoft.com/office/drawing/2014/main" id="{A0A4486C-D2F2-65B0-805F-24EFF34ABB0D}"/>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0" name="Freeform: Shape 139">
                <a:extLst>
                  <a:ext uri="{FF2B5EF4-FFF2-40B4-BE49-F238E27FC236}">
                    <a16:creationId xmlns:a16="http://schemas.microsoft.com/office/drawing/2014/main" id="{135CB2F5-C90D-EFFD-299C-DBA7951F3142}"/>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1" name="Freeform: Shape 140">
                <a:extLst>
                  <a:ext uri="{FF2B5EF4-FFF2-40B4-BE49-F238E27FC236}">
                    <a16:creationId xmlns:a16="http://schemas.microsoft.com/office/drawing/2014/main" id="{CCE60F59-CC26-85A5-22B2-CFD006AF1826}"/>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42" name="Freeform: Shape 141">
                <a:extLst>
                  <a:ext uri="{FF2B5EF4-FFF2-40B4-BE49-F238E27FC236}">
                    <a16:creationId xmlns:a16="http://schemas.microsoft.com/office/drawing/2014/main" id="{723BA1DE-9FCF-70AC-A077-2EF35AB73B16}"/>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43" name="Freeform: Shape 142">
                <a:extLst>
                  <a:ext uri="{FF2B5EF4-FFF2-40B4-BE49-F238E27FC236}">
                    <a16:creationId xmlns:a16="http://schemas.microsoft.com/office/drawing/2014/main" id="{71BD2B5A-D489-FFF3-E8A5-69F2D7E5DA0A}"/>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4" name="Freeform: Shape 143">
                <a:extLst>
                  <a:ext uri="{FF2B5EF4-FFF2-40B4-BE49-F238E27FC236}">
                    <a16:creationId xmlns:a16="http://schemas.microsoft.com/office/drawing/2014/main" id="{A78EA011-7250-608A-E7D2-3B79C9A260DE}"/>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45" name="Freeform: Shape 144">
                <a:extLst>
                  <a:ext uri="{FF2B5EF4-FFF2-40B4-BE49-F238E27FC236}">
                    <a16:creationId xmlns:a16="http://schemas.microsoft.com/office/drawing/2014/main" id="{C7BC4FAF-93B0-C287-D548-C006E97604FD}"/>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6" name="Freeform: Shape 145">
                <a:extLst>
                  <a:ext uri="{FF2B5EF4-FFF2-40B4-BE49-F238E27FC236}">
                    <a16:creationId xmlns:a16="http://schemas.microsoft.com/office/drawing/2014/main" id="{3C7AF1E0-F7C6-CB73-C972-0C6190D008DE}"/>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7" name="Freeform: Shape 146">
                <a:extLst>
                  <a:ext uri="{FF2B5EF4-FFF2-40B4-BE49-F238E27FC236}">
                    <a16:creationId xmlns:a16="http://schemas.microsoft.com/office/drawing/2014/main" id="{8140E575-D72C-4C7A-FF1A-7AB747AAA7C6}"/>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48" name="Freeform: Shape 147">
                <a:extLst>
                  <a:ext uri="{FF2B5EF4-FFF2-40B4-BE49-F238E27FC236}">
                    <a16:creationId xmlns:a16="http://schemas.microsoft.com/office/drawing/2014/main" id="{070012CA-7DD4-4945-1F9B-1F6462DC12C1}"/>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109" name="Group 108">
              <a:extLst>
                <a:ext uri="{FF2B5EF4-FFF2-40B4-BE49-F238E27FC236}">
                  <a16:creationId xmlns:a16="http://schemas.microsoft.com/office/drawing/2014/main" id="{7E8FDEE7-18E8-439C-DB55-99F0721B234F}"/>
                </a:ext>
              </a:extLst>
            </p:cNvPr>
            <p:cNvGrpSpPr/>
            <p:nvPr/>
          </p:nvGrpSpPr>
          <p:grpSpPr>
            <a:xfrm>
              <a:off x="5395213" y="4493182"/>
              <a:ext cx="1471490" cy="971002"/>
              <a:chOff x="6340690" y="4275992"/>
              <a:chExt cx="1471490" cy="971002"/>
            </a:xfrm>
          </p:grpSpPr>
          <p:sp>
            <p:nvSpPr>
              <p:cNvPr id="121" name="Freeform: Shape 120">
                <a:extLst>
                  <a:ext uri="{FF2B5EF4-FFF2-40B4-BE49-F238E27FC236}">
                    <a16:creationId xmlns:a16="http://schemas.microsoft.com/office/drawing/2014/main" id="{8FA714E6-05C6-FDDA-A386-F4DAE0976473}"/>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122" name="Freeform: Shape 121">
                <a:extLst>
                  <a:ext uri="{FF2B5EF4-FFF2-40B4-BE49-F238E27FC236}">
                    <a16:creationId xmlns:a16="http://schemas.microsoft.com/office/drawing/2014/main" id="{626A8E84-DD01-2B65-A3BB-DAD173E4DA2B}"/>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123" name="Freeform: Shape 122">
                <a:extLst>
                  <a:ext uri="{FF2B5EF4-FFF2-40B4-BE49-F238E27FC236}">
                    <a16:creationId xmlns:a16="http://schemas.microsoft.com/office/drawing/2014/main" id="{47F73291-82F3-8F7A-F3ED-891E49E5A433}"/>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24" name="Freeform: Shape 123">
                <a:extLst>
                  <a:ext uri="{FF2B5EF4-FFF2-40B4-BE49-F238E27FC236}">
                    <a16:creationId xmlns:a16="http://schemas.microsoft.com/office/drawing/2014/main" id="{380B57F2-1494-43E8-F3B3-485A7D56D145}"/>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5" name="Freeform: Shape 124">
                <a:extLst>
                  <a:ext uri="{FF2B5EF4-FFF2-40B4-BE49-F238E27FC236}">
                    <a16:creationId xmlns:a16="http://schemas.microsoft.com/office/drawing/2014/main" id="{EFB58C04-91C4-16C2-45CA-58E5D29508BD}"/>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6" name="Freeform: Shape 125">
                <a:extLst>
                  <a:ext uri="{FF2B5EF4-FFF2-40B4-BE49-F238E27FC236}">
                    <a16:creationId xmlns:a16="http://schemas.microsoft.com/office/drawing/2014/main" id="{03619A29-AA59-F0BD-1CE6-E30662C94EB7}"/>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7" name="Freeform: Shape 126">
                <a:extLst>
                  <a:ext uri="{FF2B5EF4-FFF2-40B4-BE49-F238E27FC236}">
                    <a16:creationId xmlns:a16="http://schemas.microsoft.com/office/drawing/2014/main" id="{EBEECDD5-8BFE-80A2-18EE-CE1D8A1DE860}"/>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8" name="Freeform: Shape 127">
                <a:extLst>
                  <a:ext uri="{FF2B5EF4-FFF2-40B4-BE49-F238E27FC236}">
                    <a16:creationId xmlns:a16="http://schemas.microsoft.com/office/drawing/2014/main" id="{E8961158-8861-BFB2-E710-4388CF8D1541}"/>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29" name="Freeform: Shape 128">
                <a:extLst>
                  <a:ext uri="{FF2B5EF4-FFF2-40B4-BE49-F238E27FC236}">
                    <a16:creationId xmlns:a16="http://schemas.microsoft.com/office/drawing/2014/main" id="{F61B7B1D-D0EB-4C89-2228-5641D1082A04}"/>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30" name="Freeform: Shape 129">
                <a:extLst>
                  <a:ext uri="{FF2B5EF4-FFF2-40B4-BE49-F238E27FC236}">
                    <a16:creationId xmlns:a16="http://schemas.microsoft.com/office/drawing/2014/main" id="{9FBD035B-5050-AB80-3713-8B6FC83D0A29}"/>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1" name="Freeform: Shape 130">
                <a:extLst>
                  <a:ext uri="{FF2B5EF4-FFF2-40B4-BE49-F238E27FC236}">
                    <a16:creationId xmlns:a16="http://schemas.microsoft.com/office/drawing/2014/main" id="{D9CD28B9-330D-1246-7477-72171D7C778F}"/>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2" name="Freeform: Shape 131">
                <a:extLst>
                  <a:ext uri="{FF2B5EF4-FFF2-40B4-BE49-F238E27FC236}">
                    <a16:creationId xmlns:a16="http://schemas.microsoft.com/office/drawing/2014/main" id="{20FBFA9A-BA97-AB97-63B7-68F4E641BE76}"/>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3" name="Freeform: Shape 132">
                <a:extLst>
                  <a:ext uri="{FF2B5EF4-FFF2-40B4-BE49-F238E27FC236}">
                    <a16:creationId xmlns:a16="http://schemas.microsoft.com/office/drawing/2014/main" id="{4A194AC1-A180-3EB3-FF31-7F2720C30ED4}"/>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34" name="Freeform: Shape 133">
                <a:extLst>
                  <a:ext uri="{FF2B5EF4-FFF2-40B4-BE49-F238E27FC236}">
                    <a16:creationId xmlns:a16="http://schemas.microsoft.com/office/drawing/2014/main" id="{E30B61B1-534A-4D4C-F08E-0D970FCDE73A}"/>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110" name="Group 109">
              <a:extLst>
                <a:ext uri="{FF2B5EF4-FFF2-40B4-BE49-F238E27FC236}">
                  <a16:creationId xmlns:a16="http://schemas.microsoft.com/office/drawing/2014/main" id="{4F29E0CE-923B-0AD9-339E-5A6DC827ED6D}"/>
                </a:ext>
              </a:extLst>
            </p:cNvPr>
            <p:cNvGrpSpPr/>
            <p:nvPr/>
          </p:nvGrpSpPr>
          <p:grpSpPr>
            <a:xfrm>
              <a:off x="2899787" y="1633520"/>
              <a:ext cx="2259932" cy="1682275"/>
              <a:chOff x="3795963" y="1457826"/>
              <a:chExt cx="2259932" cy="1682275"/>
            </a:xfrm>
          </p:grpSpPr>
          <p:sp>
            <p:nvSpPr>
              <p:cNvPr id="111" name="Freeform: Shape 110">
                <a:extLst>
                  <a:ext uri="{FF2B5EF4-FFF2-40B4-BE49-F238E27FC236}">
                    <a16:creationId xmlns:a16="http://schemas.microsoft.com/office/drawing/2014/main" id="{236C6E97-5523-A8B8-960A-F0517967066E}"/>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12" name="Freeform: Shape 111">
                <a:extLst>
                  <a:ext uri="{FF2B5EF4-FFF2-40B4-BE49-F238E27FC236}">
                    <a16:creationId xmlns:a16="http://schemas.microsoft.com/office/drawing/2014/main" id="{13EB4C3D-2B20-B7EE-9BC4-D5AB155F2019}"/>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3" name="Freeform: Shape 112">
                <a:extLst>
                  <a:ext uri="{FF2B5EF4-FFF2-40B4-BE49-F238E27FC236}">
                    <a16:creationId xmlns:a16="http://schemas.microsoft.com/office/drawing/2014/main" id="{ADEC17E1-5F81-B482-CBDD-96F003FED178}"/>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4" name="Freeform: Shape 113">
                <a:extLst>
                  <a:ext uri="{FF2B5EF4-FFF2-40B4-BE49-F238E27FC236}">
                    <a16:creationId xmlns:a16="http://schemas.microsoft.com/office/drawing/2014/main" id="{D42E89C3-26F6-D61B-860D-0AED202908F8}"/>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5" name="Freeform: Shape 114">
                <a:extLst>
                  <a:ext uri="{FF2B5EF4-FFF2-40B4-BE49-F238E27FC236}">
                    <a16:creationId xmlns:a16="http://schemas.microsoft.com/office/drawing/2014/main" id="{FE76E143-B2ED-C63A-2AD5-6E799C176088}"/>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6" name="Freeform: Shape 115">
                <a:extLst>
                  <a:ext uri="{FF2B5EF4-FFF2-40B4-BE49-F238E27FC236}">
                    <a16:creationId xmlns:a16="http://schemas.microsoft.com/office/drawing/2014/main" id="{863ACA35-18D4-1CD3-A57F-DFD152A9BF46}"/>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7" name="Freeform: Shape 116">
                <a:extLst>
                  <a:ext uri="{FF2B5EF4-FFF2-40B4-BE49-F238E27FC236}">
                    <a16:creationId xmlns:a16="http://schemas.microsoft.com/office/drawing/2014/main" id="{E0D79D2A-9DCA-14CE-D163-4834951FD6AC}"/>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18" name="Freeform: Shape 117">
                <a:extLst>
                  <a:ext uri="{FF2B5EF4-FFF2-40B4-BE49-F238E27FC236}">
                    <a16:creationId xmlns:a16="http://schemas.microsoft.com/office/drawing/2014/main" id="{ACB19FB4-0E16-33CB-52C7-EA8F6051A531}"/>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19" name="Freeform: Shape 118">
                <a:extLst>
                  <a:ext uri="{FF2B5EF4-FFF2-40B4-BE49-F238E27FC236}">
                    <a16:creationId xmlns:a16="http://schemas.microsoft.com/office/drawing/2014/main" id="{2B4DB54B-0413-479B-6B00-065CC8A54262}"/>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20" name="Freeform: Shape 119">
                <a:extLst>
                  <a:ext uri="{FF2B5EF4-FFF2-40B4-BE49-F238E27FC236}">
                    <a16:creationId xmlns:a16="http://schemas.microsoft.com/office/drawing/2014/main" id="{440EFD60-8A7B-DA73-BF51-CB78CE9F2B16}"/>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grpSp>
        <p:nvGrpSpPr>
          <p:cNvPr id="149" name="Group 148">
            <a:extLst>
              <a:ext uri="{FF2B5EF4-FFF2-40B4-BE49-F238E27FC236}">
                <a16:creationId xmlns:a16="http://schemas.microsoft.com/office/drawing/2014/main" id="{0CDEE1C0-EB8A-0021-BBC2-039BB371BDBA}"/>
              </a:ext>
            </a:extLst>
          </p:cNvPr>
          <p:cNvGrpSpPr>
            <a:grpSpLocks noChangeAspect="1"/>
          </p:cNvGrpSpPr>
          <p:nvPr/>
        </p:nvGrpSpPr>
        <p:grpSpPr>
          <a:xfrm>
            <a:off x="8916567" y="4914889"/>
            <a:ext cx="1218596" cy="1224000"/>
            <a:chOff x="2899787" y="892266"/>
            <a:chExt cx="4291240" cy="4571918"/>
          </a:xfrm>
        </p:grpSpPr>
        <p:grpSp>
          <p:nvGrpSpPr>
            <p:cNvPr id="150" name="Group 149">
              <a:extLst>
                <a:ext uri="{FF2B5EF4-FFF2-40B4-BE49-F238E27FC236}">
                  <a16:creationId xmlns:a16="http://schemas.microsoft.com/office/drawing/2014/main" id="{D843FE95-9E56-526F-7639-03A86A0E1949}"/>
                </a:ext>
              </a:extLst>
            </p:cNvPr>
            <p:cNvGrpSpPr/>
            <p:nvPr/>
          </p:nvGrpSpPr>
          <p:grpSpPr>
            <a:xfrm>
              <a:off x="5671509" y="892266"/>
              <a:ext cx="1519518" cy="3175488"/>
              <a:chOff x="6620435" y="710712"/>
              <a:chExt cx="1519518" cy="3175488"/>
            </a:xfrm>
          </p:grpSpPr>
          <p:sp>
            <p:nvSpPr>
              <p:cNvPr id="177" name="Freeform: Shape 176">
                <a:extLst>
                  <a:ext uri="{FF2B5EF4-FFF2-40B4-BE49-F238E27FC236}">
                    <a16:creationId xmlns:a16="http://schemas.microsoft.com/office/drawing/2014/main" id="{5A71AE2D-5C48-6753-9325-46F4B94B7E6B}"/>
                  </a:ext>
                </a:extLst>
              </p:cNvPr>
              <p:cNvSpPr/>
              <p:nvPr/>
            </p:nvSpPr>
            <p:spPr>
              <a:xfrm>
                <a:off x="6620435" y="714935"/>
                <a:ext cx="1519518" cy="3171265"/>
              </a:xfrm>
              <a:custGeom>
                <a:avLst/>
                <a:gdLst>
                  <a:gd name="connsiteX0" fmla="*/ 683559 w 1519518"/>
                  <a:gd name="connsiteY0" fmla="*/ 26894 h 3171265"/>
                  <a:gd name="connsiteX1" fmla="*/ 750794 w 1519518"/>
                  <a:gd name="connsiteY1" fmla="*/ 0 h 3171265"/>
                  <a:gd name="connsiteX2" fmla="*/ 786653 w 1519518"/>
                  <a:gd name="connsiteY2" fmla="*/ 11206 h 3171265"/>
                  <a:gd name="connsiteX3" fmla="*/ 826994 w 1519518"/>
                  <a:gd name="connsiteY3" fmla="*/ 31377 h 3171265"/>
                  <a:gd name="connsiteX4" fmla="*/ 865094 w 1519518"/>
                  <a:gd name="connsiteY4" fmla="*/ 35859 h 3171265"/>
                  <a:gd name="connsiteX5" fmla="*/ 900953 w 1519518"/>
                  <a:gd name="connsiteY5" fmla="*/ 38100 h 3171265"/>
                  <a:gd name="connsiteX6" fmla="*/ 914400 w 1519518"/>
                  <a:gd name="connsiteY6" fmla="*/ 69477 h 3171265"/>
                  <a:gd name="connsiteX7" fmla="*/ 932330 w 1519518"/>
                  <a:gd name="connsiteY7" fmla="*/ 76200 h 3171265"/>
                  <a:gd name="connsiteX8" fmla="*/ 941294 w 1519518"/>
                  <a:gd name="connsiteY8" fmla="*/ 80683 h 3171265"/>
                  <a:gd name="connsiteX9" fmla="*/ 939053 w 1519518"/>
                  <a:gd name="connsiteY9" fmla="*/ 109818 h 3171265"/>
                  <a:gd name="connsiteX10" fmla="*/ 925606 w 1519518"/>
                  <a:gd name="connsiteY10" fmla="*/ 143436 h 3171265"/>
                  <a:gd name="connsiteX11" fmla="*/ 939053 w 1519518"/>
                  <a:gd name="connsiteY11" fmla="*/ 177053 h 3171265"/>
                  <a:gd name="connsiteX12" fmla="*/ 941294 w 1519518"/>
                  <a:gd name="connsiteY12" fmla="*/ 210671 h 3171265"/>
                  <a:gd name="connsiteX13" fmla="*/ 916641 w 1519518"/>
                  <a:gd name="connsiteY13" fmla="*/ 215153 h 3171265"/>
                  <a:gd name="connsiteX14" fmla="*/ 867336 w 1519518"/>
                  <a:gd name="connsiteY14" fmla="*/ 156883 h 3171265"/>
                  <a:gd name="connsiteX15" fmla="*/ 867336 w 1519518"/>
                  <a:gd name="connsiteY15" fmla="*/ 156883 h 3171265"/>
                  <a:gd name="connsiteX16" fmla="*/ 869577 w 1519518"/>
                  <a:gd name="connsiteY16" fmla="*/ 203947 h 3171265"/>
                  <a:gd name="connsiteX17" fmla="*/ 858371 w 1519518"/>
                  <a:gd name="connsiteY17" fmla="*/ 235324 h 3171265"/>
                  <a:gd name="connsiteX18" fmla="*/ 858371 w 1519518"/>
                  <a:gd name="connsiteY18" fmla="*/ 266700 h 3171265"/>
                  <a:gd name="connsiteX19" fmla="*/ 858371 w 1519518"/>
                  <a:gd name="connsiteY19" fmla="*/ 298077 h 3171265"/>
                  <a:gd name="connsiteX20" fmla="*/ 862853 w 1519518"/>
                  <a:gd name="connsiteY20" fmla="*/ 318247 h 3171265"/>
                  <a:gd name="connsiteX21" fmla="*/ 883024 w 1519518"/>
                  <a:gd name="connsiteY21" fmla="*/ 340659 h 3171265"/>
                  <a:gd name="connsiteX22" fmla="*/ 930089 w 1519518"/>
                  <a:gd name="connsiteY22" fmla="*/ 394447 h 3171265"/>
                  <a:gd name="connsiteX23" fmla="*/ 959224 w 1519518"/>
                  <a:gd name="connsiteY23" fmla="*/ 430306 h 3171265"/>
                  <a:gd name="connsiteX24" fmla="*/ 970430 w 1519518"/>
                  <a:gd name="connsiteY24" fmla="*/ 477371 h 3171265"/>
                  <a:gd name="connsiteX25" fmla="*/ 1008530 w 1519518"/>
                  <a:gd name="connsiteY25" fmla="*/ 542365 h 3171265"/>
                  <a:gd name="connsiteX26" fmla="*/ 1044389 w 1519518"/>
                  <a:gd name="connsiteY26" fmla="*/ 605118 h 3171265"/>
                  <a:gd name="connsiteX27" fmla="*/ 1060077 w 1519518"/>
                  <a:gd name="connsiteY27" fmla="*/ 645459 h 3171265"/>
                  <a:gd name="connsiteX28" fmla="*/ 1089212 w 1519518"/>
                  <a:gd name="connsiteY28" fmla="*/ 672353 h 3171265"/>
                  <a:gd name="connsiteX29" fmla="*/ 1098177 w 1519518"/>
                  <a:gd name="connsiteY29" fmla="*/ 692524 h 3171265"/>
                  <a:gd name="connsiteX30" fmla="*/ 1066800 w 1519518"/>
                  <a:gd name="connsiteY30" fmla="*/ 697006 h 3171265"/>
                  <a:gd name="connsiteX31" fmla="*/ 1062318 w 1519518"/>
                  <a:gd name="connsiteY31" fmla="*/ 723900 h 3171265"/>
                  <a:gd name="connsiteX32" fmla="*/ 1042147 w 1519518"/>
                  <a:gd name="connsiteY32" fmla="*/ 744071 h 3171265"/>
                  <a:gd name="connsiteX33" fmla="*/ 1028700 w 1519518"/>
                  <a:gd name="connsiteY33" fmla="*/ 770965 h 3171265"/>
                  <a:gd name="connsiteX34" fmla="*/ 1051112 w 1519518"/>
                  <a:gd name="connsiteY34" fmla="*/ 820271 h 3171265"/>
                  <a:gd name="connsiteX35" fmla="*/ 1093694 w 1519518"/>
                  <a:gd name="connsiteY35" fmla="*/ 815789 h 3171265"/>
                  <a:gd name="connsiteX36" fmla="*/ 1113865 w 1519518"/>
                  <a:gd name="connsiteY36" fmla="*/ 833718 h 3171265"/>
                  <a:gd name="connsiteX37" fmla="*/ 1138518 w 1519518"/>
                  <a:gd name="connsiteY37" fmla="*/ 860612 h 3171265"/>
                  <a:gd name="connsiteX38" fmla="*/ 1100418 w 1519518"/>
                  <a:gd name="connsiteY38" fmla="*/ 896471 h 3171265"/>
                  <a:gd name="connsiteX39" fmla="*/ 1098177 w 1519518"/>
                  <a:gd name="connsiteY39" fmla="*/ 941294 h 3171265"/>
                  <a:gd name="connsiteX40" fmla="*/ 1107141 w 1519518"/>
                  <a:gd name="connsiteY40" fmla="*/ 1006289 h 3171265"/>
                  <a:gd name="connsiteX41" fmla="*/ 1116106 w 1519518"/>
                  <a:gd name="connsiteY41" fmla="*/ 1051112 h 3171265"/>
                  <a:gd name="connsiteX42" fmla="*/ 1181100 w 1519518"/>
                  <a:gd name="connsiteY42" fmla="*/ 1078006 h 3171265"/>
                  <a:gd name="connsiteX43" fmla="*/ 1203512 w 1519518"/>
                  <a:gd name="connsiteY43" fmla="*/ 1100418 h 3171265"/>
                  <a:gd name="connsiteX44" fmla="*/ 1210236 w 1519518"/>
                  <a:gd name="connsiteY44" fmla="*/ 1091453 h 3171265"/>
                  <a:gd name="connsiteX45" fmla="*/ 1205753 w 1519518"/>
                  <a:gd name="connsiteY45" fmla="*/ 1120589 h 3171265"/>
                  <a:gd name="connsiteX46" fmla="*/ 1228165 w 1519518"/>
                  <a:gd name="connsiteY46" fmla="*/ 1136277 h 3171265"/>
                  <a:gd name="connsiteX47" fmla="*/ 1266265 w 1519518"/>
                  <a:gd name="connsiteY47" fmla="*/ 1158689 h 3171265"/>
                  <a:gd name="connsiteX48" fmla="*/ 1270747 w 1519518"/>
                  <a:gd name="connsiteY48" fmla="*/ 1178859 h 3171265"/>
                  <a:gd name="connsiteX49" fmla="*/ 1234889 w 1519518"/>
                  <a:gd name="connsiteY49" fmla="*/ 1223683 h 3171265"/>
                  <a:gd name="connsiteX50" fmla="*/ 1214718 w 1519518"/>
                  <a:gd name="connsiteY50" fmla="*/ 1241612 h 3171265"/>
                  <a:gd name="connsiteX51" fmla="*/ 1214718 w 1519518"/>
                  <a:gd name="connsiteY51" fmla="*/ 1290918 h 3171265"/>
                  <a:gd name="connsiteX52" fmla="*/ 1214718 w 1519518"/>
                  <a:gd name="connsiteY52" fmla="*/ 1340224 h 3171265"/>
                  <a:gd name="connsiteX53" fmla="*/ 1259541 w 1519518"/>
                  <a:gd name="connsiteY53" fmla="*/ 1351430 h 3171265"/>
                  <a:gd name="connsiteX54" fmla="*/ 1255059 w 1519518"/>
                  <a:gd name="connsiteY54" fmla="*/ 1396253 h 3171265"/>
                  <a:gd name="connsiteX55" fmla="*/ 1264024 w 1519518"/>
                  <a:gd name="connsiteY55" fmla="*/ 1454524 h 3171265"/>
                  <a:gd name="connsiteX56" fmla="*/ 1277471 w 1519518"/>
                  <a:gd name="connsiteY56" fmla="*/ 1450041 h 3171265"/>
                  <a:gd name="connsiteX57" fmla="*/ 1311089 w 1519518"/>
                  <a:gd name="connsiteY57" fmla="*/ 1485900 h 3171265"/>
                  <a:gd name="connsiteX58" fmla="*/ 1360394 w 1519518"/>
                  <a:gd name="connsiteY58" fmla="*/ 1479177 h 3171265"/>
                  <a:gd name="connsiteX59" fmla="*/ 1420906 w 1519518"/>
                  <a:gd name="connsiteY59" fmla="*/ 1488141 h 3171265"/>
                  <a:gd name="connsiteX60" fmla="*/ 1445559 w 1519518"/>
                  <a:gd name="connsiteY60" fmla="*/ 1450041 h 3171265"/>
                  <a:gd name="connsiteX61" fmla="*/ 1463489 w 1519518"/>
                  <a:gd name="connsiteY61" fmla="*/ 1488141 h 3171265"/>
                  <a:gd name="connsiteX62" fmla="*/ 1494865 w 1519518"/>
                  <a:gd name="connsiteY62" fmla="*/ 1512794 h 3171265"/>
                  <a:gd name="connsiteX63" fmla="*/ 1488141 w 1519518"/>
                  <a:gd name="connsiteY63" fmla="*/ 1544171 h 3171265"/>
                  <a:gd name="connsiteX64" fmla="*/ 1519518 w 1519518"/>
                  <a:gd name="connsiteY64" fmla="*/ 1564341 h 3171265"/>
                  <a:gd name="connsiteX65" fmla="*/ 1506071 w 1519518"/>
                  <a:gd name="connsiteY65" fmla="*/ 1636059 h 3171265"/>
                  <a:gd name="connsiteX66" fmla="*/ 1494865 w 1519518"/>
                  <a:gd name="connsiteY66" fmla="*/ 1725706 h 3171265"/>
                  <a:gd name="connsiteX67" fmla="*/ 1497106 w 1519518"/>
                  <a:gd name="connsiteY67" fmla="*/ 1783977 h 3171265"/>
                  <a:gd name="connsiteX68" fmla="*/ 1519518 w 1519518"/>
                  <a:gd name="connsiteY68" fmla="*/ 1862418 h 3171265"/>
                  <a:gd name="connsiteX69" fmla="*/ 1519518 w 1519518"/>
                  <a:gd name="connsiteY69" fmla="*/ 1934136 h 3171265"/>
                  <a:gd name="connsiteX70" fmla="*/ 1506071 w 1519518"/>
                  <a:gd name="connsiteY70" fmla="*/ 1965512 h 3171265"/>
                  <a:gd name="connsiteX71" fmla="*/ 1459006 w 1519518"/>
                  <a:gd name="connsiteY71" fmla="*/ 1996889 h 3171265"/>
                  <a:gd name="connsiteX72" fmla="*/ 1425389 w 1519518"/>
                  <a:gd name="connsiteY72" fmla="*/ 1999130 h 3171265"/>
                  <a:gd name="connsiteX73" fmla="*/ 1387289 w 1519518"/>
                  <a:gd name="connsiteY73" fmla="*/ 1996889 h 3171265"/>
                  <a:gd name="connsiteX74" fmla="*/ 1373841 w 1519518"/>
                  <a:gd name="connsiteY74" fmla="*/ 2012577 h 3171265"/>
                  <a:gd name="connsiteX75" fmla="*/ 1355912 w 1519518"/>
                  <a:gd name="connsiteY75" fmla="*/ 2046194 h 3171265"/>
                  <a:gd name="connsiteX76" fmla="*/ 1317812 w 1519518"/>
                  <a:gd name="connsiteY76" fmla="*/ 2026024 h 3171265"/>
                  <a:gd name="connsiteX77" fmla="*/ 1279712 w 1519518"/>
                  <a:gd name="connsiteY77" fmla="*/ 1999130 h 3171265"/>
                  <a:gd name="connsiteX78" fmla="*/ 1279712 w 1519518"/>
                  <a:gd name="connsiteY78" fmla="*/ 1999130 h 3171265"/>
                  <a:gd name="connsiteX79" fmla="*/ 1275230 w 1519518"/>
                  <a:gd name="connsiteY79" fmla="*/ 2050677 h 3171265"/>
                  <a:gd name="connsiteX80" fmla="*/ 1264024 w 1519518"/>
                  <a:gd name="connsiteY80" fmla="*/ 2120153 h 3171265"/>
                  <a:gd name="connsiteX81" fmla="*/ 1246094 w 1519518"/>
                  <a:gd name="connsiteY81" fmla="*/ 2133600 h 3171265"/>
                  <a:gd name="connsiteX82" fmla="*/ 1194547 w 1519518"/>
                  <a:gd name="connsiteY82" fmla="*/ 2126877 h 3171265"/>
                  <a:gd name="connsiteX83" fmla="*/ 1160930 w 1519518"/>
                  <a:gd name="connsiteY83" fmla="*/ 2149289 h 3171265"/>
                  <a:gd name="connsiteX84" fmla="*/ 1158689 w 1519518"/>
                  <a:gd name="connsiteY84" fmla="*/ 2173941 h 3171265"/>
                  <a:gd name="connsiteX85" fmla="*/ 1176618 w 1519518"/>
                  <a:gd name="connsiteY85" fmla="*/ 2205318 h 3171265"/>
                  <a:gd name="connsiteX86" fmla="*/ 1169894 w 1519518"/>
                  <a:gd name="connsiteY86" fmla="*/ 2227730 h 3171265"/>
                  <a:gd name="connsiteX87" fmla="*/ 1151965 w 1519518"/>
                  <a:gd name="connsiteY87" fmla="*/ 2247900 h 3171265"/>
                  <a:gd name="connsiteX88" fmla="*/ 1151965 w 1519518"/>
                  <a:gd name="connsiteY88" fmla="*/ 2292724 h 3171265"/>
                  <a:gd name="connsiteX89" fmla="*/ 1154206 w 1519518"/>
                  <a:gd name="connsiteY89" fmla="*/ 2339789 h 3171265"/>
                  <a:gd name="connsiteX90" fmla="*/ 1165412 w 1519518"/>
                  <a:gd name="connsiteY90" fmla="*/ 2362200 h 3171265"/>
                  <a:gd name="connsiteX91" fmla="*/ 1156447 w 1519518"/>
                  <a:gd name="connsiteY91" fmla="*/ 2375647 h 3171265"/>
                  <a:gd name="connsiteX92" fmla="*/ 1145241 w 1519518"/>
                  <a:gd name="connsiteY92" fmla="*/ 2400300 h 3171265"/>
                  <a:gd name="connsiteX93" fmla="*/ 1143000 w 1519518"/>
                  <a:gd name="connsiteY93" fmla="*/ 2438400 h 3171265"/>
                  <a:gd name="connsiteX94" fmla="*/ 1131794 w 1519518"/>
                  <a:gd name="connsiteY94" fmla="*/ 2489947 h 3171265"/>
                  <a:gd name="connsiteX95" fmla="*/ 1107141 w 1519518"/>
                  <a:gd name="connsiteY95" fmla="*/ 2512359 h 3171265"/>
                  <a:gd name="connsiteX96" fmla="*/ 1078006 w 1519518"/>
                  <a:gd name="connsiteY96" fmla="*/ 2541494 h 3171265"/>
                  <a:gd name="connsiteX97" fmla="*/ 1066800 w 1519518"/>
                  <a:gd name="connsiteY97" fmla="*/ 2602006 h 3171265"/>
                  <a:gd name="connsiteX98" fmla="*/ 1071283 w 1519518"/>
                  <a:gd name="connsiteY98" fmla="*/ 2619936 h 3171265"/>
                  <a:gd name="connsiteX99" fmla="*/ 1062318 w 1519518"/>
                  <a:gd name="connsiteY99" fmla="*/ 2684930 h 3171265"/>
                  <a:gd name="connsiteX100" fmla="*/ 1113865 w 1519518"/>
                  <a:gd name="connsiteY100" fmla="*/ 2707341 h 3171265"/>
                  <a:gd name="connsiteX101" fmla="*/ 1138518 w 1519518"/>
                  <a:gd name="connsiteY101" fmla="*/ 2745441 h 3171265"/>
                  <a:gd name="connsiteX102" fmla="*/ 1134036 w 1519518"/>
                  <a:gd name="connsiteY102" fmla="*/ 2808194 h 3171265"/>
                  <a:gd name="connsiteX103" fmla="*/ 1172136 w 1519518"/>
                  <a:gd name="connsiteY103" fmla="*/ 2832847 h 3171265"/>
                  <a:gd name="connsiteX104" fmla="*/ 1143000 w 1519518"/>
                  <a:gd name="connsiteY104" fmla="*/ 2900083 h 3171265"/>
                  <a:gd name="connsiteX105" fmla="*/ 1129553 w 1519518"/>
                  <a:gd name="connsiteY105" fmla="*/ 2911289 h 3171265"/>
                  <a:gd name="connsiteX106" fmla="*/ 1178859 w 1519518"/>
                  <a:gd name="connsiteY106" fmla="*/ 2971800 h 3171265"/>
                  <a:gd name="connsiteX107" fmla="*/ 1158689 w 1519518"/>
                  <a:gd name="connsiteY107" fmla="*/ 2985247 h 3171265"/>
                  <a:gd name="connsiteX108" fmla="*/ 1102659 w 1519518"/>
                  <a:gd name="connsiteY108" fmla="*/ 3048000 h 3171265"/>
                  <a:gd name="connsiteX109" fmla="*/ 1069041 w 1519518"/>
                  <a:gd name="connsiteY109" fmla="*/ 3090583 h 3171265"/>
                  <a:gd name="connsiteX110" fmla="*/ 1069041 w 1519518"/>
                  <a:gd name="connsiteY110" fmla="*/ 3090583 h 3171265"/>
                  <a:gd name="connsiteX111" fmla="*/ 1030941 w 1519518"/>
                  <a:gd name="connsiteY111" fmla="*/ 3101789 h 3171265"/>
                  <a:gd name="connsiteX112" fmla="*/ 979394 w 1519518"/>
                  <a:gd name="connsiteY112" fmla="*/ 3104030 h 3171265"/>
                  <a:gd name="connsiteX113" fmla="*/ 945777 w 1519518"/>
                  <a:gd name="connsiteY113" fmla="*/ 3128683 h 3171265"/>
                  <a:gd name="connsiteX114" fmla="*/ 916641 w 1519518"/>
                  <a:gd name="connsiteY114" fmla="*/ 3169024 h 3171265"/>
                  <a:gd name="connsiteX115" fmla="*/ 891989 w 1519518"/>
                  <a:gd name="connsiteY115" fmla="*/ 3171265 h 3171265"/>
                  <a:gd name="connsiteX116" fmla="*/ 858371 w 1519518"/>
                  <a:gd name="connsiteY116" fmla="*/ 3164541 h 3171265"/>
                  <a:gd name="connsiteX117" fmla="*/ 849406 w 1519518"/>
                  <a:gd name="connsiteY117" fmla="*/ 3117477 h 3171265"/>
                  <a:gd name="connsiteX118" fmla="*/ 833718 w 1519518"/>
                  <a:gd name="connsiteY118" fmla="*/ 3097306 h 3171265"/>
                  <a:gd name="connsiteX119" fmla="*/ 791136 w 1519518"/>
                  <a:gd name="connsiteY119" fmla="*/ 3099547 h 3171265"/>
                  <a:gd name="connsiteX120" fmla="*/ 759759 w 1519518"/>
                  <a:gd name="connsiteY120" fmla="*/ 3061447 h 3171265"/>
                  <a:gd name="connsiteX121" fmla="*/ 732865 w 1519518"/>
                  <a:gd name="connsiteY121" fmla="*/ 3070412 h 3171265"/>
                  <a:gd name="connsiteX122" fmla="*/ 649941 w 1519518"/>
                  <a:gd name="connsiteY122" fmla="*/ 3148853 h 3171265"/>
                  <a:gd name="connsiteX123" fmla="*/ 614083 w 1519518"/>
                  <a:gd name="connsiteY123" fmla="*/ 3155577 h 3171265"/>
                  <a:gd name="connsiteX124" fmla="*/ 607359 w 1519518"/>
                  <a:gd name="connsiteY124" fmla="*/ 3077136 h 3171265"/>
                  <a:gd name="connsiteX125" fmla="*/ 607359 w 1519518"/>
                  <a:gd name="connsiteY125" fmla="*/ 3077136 h 3171265"/>
                  <a:gd name="connsiteX126" fmla="*/ 600636 w 1519518"/>
                  <a:gd name="connsiteY126" fmla="*/ 3005418 h 3171265"/>
                  <a:gd name="connsiteX127" fmla="*/ 591671 w 1519518"/>
                  <a:gd name="connsiteY127" fmla="*/ 2971800 h 3171265"/>
                  <a:gd name="connsiteX128" fmla="*/ 562536 w 1519518"/>
                  <a:gd name="connsiteY128" fmla="*/ 2949389 h 3171265"/>
                  <a:gd name="connsiteX129" fmla="*/ 573741 w 1519518"/>
                  <a:gd name="connsiteY129" fmla="*/ 2879912 h 3171265"/>
                  <a:gd name="connsiteX130" fmla="*/ 596153 w 1519518"/>
                  <a:gd name="connsiteY130" fmla="*/ 2832847 h 3171265"/>
                  <a:gd name="connsiteX131" fmla="*/ 632012 w 1519518"/>
                  <a:gd name="connsiteY131" fmla="*/ 2740959 h 3171265"/>
                  <a:gd name="connsiteX132" fmla="*/ 670112 w 1519518"/>
                  <a:gd name="connsiteY132" fmla="*/ 2716306 h 3171265"/>
                  <a:gd name="connsiteX133" fmla="*/ 694765 w 1519518"/>
                  <a:gd name="connsiteY133" fmla="*/ 2678206 h 3171265"/>
                  <a:gd name="connsiteX134" fmla="*/ 717177 w 1519518"/>
                  <a:gd name="connsiteY134" fmla="*/ 2635624 h 3171265"/>
                  <a:gd name="connsiteX135" fmla="*/ 730624 w 1519518"/>
                  <a:gd name="connsiteY135" fmla="*/ 2545977 h 3171265"/>
                  <a:gd name="connsiteX136" fmla="*/ 737347 w 1519518"/>
                  <a:gd name="connsiteY136" fmla="*/ 2480983 h 3171265"/>
                  <a:gd name="connsiteX137" fmla="*/ 683559 w 1519518"/>
                  <a:gd name="connsiteY137" fmla="*/ 2472018 h 3171265"/>
                  <a:gd name="connsiteX138" fmla="*/ 623047 w 1519518"/>
                  <a:gd name="connsiteY138" fmla="*/ 2424953 h 3171265"/>
                  <a:gd name="connsiteX139" fmla="*/ 593912 w 1519518"/>
                  <a:gd name="connsiteY139" fmla="*/ 2415989 h 3171265"/>
                  <a:gd name="connsiteX140" fmla="*/ 567018 w 1519518"/>
                  <a:gd name="connsiteY140" fmla="*/ 2420471 h 3171265"/>
                  <a:gd name="connsiteX141" fmla="*/ 484094 w 1519518"/>
                  <a:gd name="connsiteY141" fmla="*/ 2440641 h 3171265"/>
                  <a:gd name="connsiteX142" fmla="*/ 484094 w 1519518"/>
                  <a:gd name="connsiteY142" fmla="*/ 2436159 h 3171265"/>
                  <a:gd name="connsiteX143" fmla="*/ 463924 w 1519518"/>
                  <a:gd name="connsiteY143" fmla="*/ 2420471 h 3171265"/>
                  <a:gd name="connsiteX144" fmla="*/ 452718 w 1519518"/>
                  <a:gd name="connsiteY144" fmla="*/ 2418230 h 3171265"/>
                  <a:gd name="connsiteX145" fmla="*/ 448236 w 1519518"/>
                  <a:gd name="connsiteY145" fmla="*/ 2411506 h 3171265"/>
                  <a:gd name="connsiteX146" fmla="*/ 441512 w 1519518"/>
                  <a:gd name="connsiteY146" fmla="*/ 2409265 h 3171265"/>
                  <a:gd name="connsiteX147" fmla="*/ 432547 w 1519518"/>
                  <a:gd name="connsiteY147" fmla="*/ 2404783 h 3171265"/>
                  <a:gd name="connsiteX148" fmla="*/ 423583 w 1519518"/>
                  <a:gd name="connsiteY148" fmla="*/ 2395818 h 3171265"/>
                  <a:gd name="connsiteX149" fmla="*/ 416859 w 1519518"/>
                  <a:gd name="connsiteY149" fmla="*/ 2386853 h 3171265"/>
                  <a:gd name="connsiteX150" fmla="*/ 403412 w 1519518"/>
                  <a:gd name="connsiteY150" fmla="*/ 2364441 h 3171265"/>
                  <a:gd name="connsiteX151" fmla="*/ 394447 w 1519518"/>
                  <a:gd name="connsiteY151" fmla="*/ 2337547 h 3171265"/>
                  <a:gd name="connsiteX152" fmla="*/ 392206 w 1519518"/>
                  <a:gd name="connsiteY152" fmla="*/ 2306171 h 3171265"/>
                  <a:gd name="connsiteX153" fmla="*/ 385483 w 1519518"/>
                  <a:gd name="connsiteY153" fmla="*/ 2303930 h 3171265"/>
                  <a:gd name="connsiteX154" fmla="*/ 369794 w 1519518"/>
                  <a:gd name="connsiteY154" fmla="*/ 2292724 h 3171265"/>
                  <a:gd name="connsiteX155" fmla="*/ 347383 w 1519518"/>
                  <a:gd name="connsiteY155" fmla="*/ 2288241 h 3171265"/>
                  <a:gd name="connsiteX156" fmla="*/ 342900 w 1519518"/>
                  <a:gd name="connsiteY156" fmla="*/ 2283759 h 3171265"/>
                  <a:gd name="connsiteX157" fmla="*/ 333936 w 1519518"/>
                  <a:gd name="connsiteY157" fmla="*/ 2270312 h 3171265"/>
                  <a:gd name="connsiteX158" fmla="*/ 318247 w 1519518"/>
                  <a:gd name="connsiteY158" fmla="*/ 2254624 h 3171265"/>
                  <a:gd name="connsiteX159" fmla="*/ 311524 w 1519518"/>
                  <a:gd name="connsiteY159" fmla="*/ 2247900 h 3171265"/>
                  <a:gd name="connsiteX160" fmla="*/ 304800 w 1519518"/>
                  <a:gd name="connsiteY160" fmla="*/ 2229971 h 3171265"/>
                  <a:gd name="connsiteX161" fmla="*/ 298077 w 1519518"/>
                  <a:gd name="connsiteY161" fmla="*/ 2216524 h 3171265"/>
                  <a:gd name="connsiteX162" fmla="*/ 295836 w 1519518"/>
                  <a:gd name="connsiteY162" fmla="*/ 2209800 h 3171265"/>
                  <a:gd name="connsiteX163" fmla="*/ 293594 w 1519518"/>
                  <a:gd name="connsiteY163" fmla="*/ 2200836 h 3171265"/>
                  <a:gd name="connsiteX164" fmla="*/ 277906 w 1519518"/>
                  <a:gd name="connsiteY164" fmla="*/ 2187389 h 3171265"/>
                  <a:gd name="connsiteX165" fmla="*/ 259977 w 1519518"/>
                  <a:gd name="connsiteY165" fmla="*/ 2178424 h 3171265"/>
                  <a:gd name="connsiteX166" fmla="*/ 255494 w 1519518"/>
                  <a:gd name="connsiteY166" fmla="*/ 2171700 h 3171265"/>
                  <a:gd name="connsiteX167" fmla="*/ 228600 w 1519518"/>
                  <a:gd name="connsiteY167" fmla="*/ 2162736 h 3171265"/>
                  <a:gd name="connsiteX168" fmla="*/ 221877 w 1519518"/>
                  <a:gd name="connsiteY168" fmla="*/ 2117912 h 3171265"/>
                  <a:gd name="connsiteX169" fmla="*/ 215153 w 1519518"/>
                  <a:gd name="connsiteY169" fmla="*/ 2104465 h 3171265"/>
                  <a:gd name="connsiteX170" fmla="*/ 203947 w 1519518"/>
                  <a:gd name="connsiteY170" fmla="*/ 2099983 h 3171265"/>
                  <a:gd name="connsiteX171" fmla="*/ 197224 w 1519518"/>
                  <a:gd name="connsiteY171" fmla="*/ 2095500 h 3171265"/>
                  <a:gd name="connsiteX172" fmla="*/ 183777 w 1519518"/>
                  <a:gd name="connsiteY172" fmla="*/ 2093259 h 3171265"/>
                  <a:gd name="connsiteX173" fmla="*/ 168089 w 1519518"/>
                  <a:gd name="connsiteY173" fmla="*/ 2097741 h 3171265"/>
                  <a:gd name="connsiteX174" fmla="*/ 154641 w 1519518"/>
                  <a:gd name="connsiteY174" fmla="*/ 2108947 h 3171265"/>
                  <a:gd name="connsiteX175" fmla="*/ 134471 w 1519518"/>
                  <a:gd name="connsiteY175" fmla="*/ 2104465 h 3171265"/>
                  <a:gd name="connsiteX176" fmla="*/ 136712 w 1519518"/>
                  <a:gd name="connsiteY176" fmla="*/ 2077571 h 3171265"/>
                  <a:gd name="connsiteX177" fmla="*/ 141194 w 1519518"/>
                  <a:gd name="connsiteY177" fmla="*/ 2070847 h 3171265"/>
                  <a:gd name="connsiteX178" fmla="*/ 136712 w 1519518"/>
                  <a:gd name="connsiteY178" fmla="*/ 2057400 h 3171265"/>
                  <a:gd name="connsiteX179" fmla="*/ 123265 w 1519518"/>
                  <a:gd name="connsiteY179" fmla="*/ 2055159 h 3171265"/>
                  <a:gd name="connsiteX180" fmla="*/ 116541 w 1519518"/>
                  <a:gd name="connsiteY180" fmla="*/ 2050677 h 3171265"/>
                  <a:gd name="connsiteX181" fmla="*/ 105336 w 1519518"/>
                  <a:gd name="connsiteY181" fmla="*/ 2048436 h 3171265"/>
                  <a:gd name="connsiteX182" fmla="*/ 82924 w 1519518"/>
                  <a:gd name="connsiteY182" fmla="*/ 2041712 h 3171265"/>
                  <a:gd name="connsiteX183" fmla="*/ 82924 w 1519518"/>
                  <a:gd name="connsiteY183" fmla="*/ 2019300 h 3171265"/>
                  <a:gd name="connsiteX184" fmla="*/ 87406 w 1519518"/>
                  <a:gd name="connsiteY184" fmla="*/ 2001371 h 3171265"/>
                  <a:gd name="connsiteX185" fmla="*/ 89647 w 1519518"/>
                  <a:gd name="connsiteY185" fmla="*/ 1994647 h 3171265"/>
                  <a:gd name="connsiteX186" fmla="*/ 103094 w 1519518"/>
                  <a:gd name="connsiteY186" fmla="*/ 1987924 h 3171265"/>
                  <a:gd name="connsiteX187" fmla="*/ 105336 w 1519518"/>
                  <a:gd name="connsiteY187" fmla="*/ 1981200 h 3171265"/>
                  <a:gd name="connsiteX188" fmla="*/ 94130 w 1519518"/>
                  <a:gd name="connsiteY188" fmla="*/ 1952065 h 3171265"/>
                  <a:gd name="connsiteX189" fmla="*/ 96371 w 1519518"/>
                  <a:gd name="connsiteY189" fmla="*/ 1934136 h 3171265"/>
                  <a:gd name="connsiteX190" fmla="*/ 103094 w 1519518"/>
                  <a:gd name="connsiteY190" fmla="*/ 1929653 h 3171265"/>
                  <a:gd name="connsiteX191" fmla="*/ 105336 w 1519518"/>
                  <a:gd name="connsiteY191" fmla="*/ 1922930 h 3171265"/>
                  <a:gd name="connsiteX192" fmla="*/ 100853 w 1519518"/>
                  <a:gd name="connsiteY192" fmla="*/ 1905000 h 3171265"/>
                  <a:gd name="connsiteX193" fmla="*/ 82924 w 1519518"/>
                  <a:gd name="connsiteY193" fmla="*/ 1891553 h 3171265"/>
                  <a:gd name="connsiteX194" fmla="*/ 91889 w 1519518"/>
                  <a:gd name="connsiteY194" fmla="*/ 1889312 h 3171265"/>
                  <a:gd name="connsiteX195" fmla="*/ 105336 w 1519518"/>
                  <a:gd name="connsiteY195" fmla="*/ 1857936 h 3171265"/>
                  <a:gd name="connsiteX196" fmla="*/ 100853 w 1519518"/>
                  <a:gd name="connsiteY196" fmla="*/ 1824318 h 3171265"/>
                  <a:gd name="connsiteX197" fmla="*/ 98612 w 1519518"/>
                  <a:gd name="connsiteY197" fmla="*/ 1817594 h 3171265"/>
                  <a:gd name="connsiteX198" fmla="*/ 91889 w 1519518"/>
                  <a:gd name="connsiteY198" fmla="*/ 1808630 h 3171265"/>
                  <a:gd name="connsiteX199" fmla="*/ 89647 w 1519518"/>
                  <a:gd name="connsiteY199" fmla="*/ 1752600 h 3171265"/>
                  <a:gd name="connsiteX200" fmla="*/ 87406 w 1519518"/>
                  <a:gd name="connsiteY200" fmla="*/ 1707777 h 3171265"/>
                  <a:gd name="connsiteX201" fmla="*/ 96371 w 1519518"/>
                  <a:gd name="connsiteY201" fmla="*/ 1703294 h 3171265"/>
                  <a:gd name="connsiteX202" fmla="*/ 105336 w 1519518"/>
                  <a:gd name="connsiteY202" fmla="*/ 1696571 h 3171265"/>
                  <a:gd name="connsiteX203" fmla="*/ 121024 w 1519518"/>
                  <a:gd name="connsiteY203" fmla="*/ 1685365 h 3171265"/>
                  <a:gd name="connsiteX204" fmla="*/ 125506 w 1519518"/>
                  <a:gd name="connsiteY204" fmla="*/ 1671918 h 3171265"/>
                  <a:gd name="connsiteX205" fmla="*/ 132230 w 1519518"/>
                  <a:gd name="connsiteY205" fmla="*/ 1662953 h 3171265"/>
                  <a:gd name="connsiteX206" fmla="*/ 136712 w 1519518"/>
                  <a:gd name="connsiteY206" fmla="*/ 1653989 h 3171265"/>
                  <a:gd name="connsiteX207" fmla="*/ 141194 w 1519518"/>
                  <a:gd name="connsiteY207" fmla="*/ 1647265 h 3171265"/>
                  <a:gd name="connsiteX208" fmla="*/ 138953 w 1519518"/>
                  <a:gd name="connsiteY208" fmla="*/ 1571065 h 3171265"/>
                  <a:gd name="connsiteX209" fmla="*/ 136712 w 1519518"/>
                  <a:gd name="connsiteY209" fmla="*/ 1541930 h 3171265"/>
                  <a:gd name="connsiteX210" fmla="*/ 134471 w 1519518"/>
                  <a:gd name="connsiteY210" fmla="*/ 1521759 h 3171265"/>
                  <a:gd name="connsiteX211" fmla="*/ 123265 w 1519518"/>
                  <a:gd name="connsiteY211" fmla="*/ 1510553 h 3171265"/>
                  <a:gd name="connsiteX212" fmla="*/ 112059 w 1519518"/>
                  <a:gd name="connsiteY212" fmla="*/ 1490383 h 3171265"/>
                  <a:gd name="connsiteX213" fmla="*/ 105336 w 1519518"/>
                  <a:gd name="connsiteY213" fmla="*/ 1483659 h 3171265"/>
                  <a:gd name="connsiteX214" fmla="*/ 100853 w 1519518"/>
                  <a:gd name="connsiteY214" fmla="*/ 1474694 h 3171265"/>
                  <a:gd name="connsiteX215" fmla="*/ 98612 w 1519518"/>
                  <a:gd name="connsiteY215" fmla="*/ 1465730 h 3171265"/>
                  <a:gd name="connsiteX216" fmla="*/ 94130 w 1519518"/>
                  <a:gd name="connsiteY216" fmla="*/ 1461247 h 3171265"/>
                  <a:gd name="connsiteX217" fmla="*/ 91889 w 1519518"/>
                  <a:gd name="connsiteY217" fmla="*/ 1445559 h 3171265"/>
                  <a:gd name="connsiteX218" fmla="*/ 89647 w 1519518"/>
                  <a:gd name="connsiteY218" fmla="*/ 1432112 h 3171265"/>
                  <a:gd name="connsiteX219" fmla="*/ 78441 w 1519518"/>
                  <a:gd name="connsiteY219" fmla="*/ 1423147 h 3171265"/>
                  <a:gd name="connsiteX220" fmla="*/ 76200 w 1519518"/>
                  <a:gd name="connsiteY220" fmla="*/ 1416424 h 3171265"/>
                  <a:gd name="connsiteX221" fmla="*/ 69477 w 1519518"/>
                  <a:gd name="connsiteY221" fmla="*/ 1409700 h 3171265"/>
                  <a:gd name="connsiteX222" fmla="*/ 53789 w 1519518"/>
                  <a:gd name="connsiteY222" fmla="*/ 1400736 h 3171265"/>
                  <a:gd name="connsiteX223" fmla="*/ 47065 w 1519518"/>
                  <a:gd name="connsiteY223" fmla="*/ 1398494 h 3171265"/>
                  <a:gd name="connsiteX224" fmla="*/ 38100 w 1519518"/>
                  <a:gd name="connsiteY224" fmla="*/ 1391771 h 3171265"/>
                  <a:gd name="connsiteX225" fmla="*/ 31377 w 1519518"/>
                  <a:gd name="connsiteY225" fmla="*/ 1385047 h 3171265"/>
                  <a:gd name="connsiteX226" fmla="*/ 24653 w 1519518"/>
                  <a:gd name="connsiteY226" fmla="*/ 1382806 h 3171265"/>
                  <a:gd name="connsiteX227" fmla="*/ 15689 w 1519518"/>
                  <a:gd name="connsiteY227" fmla="*/ 1378324 h 3171265"/>
                  <a:gd name="connsiteX228" fmla="*/ 8965 w 1519518"/>
                  <a:gd name="connsiteY228" fmla="*/ 1371600 h 3171265"/>
                  <a:gd name="connsiteX229" fmla="*/ 6724 w 1519518"/>
                  <a:gd name="connsiteY229" fmla="*/ 1360394 h 3171265"/>
                  <a:gd name="connsiteX230" fmla="*/ 2241 w 1519518"/>
                  <a:gd name="connsiteY230" fmla="*/ 1353671 h 3171265"/>
                  <a:gd name="connsiteX231" fmla="*/ 0 w 1519518"/>
                  <a:gd name="connsiteY231" fmla="*/ 1324536 h 3171265"/>
                  <a:gd name="connsiteX232" fmla="*/ 6724 w 1519518"/>
                  <a:gd name="connsiteY232" fmla="*/ 1299883 h 3171265"/>
                  <a:gd name="connsiteX233" fmla="*/ 35859 w 1519518"/>
                  <a:gd name="connsiteY233" fmla="*/ 1295400 h 3171265"/>
                  <a:gd name="connsiteX234" fmla="*/ 51547 w 1519518"/>
                  <a:gd name="connsiteY234" fmla="*/ 1288677 h 3171265"/>
                  <a:gd name="connsiteX235" fmla="*/ 82924 w 1519518"/>
                  <a:gd name="connsiteY235" fmla="*/ 1279712 h 3171265"/>
                  <a:gd name="connsiteX236" fmla="*/ 114300 w 1519518"/>
                  <a:gd name="connsiteY236" fmla="*/ 1277471 h 3171265"/>
                  <a:gd name="connsiteX237" fmla="*/ 134471 w 1519518"/>
                  <a:gd name="connsiteY237" fmla="*/ 1272989 h 3171265"/>
                  <a:gd name="connsiteX238" fmla="*/ 179294 w 1519518"/>
                  <a:gd name="connsiteY238" fmla="*/ 1275230 h 3171265"/>
                  <a:gd name="connsiteX239" fmla="*/ 188259 w 1519518"/>
                  <a:gd name="connsiteY239" fmla="*/ 1277471 h 3171265"/>
                  <a:gd name="connsiteX240" fmla="*/ 217394 w 1519518"/>
                  <a:gd name="connsiteY240" fmla="*/ 1281953 h 3171265"/>
                  <a:gd name="connsiteX241" fmla="*/ 239806 w 1519518"/>
                  <a:gd name="connsiteY241" fmla="*/ 1284194 h 3171265"/>
                  <a:gd name="connsiteX242" fmla="*/ 293594 w 1519518"/>
                  <a:gd name="connsiteY242" fmla="*/ 1279712 h 3171265"/>
                  <a:gd name="connsiteX243" fmla="*/ 307041 w 1519518"/>
                  <a:gd name="connsiteY243" fmla="*/ 1272989 h 3171265"/>
                  <a:gd name="connsiteX244" fmla="*/ 313765 w 1519518"/>
                  <a:gd name="connsiteY244" fmla="*/ 1270747 h 3171265"/>
                  <a:gd name="connsiteX245" fmla="*/ 322730 w 1519518"/>
                  <a:gd name="connsiteY245" fmla="*/ 1261783 h 3171265"/>
                  <a:gd name="connsiteX246" fmla="*/ 345141 w 1519518"/>
                  <a:gd name="connsiteY246" fmla="*/ 1250577 h 3171265"/>
                  <a:gd name="connsiteX247" fmla="*/ 356347 w 1519518"/>
                  <a:gd name="connsiteY247" fmla="*/ 1248336 h 3171265"/>
                  <a:gd name="connsiteX248" fmla="*/ 369794 w 1519518"/>
                  <a:gd name="connsiteY248" fmla="*/ 1243853 h 3171265"/>
                  <a:gd name="connsiteX249" fmla="*/ 378759 w 1519518"/>
                  <a:gd name="connsiteY249" fmla="*/ 1241612 h 3171265"/>
                  <a:gd name="connsiteX250" fmla="*/ 385483 w 1519518"/>
                  <a:gd name="connsiteY250" fmla="*/ 1234889 h 3171265"/>
                  <a:gd name="connsiteX251" fmla="*/ 398930 w 1519518"/>
                  <a:gd name="connsiteY251" fmla="*/ 1232647 h 3171265"/>
                  <a:gd name="connsiteX252" fmla="*/ 405653 w 1519518"/>
                  <a:gd name="connsiteY252" fmla="*/ 1228165 h 3171265"/>
                  <a:gd name="connsiteX253" fmla="*/ 403412 w 1519518"/>
                  <a:gd name="connsiteY253" fmla="*/ 1187824 h 3171265"/>
                  <a:gd name="connsiteX254" fmla="*/ 401171 w 1519518"/>
                  <a:gd name="connsiteY254" fmla="*/ 1181100 h 3171265"/>
                  <a:gd name="connsiteX255" fmla="*/ 394447 w 1519518"/>
                  <a:gd name="connsiteY255" fmla="*/ 1174377 h 3171265"/>
                  <a:gd name="connsiteX256" fmla="*/ 392206 w 1519518"/>
                  <a:gd name="connsiteY256" fmla="*/ 1167653 h 3171265"/>
                  <a:gd name="connsiteX257" fmla="*/ 385483 w 1519518"/>
                  <a:gd name="connsiteY257" fmla="*/ 1163171 h 3171265"/>
                  <a:gd name="connsiteX258" fmla="*/ 381000 w 1519518"/>
                  <a:gd name="connsiteY258" fmla="*/ 1156447 h 3171265"/>
                  <a:gd name="connsiteX259" fmla="*/ 383241 w 1519518"/>
                  <a:gd name="connsiteY259" fmla="*/ 1134036 h 3171265"/>
                  <a:gd name="connsiteX260" fmla="*/ 385483 w 1519518"/>
                  <a:gd name="connsiteY260" fmla="*/ 1113865 h 3171265"/>
                  <a:gd name="connsiteX261" fmla="*/ 376518 w 1519518"/>
                  <a:gd name="connsiteY261" fmla="*/ 1069041 h 3171265"/>
                  <a:gd name="connsiteX262" fmla="*/ 378759 w 1519518"/>
                  <a:gd name="connsiteY262" fmla="*/ 1053353 h 3171265"/>
                  <a:gd name="connsiteX263" fmla="*/ 389965 w 1519518"/>
                  <a:gd name="connsiteY263" fmla="*/ 1039906 h 3171265"/>
                  <a:gd name="connsiteX264" fmla="*/ 396689 w 1519518"/>
                  <a:gd name="connsiteY264" fmla="*/ 1028700 h 3171265"/>
                  <a:gd name="connsiteX265" fmla="*/ 414618 w 1519518"/>
                  <a:gd name="connsiteY265" fmla="*/ 1006289 h 3171265"/>
                  <a:gd name="connsiteX266" fmla="*/ 419100 w 1519518"/>
                  <a:gd name="connsiteY266" fmla="*/ 999565 h 3171265"/>
                  <a:gd name="connsiteX267" fmla="*/ 434789 w 1519518"/>
                  <a:gd name="connsiteY267" fmla="*/ 990600 h 3171265"/>
                  <a:gd name="connsiteX268" fmla="*/ 439271 w 1519518"/>
                  <a:gd name="connsiteY268" fmla="*/ 983877 h 3171265"/>
                  <a:gd name="connsiteX269" fmla="*/ 452718 w 1519518"/>
                  <a:gd name="connsiteY269" fmla="*/ 977153 h 3171265"/>
                  <a:gd name="connsiteX270" fmla="*/ 461683 w 1519518"/>
                  <a:gd name="connsiteY270" fmla="*/ 974912 h 3171265"/>
                  <a:gd name="connsiteX271" fmla="*/ 573741 w 1519518"/>
                  <a:gd name="connsiteY271" fmla="*/ 970430 h 3171265"/>
                  <a:gd name="connsiteX272" fmla="*/ 632012 w 1519518"/>
                  <a:gd name="connsiteY272" fmla="*/ 970430 h 3171265"/>
                  <a:gd name="connsiteX273" fmla="*/ 638736 w 1519518"/>
                  <a:gd name="connsiteY273" fmla="*/ 963706 h 3171265"/>
                  <a:gd name="connsiteX274" fmla="*/ 643218 w 1519518"/>
                  <a:gd name="connsiteY274" fmla="*/ 948018 h 3171265"/>
                  <a:gd name="connsiteX275" fmla="*/ 649941 w 1519518"/>
                  <a:gd name="connsiteY275" fmla="*/ 939053 h 3171265"/>
                  <a:gd name="connsiteX276" fmla="*/ 663389 w 1519518"/>
                  <a:gd name="connsiteY276" fmla="*/ 916641 h 3171265"/>
                  <a:gd name="connsiteX277" fmla="*/ 670112 w 1519518"/>
                  <a:gd name="connsiteY277" fmla="*/ 900953 h 3171265"/>
                  <a:gd name="connsiteX278" fmla="*/ 676836 w 1519518"/>
                  <a:gd name="connsiteY278" fmla="*/ 887506 h 3171265"/>
                  <a:gd name="connsiteX279" fmla="*/ 683559 w 1519518"/>
                  <a:gd name="connsiteY279" fmla="*/ 871818 h 3171265"/>
                  <a:gd name="connsiteX280" fmla="*/ 701489 w 1519518"/>
                  <a:gd name="connsiteY280" fmla="*/ 862853 h 3171265"/>
                  <a:gd name="connsiteX281" fmla="*/ 705971 w 1519518"/>
                  <a:gd name="connsiteY281" fmla="*/ 856130 h 3171265"/>
                  <a:gd name="connsiteX282" fmla="*/ 708212 w 1519518"/>
                  <a:gd name="connsiteY282" fmla="*/ 847165 h 3171265"/>
                  <a:gd name="connsiteX283" fmla="*/ 714936 w 1519518"/>
                  <a:gd name="connsiteY283" fmla="*/ 840441 h 3171265"/>
                  <a:gd name="connsiteX284" fmla="*/ 737347 w 1519518"/>
                  <a:gd name="connsiteY284" fmla="*/ 813547 h 3171265"/>
                  <a:gd name="connsiteX285" fmla="*/ 762000 w 1519518"/>
                  <a:gd name="connsiteY285" fmla="*/ 811306 h 3171265"/>
                  <a:gd name="connsiteX286" fmla="*/ 782171 w 1519518"/>
                  <a:gd name="connsiteY286" fmla="*/ 795618 h 3171265"/>
                  <a:gd name="connsiteX287" fmla="*/ 791136 w 1519518"/>
                  <a:gd name="connsiteY287" fmla="*/ 775447 h 3171265"/>
                  <a:gd name="connsiteX288" fmla="*/ 815789 w 1519518"/>
                  <a:gd name="connsiteY288" fmla="*/ 773206 h 3171265"/>
                  <a:gd name="connsiteX289" fmla="*/ 820271 w 1519518"/>
                  <a:gd name="connsiteY289" fmla="*/ 757518 h 3171265"/>
                  <a:gd name="connsiteX290" fmla="*/ 822512 w 1519518"/>
                  <a:gd name="connsiteY290" fmla="*/ 744071 h 3171265"/>
                  <a:gd name="connsiteX291" fmla="*/ 826994 w 1519518"/>
                  <a:gd name="connsiteY291" fmla="*/ 726141 h 3171265"/>
                  <a:gd name="connsiteX292" fmla="*/ 831477 w 1519518"/>
                  <a:gd name="connsiteY292" fmla="*/ 697006 h 3171265"/>
                  <a:gd name="connsiteX293" fmla="*/ 835959 w 1519518"/>
                  <a:gd name="connsiteY293" fmla="*/ 690283 h 3171265"/>
                  <a:gd name="connsiteX294" fmla="*/ 842683 w 1519518"/>
                  <a:gd name="connsiteY294" fmla="*/ 688041 h 3171265"/>
                  <a:gd name="connsiteX295" fmla="*/ 844924 w 1519518"/>
                  <a:gd name="connsiteY295" fmla="*/ 681318 h 3171265"/>
                  <a:gd name="connsiteX296" fmla="*/ 840441 w 1519518"/>
                  <a:gd name="connsiteY296" fmla="*/ 652183 h 3171265"/>
                  <a:gd name="connsiteX297" fmla="*/ 838200 w 1519518"/>
                  <a:gd name="connsiteY297" fmla="*/ 645459 h 3171265"/>
                  <a:gd name="connsiteX298" fmla="*/ 833718 w 1519518"/>
                  <a:gd name="connsiteY298" fmla="*/ 638736 h 3171265"/>
                  <a:gd name="connsiteX299" fmla="*/ 831477 w 1519518"/>
                  <a:gd name="connsiteY299" fmla="*/ 632012 h 3171265"/>
                  <a:gd name="connsiteX300" fmla="*/ 835959 w 1519518"/>
                  <a:gd name="connsiteY300" fmla="*/ 623047 h 3171265"/>
                  <a:gd name="connsiteX301" fmla="*/ 829236 w 1519518"/>
                  <a:gd name="connsiteY301" fmla="*/ 616324 h 3171265"/>
                  <a:gd name="connsiteX302" fmla="*/ 815789 w 1519518"/>
                  <a:gd name="connsiteY302" fmla="*/ 607359 h 3171265"/>
                  <a:gd name="connsiteX303" fmla="*/ 811306 w 1519518"/>
                  <a:gd name="connsiteY303" fmla="*/ 598394 h 3171265"/>
                  <a:gd name="connsiteX304" fmla="*/ 806824 w 1519518"/>
                  <a:gd name="connsiteY304" fmla="*/ 582706 h 3171265"/>
                  <a:gd name="connsiteX305" fmla="*/ 795618 w 1519518"/>
                  <a:gd name="connsiteY305" fmla="*/ 578224 h 3171265"/>
                  <a:gd name="connsiteX306" fmla="*/ 786653 w 1519518"/>
                  <a:gd name="connsiteY306" fmla="*/ 569259 h 3171265"/>
                  <a:gd name="connsiteX307" fmla="*/ 779930 w 1519518"/>
                  <a:gd name="connsiteY307" fmla="*/ 562536 h 3171265"/>
                  <a:gd name="connsiteX308" fmla="*/ 773206 w 1519518"/>
                  <a:gd name="connsiteY308" fmla="*/ 560294 h 3171265"/>
                  <a:gd name="connsiteX309" fmla="*/ 764241 w 1519518"/>
                  <a:gd name="connsiteY309" fmla="*/ 555812 h 3171265"/>
                  <a:gd name="connsiteX310" fmla="*/ 762000 w 1519518"/>
                  <a:gd name="connsiteY310" fmla="*/ 549089 h 3171265"/>
                  <a:gd name="connsiteX311" fmla="*/ 741830 w 1519518"/>
                  <a:gd name="connsiteY311" fmla="*/ 546847 h 3171265"/>
                  <a:gd name="connsiteX312" fmla="*/ 732865 w 1519518"/>
                  <a:gd name="connsiteY312" fmla="*/ 544606 h 3171265"/>
                  <a:gd name="connsiteX313" fmla="*/ 728383 w 1519518"/>
                  <a:gd name="connsiteY313" fmla="*/ 533400 h 3171265"/>
                  <a:gd name="connsiteX314" fmla="*/ 719418 w 1519518"/>
                  <a:gd name="connsiteY314" fmla="*/ 517712 h 3171265"/>
                  <a:gd name="connsiteX315" fmla="*/ 708212 w 1519518"/>
                  <a:gd name="connsiteY315" fmla="*/ 515471 h 3171265"/>
                  <a:gd name="connsiteX316" fmla="*/ 681318 w 1519518"/>
                  <a:gd name="connsiteY316" fmla="*/ 510989 h 3171265"/>
                  <a:gd name="connsiteX317" fmla="*/ 665630 w 1519518"/>
                  <a:gd name="connsiteY317" fmla="*/ 470647 h 3171265"/>
                  <a:gd name="connsiteX318" fmla="*/ 663389 w 1519518"/>
                  <a:gd name="connsiteY318" fmla="*/ 443753 h 3171265"/>
                  <a:gd name="connsiteX319" fmla="*/ 656665 w 1519518"/>
                  <a:gd name="connsiteY319" fmla="*/ 439271 h 3171265"/>
                  <a:gd name="connsiteX320" fmla="*/ 640977 w 1519518"/>
                  <a:gd name="connsiteY320" fmla="*/ 434789 h 3171265"/>
                  <a:gd name="connsiteX321" fmla="*/ 629771 w 1519518"/>
                  <a:gd name="connsiteY321" fmla="*/ 419100 h 3171265"/>
                  <a:gd name="connsiteX322" fmla="*/ 618565 w 1519518"/>
                  <a:gd name="connsiteY322" fmla="*/ 403412 h 3171265"/>
                  <a:gd name="connsiteX323" fmla="*/ 605118 w 1519518"/>
                  <a:gd name="connsiteY323" fmla="*/ 401171 h 3171265"/>
                  <a:gd name="connsiteX324" fmla="*/ 598394 w 1519518"/>
                  <a:gd name="connsiteY324" fmla="*/ 387724 h 3171265"/>
                  <a:gd name="connsiteX325" fmla="*/ 591671 w 1519518"/>
                  <a:gd name="connsiteY325" fmla="*/ 372036 h 3171265"/>
                  <a:gd name="connsiteX326" fmla="*/ 584947 w 1519518"/>
                  <a:gd name="connsiteY326" fmla="*/ 363071 h 3171265"/>
                  <a:gd name="connsiteX327" fmla="*/ 580465 w 1519518"/>
                  <a:gd name="connsiteY327" fmla="*/ 356347 h 3171265"/>
                  <a:gd name="connsiteX328" fmla="*/ 573741 w 1519518"/>
                  <a:gd name="connsiteY328" fmla="*/ 351865 h 3171265"/>
                  <a:gd name="connsiteX329" fmla="*/ 553571 w 1519518"/>
                  <a:gd name="connsiteY329" fmla="*/ 342900 h 3171265"/>
                  <a:gd name="connsiteX330" fmla="*/ 551330 w 1519518"/>
                  <a:gd name="connsiteY330" fmla="*/ 336177 h 3171265"/>
                  <a:gd name="connsiteX331" fmla="*/ 515471 w 1519518"/>
                  <a:gd name="connsiteY331" fmla="*/ 345141 h 3171265"/>
                  <a:gd name="connsiteX332" fmla="*/ 497541 w 1519518"/>
                  <a:gd name="connsiteY332" fmla="*/ 354106 h 3171265"/>
                  <a:gd name="connsiteX333" fmla="*/ 506506 w 1519518"/>
                  <a:gd name="connsiteY333" fmla="*/ 340659 h 3171265"/>
                  <a:gd name="connsiteX334" fmla="*/ 522194 w 1519518"/>
                  <a:gd name="connsiteY334" fmla="*/ 311524 h 3171265"/>
                  <a:gd name="connsiteX335" fmla="*/ 531159 w 1519518"/>
                  <a:gd name="connsiteY335" fmla="*/ 242047 h 3171265"/>
                  <a:gd name="connsiteX336" fmla="*/ 569259 w 1519518"/>
                  <a:gd name="connsiteY336" fmla="*/ 237565 h 3171265"/>
                  <a:gd name="connsiteX337" fmla="*/ 584947 w 1519518"/>
                  <a:gd name="connsiteY337" fmla="*/ 228600 h 3171265"/>
                  <a:gd name="connsiteX338" fmla="*/ 607359 w 1519518"/>
                  <a:gd name="connsiteY338" fmla="*/ 215153 h 3171265"/>
                  <a:gd name="connsiteX339" fmla="*/ 627530 w 1519518"/>
                  <a:gd name="connsiteY339" fmla="*/ 210671 h 3171265"/>
                  <a:gd name="connsiteX340" fmla="*/ 636494 w 1519518"/>
                  <a:gd name="connsiteY340" fmla="*/ 197224 h 3171265"/>
                  <a:gd name="connsiteX341" fmla="*/ 638736 w 1519518"/>
                  <a:gd name="connsiteY341" fmla="*/ 190500 h 3171265"/>
                  <a:gd name="connsiteX342" fmla="*/ 645459 w 1519518"/>
                  <a:gd name="connsiteY342" fmla="*/ 188259 h 3171265"/>
                  <a:gd name="connsiteX343" fmla="*/ 656665 w 1519518"/>
                  <a:gd name="connsiteY343" fmla="*/ 181536 h 3171265"/>
                  <a:gd name="connsiteX344" fmla="*/ 661147 w 1519518"/>
                  <a:gd name="connsiteY344" fmla="*/ 161365 h 3171265"/>
                  <a:gd name="connsiteX345" fmla="*/ 672353 w 1519518"/>
                  <a:gd name="connsiteY345" fmla="*/ 145677 h 3171265"/>
                  <a:gd name="connsiteX346" fmla="*/ 679077 w 1519518"/>
                  <a:gd name="connsiteY346" fmla="*/ 143436 h 3171265"/>
                  <a:gd name="connsiteX347" fmla="*/ 690283 w 1519518"/>
                  <a:gd name="connsiteY347" fmla="*/ 138953 h 3171265"/>
                  <a:gd name="connsiteX348" fmla="*/ 685800 w 1519518"/>
                  <a:gd name="connsiteY348" fmla="*/ 109818 h 3171265"/>
                  <a:gd name="connsiteX349" fmla="*/ 676836 w 1519518"/>
                  <a:gd name="connsiteY349" fmla="*/ 105336 h 3171265"/>
                  <a:gd name="connsiteX350" fmla="*/ 681318 w 1519518"/>
                  <a:gd name="connsiteY350" fmla="*/ 98612 h 3171265"/>
                  <a:gd name="connsiteX351" fmla="*/ 703730 w 1519518"/>
                  <a:gd name="connsiteY351" fmla="*/ 78441 h 3171265"/>
                  <a:gd name="connsiteX352" fmla="*/ 683559 w 1519518"/>
                  <a:gd name="connsiteY352" fmla="*/ 26894 h 3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Lst>
                <a:rect l="l" t="t" r="r" b="b"/>
                <a:pathLst>
                  <a:path w="1519518" h="3171265">
                    <a:moveTo>
                      <a:pt x="683559" y="26894"/>
                    </a:moveTo>
                    <a:lnTo>
                      <a:pt x="750794" y="0"/>
                    </a:lnTo>
                    <a:lnTo>
                      <a:pt x="786653" y="11206"/>
                    </a:lnTo>
                    <a:lnTo>
                      <a:pt x="826994" y="31377"/>
                    </a:lnTo>
                    <a:lnTo>
                      <a:pt x="865094" y="35859"/>
                    </a:lnTo>
                    <a:lnTo>
                      <a:pt x="900953" y="38100"/>
                    </a:lnTo>
                    <a:lnTo>
                      <a:pt x="914400" y="69477"/>
                    </a:lnTo>
                    <a:lnTo>
                      <a:pt x="932330" y="76200"/>
                    </a:lnTo>
                    <a:lnTo>
                      <a:pt x="941294" y="80683"/>
                    </a:lnTo>
                    <a:lnTo>
                      <a:pt x="939053" y="109818"/>
                    </a:lnTo>
                    <a:lnTo>
                      <a:pt x="925606" y="143436"/>
                    </a:lnTo>
                    <a:lnTo>
                      <a:pt x="939053" y="177053"/>
                    </a:lnTo>
                    <a:lnTo>
                      <a:pt x="941294" y="210671"/>
                    </a:lnTo>
                    <a:lnTo>
                      <a:pt x="916641" y="215153"/>
                    </a:lnTo>
                    <a:lnTo>
                      <a:pt x="867336" y="156883"/>
                    </a:lnTo>
                    <a:lnTo>
                      <a:pt x="867336" y="156883"/>
                    </a:lnTo>
                    <a:lnTo>
                      <a:pt x="869577" y="203947"/>
                    </a:lnTo>
                    <a:lnTo>
                      <a:pt x="858371" y="235324"/>
                    </a:lnTo>
                    <a:lnTo>
                      <a:pt x="858371" y="266700"/>
                    </a:lnTo>
                    <a:lnTo>
                      <a:pt x="858371" y="298077"/>
                    </a:lnTo>
                    <a:lnTo>
                      <a:pt x="862853" y="318247"/>
                    </a:lnTo>
                    <a:lnTo>
                      <a:pt x="883024" y="340659"/>
                    </a:lnTo>
                    <a:lnTo>
                      <a:pt x="930089" y="394447"/>
                    </a:lnTo>
                    <a:lnTo>
                      <a:pt x="959224" y="430306"/>
                    </a:lnTo>
                    <a:lnTo>
                      <a:pt x="970430" y="477371"/>
                    </a:lnTo>
                    <a:lnTo>
                      <a:pt x="1008530" y="542365"/>
                    </a:lnTo>
                    <a:lnTo>
                      <a:pt x="1044389" y="605118"/>
                    </a:lnTo>
                    <a:lnTo>
                      <a:pt x="1060077" y="645459"/>
                    </a:lnTo>
                    <a:lnTo>
                      <a:pt x="1089212" y="672353"/>
                    </a:lnTo>
                    <a:lnTo>
                      <a:pt x="1098177" y="692524"/>
                    </a:lnTo>
                    <a:lnTo>
                      <a:pt x="1066800" y="697006"/>
                    </a:lnTo>
                    <a:lnTo>
                      <a:pt x="1062318" y="723900"/>
                    </a:lnTo>
                    <a:lnTo>
                      <a:pt x="1042147" y="744071"/>
                    </a:lnTo>
                    <a:lnTo>
                      <a:pt x="1028700" y="770965"/>
                    </a:lnTo>
                    <a:lnTo>
                      <a:pt x="1051112" y="820271"/>
                    </a:lnTo>
                    <a:lnTo>
                      <a:pt x="1093694" y="815789"/>
                    </a:lnTo>
                    <a:lnTo>
                      <a:pt x="1113865" y="833718"/>
                    </a:lnTo>
                    <a:lnTo>
                      <a:pt x="1138518" y="860612"/>
                    </a:lnTo>
                    <a:lnTo>
                      <a:pt x="1100418" y="896471"/>
                    </a:lnTo>
                    <a:lnTo>
                      <a:pt x="1098177" y="941294"/>
                    </a:lnTo>
                    <a:lnTo>
                      <a:pt x="1107141" y="1006289"/>
                    </a:lnTo>
                    <a:lnTo>
                      <a:pt x="1116106" y="1051112"/>
                    </a:lnTo>
                    <a:lnTo>
                      <a:pt x="1181100" y="1078006"/>
                    </a:lnTo>
                    <a:lnTo>
                      <a:pt x="1203512" y="1100418"/>
                    </a:lnTo>
                    <a:lnTo>
                      <a:pt x="1210236" y="1091453"/>
                    </a:lnTo>
                    <a:lnTo>
                      <a:pt x="1205753" y="1120589"/>
                    </a:lnTo>
                    <a:lnTo>
                      <a:pt x="1228165" y="1136277"/>
                    </a:lnTo>
                    <a:lnTo>
                      <a:pt x="1266265" y="1158689"/>
                    </a:lnTo>
                    <a:lnTo>
                      <a:pt x="1270747" y="1178859"/>
                    </a:lnTo>
                    <a:lnTo>
                      <a:pt x="1234889" y="1223683"/>
                    </a:lnTo>
                    <a:lnTo>
                      <a:pt x="1214718" y="1241612"/>
                    </a:lnTo>
                    <a:lnTo>
                      <a:pt x="1214718" y="1290918"/>
                    </a:lnTo>
                    <a:lnTo>
                      <a:pt x="1214718" y="1340224"/>
                    </a:lnTo>
                    <a:lnTo>
                      <a:pt x="1259541" y="1351430"/>
                    </a:lnTo>
                    <a:lnTo>
                      <a:pt x="1255059" y="1396253"/>
                    </a:lnTo>
                    <a:lnTo>
                      <a:pt x="1264024" y="1454524"/>
                    </a:lnTo>
                    <a:lnTo>
                      <a:pt x="1277471" y="1450041"/>
                    </a:lnTo>
                    <a:lnTo>
                      <a:pt x="1311089" y="1485900"/>
                    </a:lnTo>
                    <a:lnTo>
                      <a:pt x="1360394" y="1479177"/>
                    </a:lnTo>
                    <a:lnTo>
                      <a:pt x="1420906" y="1488141"/>
                    </a:lnTo>
                    <a:lnTo>
                      <a:pt x="1445559" y="1450041"/>
                    </a:lnTo>
                    <a:lnTo>
                      <a:pt x="1463489" y="1488141"/>
                    </a:lnTo>
                    <a:lnTo>
                      <a:pt x="1494865" y="1512794"/>
                    </a:lnTo>
                    <a:lnTo>
                      <a:pt x="1488141" y="1544171"/>
                    </a:lnTo>
                    <a:lnTo>
                      <a:pt x="1519518" y="1564341"/>
                    </a:lnTo>
                    <a:lnTo>
                      <a:pt x="1506071" y="1636059"/>
                    </a:lnTo>
                    <a:lnTo>
                      <a:pt x="1494865" y="1725706"/>
                    </a:lnTo>
                    <a:lnTo>
                      <a:pt x="1497106" y="1783977"/>
                    </a:lnTo>
                    <a:lnTo>
                      <a:pt x="1519518" y="1862418"/>
                    </a:lnTo>
                    <a:lnTo>
                      <a:pt x="1519518" y="1934136"/>
                    </a:lnTo>
                    <a:lnTo>
                      <a:pt x="1506071" y="1965512"/>
                    </a:lnTo>
                    <a:lnTo>
                      <a:pt x="1459006" y="1996889"/>
                    </a:lnTo>
                    <a:lnTo>
                      <a:pt x="1425389" y="1999130"/>
                    </a:lnTo>
                    <a:lnTo>
                      <a:pt x="1387289" y="1996889"/>
                    </a:lnTo>
                    <a:lnTo>
                      <a:pt x="1373841" y="2012577"/>
                    </a:lnTo>
                    <a:lnTo>
                      <a:pt x="1355912" y="2046194"/>
                    </a:lnTo>
                    <a:lnTo>
                      <a:pt x="1317812" y="2026024"/>
                    </a:lnTo>
                    <a:lnTo>
                      <a:pt x="1279712" y="1999130"/>
                    </a:lnTo>
                    <a:lnTo>
                      <a:pt x="1279712" y="1999130"/>
                    </a:lnTo>
                    <a:lnTo>
                      <a:pt x="1275230" y="2050677"/>
                    </a:lnTo>
                    <a:lnTo>
                      <a:pt x="1264024" y="2120153"/>
                    </a:lnTo>
                    <a:lnTo>
                      <a:pt x="1246094" y="2133600"/>
                    </a:lnTo>
                    <a:lnTo>
                      <a:pt x="1194547" y="2126877"/>
                    </a:lnTo>
                    <a:lnTo>
                      <a:pt x="1160930" y="2149289"/>
                    </a:lnTo>
                    <a:lnTo>
                      <a:pt x="1158689" y="2173941"/>
                    </a:lnTo>
                    <a:lnTo>
                      <a:pt x="1176618" y="2205318"/>
                    </a:lnTo>
                    <a:lnTo>
                      <a:pt x="1169894" y="2227730"/>
                    </a:lnTo>
                    <a:lnTo>
                      <a:pt x="1151965" y="2247900"/>
                    </a:lnTo>
                    <a:lnTo>
                      <a:pt x="1151965" y="2292724"/>
                    </a:lnTo>
                    <a:lnTo>
                      <a:pt x="1154206" y="2339789"/>
                    </a:lnTo>
                    <a:lnTo>
                      <a:pt x="1165412" y="2362200"/>
                    </a:lnTo>
                    <a:lnTo>
                      <a:pt x="1156447" y="2375647"/>
                    </a:lnTo>
                    <a:lnTo>
                      <a:pt x="1145241" y="2400300"/>
                    </a:lnTo>
                    <a:lnTo>
                      <a:pt x="1143000" y="2438400"/>
                    </a:lnTo>
                    <a:lnTo>
                      <a:pt x="1131794" y="2489947"/>
                    </a:lnTo>
                    <a:lnTo>
                      <a:pt x="1107141" y="2512359"/>
                    </a:lnTo>
                    <a:lnTo>
                      <a:pt x="1078006" y="2541494"/>
                    </a:lnTo>
                    <a:lnTo>
                      <a:pt x="1066800" y="2602006"/>
                    </a:lnTo>
                    <a:lnTo>
                      <a:pt x="1071283" y="2619936"/>
                    </a:lnTo>
                    <a:lnTo>
                      <a:pt x="1062318" y="2684930"/>
                    </a:lnTo>
                    <a:lnTo>
                      <a:pt x="1113865" y="2707341"/>
                    </a:lnTo>
                    <a:lnTo>
                      <a:pt x="1138518" y="2745441"/>
                    </a:lnTo>
                    <a:lnTo>
                      <a:pt x="1134036" y="2808194"/>
                    </a:lnTo>
                    <a:lnTo>
                      <a:pt x="1172136" y="2832847"/>
                    </a:lnTo>
                    <a:lnTo>
                      <a:pt x="1143000" y="2900083"/>
                    </a:lnTo>
                    <a:lnTo>
                      <a:pt x="1129553" y="2911289"/>
                    </a:lnTo>
                    <a:lnTo>
                      <a:pt x="1178859" y="2971800"/>
                    </a:lnTo>
                    <a:lnTo>
                      <a:pt x="1158689" y="2985247"/>
                    </a:lnTo>
                    <a:lnTo>
                      <a:pt x="1102659" y="3048000"/>
                    </a:lnTo>
                    <a:lnTo>
                      <a:pt x="1069041" y="3090583"/>
                    </a:lnTo>
                    <a:lnTo>
                      <a:pt x="1069041" y="3090583"/>
                    </a:lnTo>
                    <a:lnTo>
                      <a:pt x="1030941" y="3101789"/>
                    </a:lnTo>
                    <a:lnTo>
                      <a:pt x="979394" y="3104030"/>
                    </a:lnTo>
                    <a:lnTo>
                      <a:pt x="945777" y="3128683"/>
                    </a:lnTo>
                    <a:lnTo>
                      <a:pt x="916641" y="3169024"/>
                    </a:lnTo>
                    <a:lnTo>
                      <a:pt x="891989" y="3171265"/>
                    </a:lnTo>
                    <a:lnTo>
                      <a:pt x="858371" y="3164541"/>
                    </a:lnTo>
                    <a:lnTo>
                      <a:pt x="849406" y="3117477"/>
                    </a:lnTo>
                    <a:lnTo>
                      <a:pt x="833718" y="3097306"/>
                    </a:lnTo>
                    <a:lnTo>
                      <a:pt x="791136" y="3099547"/>
                    </a:lnTo>
                    <a:lnTo>
                      <a:pt x="759759" y="3061447"/>
                    </a:lnTo>
                    <a:lnTo>
                      <a:pt x="732865" y="3070412"/>
                    </a:lnTo>
                    <a:lnTo>
                      <a:pt x="649941" y="3148853"/>
                    </a:lnTo>
                    <a:lnTo>
                      <a:pt x="614083" y="3155577"/>
                    </a:lnTo>
                    <a:lnTo>
                      <a:pt x="607359" y="3077136"/>
                    </a:lnTo>
                    <a:lnTo>
                      <a:pt x="607359" y="3077136"/>
                    </a:lnTo>
                    <a:lnTo>
                      <a:pt x="600636" y="3005418"/>
                    </a:lnTo>
                    <a:lnTo>
                      <a:pt x="591671" y="2971800"/>
                    </a:lnTo>
                    <a:lnTo>
                      <a:pt x="562536" y="2949389"/>
                    </a:lnTo>
                    <a:lnTo>
                      <a:pt x="573741" y="2879912"/>
                    </a:lnTo>
                    <a:lnTo>
                      <a:pt x="596153" y="2832847"/>
                    </a:lnTo>
                    <a:lnTo>
                      <a:pt x="632012" y="2740959"/>
                    </a:lnTo>
                    <a:lnTo>
                      <a:pt x="670112" y="2716306"/>
                    </a:lnTo>
                    <a:lnTo>
                      <a:pt x="694765" y="2678206"/>
                    </a:lnTo>
                    <a:lnTo>
                      <a:pt x="717177" y="2635624"/>
                    </a:lnTo>
                    <a:lnTo>
                      <a:pt x="730624" y="2545977"/>
                    </a:lnTo>
                    <a:lnTo>
                      <a:pt x="737347" y="2480983"/>
                    </a:lnTo>
                    <a:lnTo>
                      <a:pt x="683559" y="2472018"/>
                    </a:lnTo>
                    <a:lnTo>
                      <a:pt x="623047" y="2424953"/>
                    </a:lnTo>
                    <a:lnTo>
                      <a:pt x="593912" y="2415989"/>
                    </a:lnTo>
                    <a:lnTo>
                      <a:pt x="567018" y="2420471"/>
                    </a:lnTo>
                    <a:lnTo>
                      <a:pt x="484094" y="2440641"/>
                    </a:lnTo>
                    <a:lnTo>
                      <a:pt x="484094" y="2436159"/>
                    </a:lnTo>
                    <a:cubicBezTo>
                      <a:pt x="477371" y="2430930"/>
                      <a:pt x="471319" y="2424697"/>
                      <a:pt x="463924" y="2420471"/>
                    </a:cubicBezTo>
                    <a:cubicBezTo>
                      <a:pt x="460617" y="2418581"/>
                      <a:pt x="456025" y="2420120"/>
                      <a:pt x="452718" y="2418230"/>
                    </a:cubicBezTo>
                    <a:cubicBezTo>
                      <a:pt x="450379" y="2416894"/>
                      <a:pt x="450339" y="2413189"/>
                      <a:pt x="448236" y="2411506"/>
                    </a:cubicBezTo>
                    <a:cubicBezTo>
                      <a:pt x="446391" y="2410030"/>
                      <a:pt x="443684" y="2410196"/>
                      <a:pt x="441512" y="2409265"/>
                    </a:cubicBezTo>
                    <a:cubicBezTo>
                      <a:pt x="438441" y="2407949"/>
                      <a:pt x="435535" y="2406277"/>
                      <a:pt x="432547" y="2404783"/>
                    </a:cubicBezTo>
                    <a:cubicBezTo>
                      <a:pt x="427491" y="2389611"/>
                      <a:pt x="434616" y="2405012"/>
                      <a:pt x="423583" y="2395818"/>
                    </a:cubicBezTo>
                    <a:cubicBezTo>
                      <a:pt x="420713" y="2393427"/>
                      <a:pt x="419100" y="2389841"/>
                      <a:pt x="416859" y="2386853"/>
                    </a:cubicBezTo>
                    <a:cubicBezTo>
                      <a:pt x="410586" y="2349215"/>
                      <a:pt x="421583" y="2396744"/>
                      <a:pt x="403412" y="2364441"/>
                    </a:cubicBezTo>
                    <a:cubicBezTo>
                      <a:pt x="398779" y="2356205"/>
                      <a:pt x="394447" y="2337547"/>
                      <a:pt x="394447" y="2337547"/>
                    </a:cubicBezTo>
                    <a:cubicBezTo>
                      <a:pt x="396991" y="2324830"/>
                      <a:pt x="399412" y="2320582"/>
                      <a:pt x="392206" y="2306171"/>
                    </a:cubicBezTo>
                    <a:cubicBezTo>
                      <a:pt x="391150" y="2304058"/>
                      <a:pt x="387724" y="2304677"/>
                      <a:pt x="385483" y="2303930"/>
                    </a:cubicBezTo>
                    <a:cubicBezTo>
                      <a:pt x="380446" y="2298893"/>
                      <a:pt x="377606" y="2295328"/>
                      <a:pt x="369794" y="2292724"/>
                    </a:cubicBezTo>
                    <a:cubicBezTo>
                      <a:pt x="362567" y="2290315"/>
                      <a:pt x="347383" y="2288241"/>
                      <a:pt x="347383" y="2288241"/>
                    </a:cubicBezTo>
                    <a:cubicBezTo>
                      <a:pt x="345889" y="2286747"/>
                      <a:pt x="344168" y="2285449"/>
                      <a:pt x="342900" y="2283759"/>
                    </a:cubicBezTo>
                    <a:cubicBezTo>
                      <a:pt x="339668" y="2279449"/>
                      <a:pt x="337745" y="2274121"/>
                      <a:pt x="333936" y="2270312"/>
                    </a:cubicBezTo>
                    <a:lnTo>
                      <a:pt x="318247" y="2254624"/>
                    </a:lnTo>
                    <a:lnTo>
                      <a:pt x="311524" y="2247900"/>
                    </a:lnTo>
                    <a:cubicBezTo>
                      <a:pt x="307392" y="2231371"/>
                      <a:pt x="311833" y="2246381"/>
                      <a:pt x="304800" y="2229971"/>
                    </a:cubicBezTo>
                    <a:cubicBezTo>
                      <a:pt x="299231" y="2216978"/>
                      <a:pt x="306692" y="2229447"/>
                      <a:pt x="298077" y="2216524"/>
                    </a:cubicBezTo>
                    <a:cubicBezTo>
                      <a:pt x="297330" y="2214283"/>
                      <a:pt x="296485" y="2212072"/>
                      <a:pt x="295836" y="2209800"/>
                    </a:cubicBezTo>
                    <a:cubicBezTo>
                      <a:pt x="294990" y="2206839"/>
                      <a:pt x="294971" y="2203591"/>
                      <a:pt x="293594" y="2200836"/>
                    </a:cubicBezTo>
                    <a:cubicBezTo>
                      <a:pt x="288249" y="2190147"/>
                      <a:pt x="287186" y="2192692"/>
                      <a:pt x="277906" y="2187389"/>
                    </a:cubicBezTo>
                    <a:cubicBezTo>
                      <a:pt x="262236" y="2178434"/>
                      <a:pt x="282047" y="2187251"/>
                      <a:pt x="259977" y="2178424"/>
                    </a:cubicBezTo>
                    <a:cubicBezTo>
                      <a:pt x="258483" y="2176183"/>
                      <a:pt x="257686" y="2173266"/>
                      <a:pt x="255494" y="2171700"/>
                    </a:cubicBezTo>
                    <a:cubicBezTo>
                      <a:pt x="251159" y="2168603"/>
                      <a:pt x="232041" y="2163719"/>
                      <a:pt x="228600" y="2162736"/>
                    </a:cubicBezTo>
                    <a:cubicBezTo>
                      <a:pt x="221876" y="2142562"/>
                      <a:pt x="229014" y="2165497"/>
                      <a:pt x="221877" y="2117912"/>
                    </a:cubicBezTo>
                    <a:cubicBezTo>
                      <a:pt x="221360" y="2114464"/>
                      <a:pt x="218009" y="2106505"/>
                      <a:pt x="215153" y="2104465"/>
                    </a:cubicBezTo>
                    <a:cubicBezTo>
                      <a:pt x="211879" y="2102127"/>
                      <a:pt x="207545" y="2101782"/>
                      <a:pt x="203947" y="2099983"/>
                    </a:cubicBezTo>
                    <a:cubicBezTo>
                      <a:pt x="201538" y="2098778"/>
                      <a:pt x="199779" y="2096352"/>
                      <a:pt x="197224" y="2095500"/>
                    </a:cubicBezTo>
                    <a:cubicBezTo>
                      <a:pt x="192913" y="2094063"/>
                      <a:pt x="188259" y="2094006"/>
                      <a:pt x="183777" y="2093259"/>
                    </a:cubicBezTo>
                    <a:cubicBezTo>
                      <a:pt x="178548" y="2094753"/>
                      <a:pt x="173139" y="2095721"/>
                      <a:pt x="168089" y="2097741"/>
                    </a:cubicBezTo>
                    <a:cubicBezTo>
                      <a:pt x="162890" y="2099821"/>
                      <a:pt x="158373" y="2105216"/>
                      <a:pt x="154641" y="2108947"/>
                    </a:cubicBezTo>
                    <a:cubicBezTo>
                      <a:pt x="147918" y="2107453"/>
                      <a:pt x="139341" y="2109335"/>
                      <a:pt x="134471" y="2104465"/>
                    </a:cubicBezTo>
                    <a:cubicBezTo>
                      <a:pt x="118786" y="2088779"/>
                      <a:pt x="129957" y="2085677"/>
                      <a:pt x="136712" y="2077571"/>
                    </a:cubicBezTo>
                    <a:cubicBezTo>
                      <a:pt x="138436" y="2075502"/>
                      <a:pt x="139700" y="2073088"/>
                      <a:pt x="141194" y="2070847"/>
                    </a:cubicBezTo>
                    <a:cubicBezTo>
                      <a:pt x="139700" y="2066365"/>
                      <a:pt x="140268" y="2060511"/>
                      <a:pt x="136712" y="2057400"/>
                    </a:cubicBezTo>
                    <a:cubicBezTo>
                      <a:pt x="133292" y="2054408"/>
                      <a:pt x="127576" y="2056596"/>
                      <a:pt x="123265" y="2055159"/>
                    </a:cubicBezTo>
                    <a:cubicBezTo>
                      <a:pt x="120710" y="2054307"/>
                      <a:pt x="119063" y="2051623"/>
                      <a:pt x="116541" y="2050677"/>
                    </a:cubicBezTo>
                    <a:cubicBezTo>
                      <a:pt x="112975" y="2049340"/>
                      <a:pt x="109016" y="2049417"/>
                      <a:pt x="105336" y="2048436"/>
                    </a:cubicBezTo>
                    <a:cubicBezTo>
                      <a:pt x="97800" y="2046426"/>
                      <a:pt x="90395" y="2043953"/>
                      <a:pt x="82924" y="2041712"/>
                    </a:cubicBezTo>
                    <a:cubicBezTo>
                      <a:pt x="75971" y="2027808"/>
                      <a:pt x="77888" y="2036924"/>
                      <a:pt x="82924" y="2019300"/>
                    </a:cubicBezTo>
                    <a:cubicBezTo>
                      <a:pt x="84616" y="2013377"/>
                      <a:pt x="85785" y="2007314"/>
                      <a:pt x="87406" y="2001371"/>
                    </a:cubicBezTo>
                    <a:cubicBezTo>
                      <a:pt x="88028" y="1999092"/>
                      <a:pt x="88171" y="1996492"/>
                      <a:pt x="89647" y="1994647"/>
                    </a:cubicBezTo>
                    <a:cubicBezTo>
                      <a:pt x="92806" y="1990698"/>
                      <a:pt x="98666" y="1989400"/>
                      <a:pt x="103094" y="1987924"/>
                    </a:cubicBezTo>
                    <a:cubicBezTo>
                      <a:pt x="103841" y="1985683"/>
                      <a:pt x="105571" y="1983551"/>
                      <a:pt x="105336" y="1981200"/>
                    </a:cubicBezTo>
                    <a:cubicBezTo>
                      <a:pt x="104238" y="1970218"/>
                      <a:pt x="98897" y="1961601"/>
                      <a:pt x="94130" y="1952065"/>
                    </a:cubicBezTo>
                    <a:cubicBezTo>
                      <a:pt x="94877" y="1946089"/>
                      <a:pt x="94134" y="1939728"/>
                      <a:pt x="96371" y="1934136"/>
                    </a:cubicBezTo>
                    <a:cubicBezTo>
                      <a:pt x="97371" y="1931635"/>
                      <a:pt x="101411" y="1931756"/>
                      <a:pt x="103094" y="1929653"/>
                    </a:cubicBezTo>
                    <a:cubicBezTo>
                      <a:pt x="104570" y="1927808"/>
                      <a:pt x="104589" y="1925171"/>
                      <a:pt x="105336" y="1922930"/>
                    </a:cubicBezTo>
                    <a:cubicBezTo>
                      <a:pt x="103842" y="1916953"/>
                      <a:pt x="104434" y="1910013"/>
                      <a:pt x="100853" y="1905000"/>
                    </a:cubicBezTo>
                    <a:cubicBezTo>
                      <a:pt x="96511" y="1898921"/>
                      <a:pt x="82924" y="1891553"/>
                      <a:pt x="82924" y="1891553"/>
                    </a:cubicBezTo>
                    <a:cubicBezTo>
                      <a:pt x="85912" y="1890806"/>
                      <a:pt x="88967" y="1890286"/>
                      <a:pt x="91889" y="1889312"/>
                    </a:cubicBezTo>
                    <a:cubicBezTo>
                      <a:pt x="111335" y="1882830"/>
                      <a:pt x="103010" y="1885839"/>
                      <a:pt x="105336" y="1857936"/>
                    </a:cubicBezTo>
                    <a:cubicBezTo>
                      <a:pt x="103842" y="1846730"/>
                      <a:pt x="102712" y="1835469"/>
                      <a:pt x="100853" y="1824318"/>
                    </a:cubicBezTo>
                    <a:cubicBezTo>
                      <a:pt x="100465" y="1821988"/>
                      <a:pt x="99784" y="1819645"/>
                      <a:pt x="98612" y="1817594"/>
                    </a:cubicBezTo>
                    <a:cubicBezTo>
                      <a:pt x="96759" y="1814351"/>
                      <a:pt x="94130" y="1811618"/>
                      <a:pt x="91889" y="1808630"/>
                    </a:cubicBezTo>
                    <a:cubicBezTo>
                      <a:pt x="91142" y="1789953"/>
                      <a:pt x="91392" y="1771210"/>
                      <a:pt x="89647" y="1752600"/>
                    </a:cubicBezTo>
                    <a:cubicBezTo>
                      <a:pt x="87329" y="1727871"/>
                      <a:pt x="76081" y="1741752"/>
                      <a:pt x="87406" y="1707777"/>
                    </a:cubicBezTo>
                    <a:cubicBezTo>
                      <a:pt x="88463" y="1704607"/>
                      <a:pt x="93538" y="1705065"/>
                      <a:pt x="96371" y="1703294"/>
                    </a:cubicBezTo>
                    <a:cubicBezTo>
                      <a:pt x="99539" y="1701314"/>
                      <a:pt x="102168" y="1698551"/>
                      <a:pt x="105336" y="1696571"/>
                    </a:cubicBezTo>
                    <a:cubicBezTo>
                      <a:pt x="121067" y="1686740"/>
                      <a:pt x="108207" y="1698182"/>
                      <a:pt x="121024" y="1685365"/>
                    </a:cubicBezTo>
                    <a:cubicBezTo>
                      <a:pt x="122518" y="1680883"/>
                      <a:pt x="123393" y="1676144"/>
                      <a:pt x="125506" y="1671918"/>
                    </a:cubicBezTo>
                    <a:cubicBezTo>
                      <a:pt x="127177" y="1668577"/>
                      <a:pt x="130250" y="1666121"/>
                      <a:pt x="132230" y="1662953"/>
                    </a:cubicBezTo>
                    <a:cubicBezTo>
                      <a:pt x="134001" y="1660120"/>
                      <a:pt x="135055" y="1656890"/>
                      <a:pt x="136712" y="1653989"/>
                    </a:cubicBezTo>
                    <a:cubicBezTo>
                      <a:pt x="138048" y="1651650"/>
                      <a:pt x="139700" y="1649506"/>
                      <a:pt x="141194" y="1647265"/>
                    </a:cubicBezTo>
                    <a:cubicBezTo>
                      <a:pt x="147674" y="1614874"/>
                      <a:pt x="143823" y="1639236"/>
                      <a:pt x="138953" y="1571065"/>
                    </a:cubicBezTo>
                    <a:cubicBezTo>
                      <a:pt x="138259" y="1561349"/>
                      <a:pt x="137594" y="1551630"/>
                      <a:pt x="136712" y="1541930"/>
                    </a:cubicBezTo>
                    <a:cubicBezTo>
                      <a:pt x="136100" y="1535193"/>
                      <a:pt x="137136" y="1527977"/>
                      <a:pt x="134471" y="1521759"/>
                    </a:cubicBezTo>
                    <a:cubicBezTo>
                      <a:pt x="132390" y="1516904"/>
                      <a:pt x="127000" y="1514288"/>
                      <a:pt x="123265" y="1510553"/>
                    </a:cubicBezTo>
                    <a:cubicBezTo>
                      <a:pt x="120446" y="1502097"/>
                      <a:pt x="119766" y="1498092"/>
                      <a:pt x="112059" y="1490383"/>
                    </a:cubicBezTo>
                    <a:cubicBezTo>
                      <a:pt x="109818" y="1488142"/>
                      <a:pt x="107178" y="1486238"/>
                      <a:pt x="105336" y="1483659"/>
                    </a:cubicBezTo>
                    <a:cubicBezTo>
                      <a:pt x="103394" y="1480940"/>
                      <a:pt x="102347" y="1477682"/>
                      <a:pt x="100853" y="1474694"/>
                    </a:cubicBezTo>
                    <a:cubicBezTo>
                      <a:pt x="100106" y="1471706"/>
                      <a:pt x="99989" y="1468485"/>
                      <a:pt x="98612" y="1465730"/>
                    </a:cubicBezTo>
                    <a:cubicBezTo>
                      <a:pt x="97667" y="1463840"/>
                      <a:pt x="94798" y="1463252"/>
                      <a:pt x="94130" y="1461247"/>
                    </a:cubicBezTo>
                    <a:cubicBezTo>
                      <a:pt x="92460" y="1456236"/>
                      <a:pt x="92692" y="1450780"/>
                      <a:pt x="91889" y="1445559"/>
                    </a:cubicBezTo>
                    <a:cubicBezTo>
                      <a:pt x="91198" y="1441068"/>
                      <a:pt x="91985" y="1436009"/>
                      <a:pt x="89647" y="1432112"/>
                    </a:cubicBezTo>
                    <a:cubicBezTo>
                      <a:pt x="87186" y="1428010"/>
                      <a:pt x="82176" y="1426135"/>
                      <a:pt x="78441" y="1423147"/>
                    </a:cubicBezTo>
                    <a:cubicBezTo>
                      <a:pt x="77694" y="1420906"/>
                      <a:pt x="77510" y="1418390"/>
                      <a:pt x="76200" y="1416424"/>
                    </a:cubicBezTo>
                    <a:cubicBezTo>
                      <a:pt x="74442" y="1413787"/>
                      <a:pt x="71912" y="1411729"/>
                      <a:pt x="69477" y="1409700"/>
                    </a:cubicBezTo>
                    <a:cubicBezTo>
                      <a:pt x="65507" y="1406392"/>
                      <a:pt x="58299" y="1402669"/>
                      <a:pt x="53789" y="1400736"/>
                    </a:cubicBezTo>
                    <a:cubicBezTo>
                      <a:pt x="51617" y="1399805"/>
                      <a:pt x="49306" y="1399241"/>
                      <a:pt x="47065" y="1398494"/>
                    </a:cubicBezTo>
                    <a:cubicBezTo>
                      <a:pt x="44077" y="1396253"/>
                      <a:pt x="40936" y="1394202"/>
                      <a:pt x="38100" y="1391771"/>
                    </a:cubicBezTo>
                    <a:cubicBezTo>
                      <a:pt x="35694" y="1389708"/>
                      <a:pt x="34014" y="1386805"/>
                      <a:pt x="31377" y="1385047"/>
                    </a:cubicBezTo>
                    <a:cubicBezTo>
                      <a:pt x="29411" y="1383736"/>
                      <a:pt x="26825" y="1383737"/>
                      <a:pt x="24653" y="1382806"/>
                    </a:cubicBezTo>
                    <a:cubicBezTo>
                      <a:pt x="21582" y="1381490"/>
                      <a:pt x="18407" y="1380266"/>
                      <a:pt x="15689" y="1378324"/>
                    </a:cubicBezTo>
                    <a:cubicBezTo>
                      <a:pt x="13110" y="1376482"/>
                      <a:pt x="11206" y="1373841"/>
                      <a:pt x="8965" y="1371600"/>
                    </a:cubicBezTo>
                    <a:cubicBezTo>
                      <a:pt x="8218" y="1367865"/>
                      <a:pt x="8062" y="1363961"/>
                      <a:pt x="6724" y="1360394"/>
                    </a:cubicBezTo>
                    <a:cubicBezTo>
                      <a:pt x="5778" y="1357872"/>
                      <a:pt x="2737" y="1356318"/>
                      <a:pt x="2241" y="1353671"/>
                    </a:cubicBezTo>
                    <a:cubicBezTo>
                      <a:pt x="446" y="1344098"/>
                      <a:pt x="747" y="1334248"/>
                      <a:pt x="0" y="1324536"/>
                    </a:cubicBezTo>
                    <a:cubicBezTo>
                      <a:pt x="2241" y="1316318"/>
                      <a:pt x="113" y="1305254"/>
                      <a:pt x="6724" y="1299883"/>
                    </a:cubicBezTo>
                    <a:cubicBezTo>
                      <a:pt x="14350" y="1293687"/>
                      <a:pt x="26326" y="1297783"/>
                      <a:pt x="35859" y="1295400"/>
                    </a:cubicBezTo>
                    <a:cubicBezTo>
                      <a:pt x="41378" y="1294020"/>
                      <a:pt x="46237" y="1290719"/>
                      <a:pt x="51547" y="1288677"/>
                    </a:cubicBezTo>
                    <a:cubicBezTo>
                      <a:pt x="58955" y="1285828"/>
                      <a:pt x="75905" y="1280669"/>
                      <a:pt x="82924" y="1279712"/>
                    </a:cubicBezTo>
                    <a:cubicBezTo>
                      <a:pt x="93313" y="1278295"/>
                      <a:pt x="103841" y="1278218"/>
                      <a:pt x="114300" y="1277471"/>
                    </a:cubicBezTo>
                    <a:cubicBezTo>
                      <a:pt x="121024" y="1275977"/>
                      <a:pt x="127587" y="1273226"/>
                      <a:pt x="134471" y="1272989"/>
                    </a:cubicBezTo>
                    <a:cubicBezTo>
                      <a:pt x="149422" y="1272473"/>
                      <a:pt x="164386" y="1273988"/>
                      <a:pt x="179294" y="1275230"/>
                    </a:cubicBezTo>
                    <a:cubicBezTo>
                      <a:pt x="182364" y="1275486"/>
                      <a:pt x="185226" y="1276936"/>
                      <a:pt x="188259" y="1277471"/>
                    </a:cubicBezTo>
                    <a:cubicBezTo>
                      <a:pt x="197935" y="1279178"/>
                      <a:pt x="207651" y="1280682"/>
                      <a:pt x="217394" y="1281953"/>
                    </a:cubicBezTo>
                    <a:cubicBezTo>
                      <a:pt x="224839" y="1282924"/>
                      <a:pt x="232335" y="1283447"/>
                      <a:pt x="239806" y="1284194"/>
                    </a:cubicBezTo>
                    <a:cubicBezTo>
                      <a:pt x="257735" y="1282700"/>
                      <a:pt x="275847" y="1282670"/>
                      <a:pt x="293594" y="1279712"/>
                    </a:cubicBezTo>
                    <a:cubicBezTo>
                      <a:pt x="298537" y="1278888"/>
                      <a:pt x="302462" y="1275024"/>
                      <a:pt x="307041" y="1272989"/>
                    </a:cubicBezTo>
                    <a:cubicBezTo>
                      <a:pt x="309200" y="1272029"/>
                      <a:pt x="311524" y="1271494"/>
                      <a:pt x="313765" y="1270747"/>
                    </a:cubicBezTo>
                    <a:cubicBezTo>
                      <a:pt x="317206" y="1260424"/>
                      <a:pt x="313312" y="1266130"/>
                      <a:pt x="322730" y="1261783"/>
                    </a:cubicBezTo>
                    <a:cubicBezTo>
                      <a:pt x="330313" y="1258283"/>
                      <a:pt x="336951" y="1252215"/>
                      <a:pt x="345141" y="1250577"/>
                    </a:cubicBezTo>
                    <a:cubicBezTo>
                      <a:pt x="348876" y="1249830"/>
                      <a:pt x="352672" y="1249338"/>
                      <a:pt x="356347" y="1248336"/>
                    </a:cubicBezTo>
                    <a:cubicBezTo>
                      <a:pt x="360905" y="1247093"/>
                      <a:pt x="365268" y="1245211"/>
                      <a:pt x="369794" y="1243853"/>
                    </a:cubicBezTo>
                    <a:cubicBezTo>
                      <a:pt x="372744" y="1242968"/>
                      <a:pt x="375771" y="1242359"/>
                      <a:pt x="378759" y="1241612"/>
                    </a:cubicBezTo>
                    <a:cubicBezTo>
                      <a:pt x="381000" y="1239371"/>
                      <a:pt x="382587" y="1236176"/>
                      <a:pt x="385483" y="1234889"/>
                    </a:cubicBezTo>
                    <a:cubicBezTo>
                      <a:pt x="389636" y="1233043"/>
                      <a:pt x="394619" y="1234084"/>
                      <a:pt x="398930" y="1232647"/>
                    </a:cubicBezTo>
                    <a:cubicBezTo>
                      <a:pt x="401485" y="1231795"/>
                      <a:pt x="403412" y="1229659"/>
                      <a:pt x="405653" y="1228165"/>
                    </a:cubicBezTo>
                    <a:cubicBezTo>
                      <a:pt x="410258" y="1209742"/>
                      <a:pt x="409008" y="1219536"/>
                      <a:pt x="403412" y="1187824"/>
                    </a:cubicBezTo>
                    <a:cubicBezTo>
                      <a:pt x="403001" y="1185497"/>
                      <a:pt x="402482" y="1183066"/>
                      <a:pt x="401171" y="1181100"/>
                    </a:cubicBezTo>
                    <a:cubicBezTo>
                      <a:pt x="399413" y="1178463"/>
                      <a:pt x="396688" y="1176618"/>
                      <a:pt x="394447" y="1174377"/>
                    </a:cubicBezTo>
                    <a:cubicBezTo>
                      <a:pt x="393700" y="1172136"/>
                      <a:pt x="393682" y="1169498"/>
                      <a:pt x="392206" y="1167653"/>
                    </a:cubicBezTo>
                    <a:cubicBezTo>
                      <a:pt x="390524" y="1165550"/>
                      <a:pt x="387387" y="1165075"/>
                      <a:pt x="385483" y="1163171"/>
                    </a:cubicBezTo>
                    <a:cubicBezTo>
                      <a:pt x="383578" y="1161266"/>
                      <a:pt x="382494" y="1158688"/>
                      <a:pt x="381000" y="1156447"/>
                    </a:cubicBezTo>
                    <a:cubicBezTo>
                      <a:pt x="381747" y="1148977"/>
                      <a:pt x="382455" y="1141502"/>
                      <a:pt x="383241" y="1134036"/>
                    </a:cubicBezTo>
                    <a:cubicBezTo>
                      <a:pt x="383949" y="1127308"/>
                      <a:pt x="386002" y="1120610"/>
                      <a:pt x="385483" y="1113865"/>
                    </a:cubicBezTo>
                    <a:cubicBezTo>
                      <a:pt x="383581" y="1089139"/>
                      <a:pt x="381878" y="1085123"/>
                      <a:pt x="376518" y="1069041"/>
                    </a:cubicBezTo>
                    <a:cubicBezTo>
                      <a:pt x="377265" y="1063812"/>
                      <a:pt x="376545" y="1058149"/>
                      <a:pt x="378759" y="1053353"/>
                    </a:cubicBezTo>
                    <a:cubicBezTo>
                      <a:pt x="381204" y="1048055"/>
                      <a:pt x="386533" y="1044625"/>
                      <a:pt x="389965" y="1039906"/>
                    </a:cubicBezTo>
                    <a:cubicBezTo>
                      <a:pt x="392527" y="1036383"/>
                      <a:pt x="394113" y="1032213"/>
                      <a:pt x="396689" y="1028700"/>
                    </a:cubicBezTo>
                    <a:cubicBezTo>
                      <a:pt x="402346" y="1020985"/>
                      <a:pt x="409312" y="1014249"/>
                      <a:pt x="414618" y="1006289"/>
                    </a:cubicBezTo>
                    <a:cubicBezTo>
                      <a:pt x="416112" y="1004048"/>
                      <a:pt x="417195" y="1001470"/>
                      <a:pt x="419100" y="999565"/>
                    </a:cubicBezTo>
                    <a:cubicBezTo>
                      <a:pt x="425884" y="992780"/>
                      <a:pt x="427096" y="993164"/>
                      <a:pt x="434789" y="990600"/>
                    </a:cubicBezTo>
                    <a:cubicBezTo>
                      <a:pt x="436283" y="988359"/>
                      <a:pt x="437367" y="985782"/>
                      <a:pt x="439271" y="983877"/>
                    </a:cubicBezTo>
                    <a:cubicBezTo>
                      <a:pt x="443201" y="979946"/>
                      <a:pt x="447612" y="978612"/>
                      <a:pt x="452718" y="977153"/>
                    </a:cubicBezTo>
                    <a:cubicBezTo>
                      <a:pt x="455680" y="976307"/>
                      <a:pt x="458607" y="975083"/>
                      <a:pt x="461683" y="974912"/>
                    </a:cubicBezTo>
                    <a:cubicBezTo>
                      <a:pt x="499008" y="972839"/>
                      <a:pt x="536388" y="971924"/>
                      <a:pt x="573741" y="970430"/>
                    </a:cubicBezTo>
                    <a:cubicBezTo>
                      <a:pt x="590486" y="971626"/>
                      <a:pt x="614920" y="974988"/>
                      <a:pt x="632012" y="970430"/>
                    </a:cubicBezTo>
                    <a:cubicBezTo>
                      <a:pt x="635075" y="969613"/>
                      <a:pt x="636495" y="965947"/>
                      <a:pt x="638736" y="963706"/>
                    </a:cubicBezTo>
                    <a:cubicBezTo>
                      <a:pt x="640230" y="958477"/>
                      <a:pt x="640968" y="952969"/>
                      <a:pt x="643218" y="948018"/>
                    </a:cubicBezTo>
                    <a:cubicBezTo>
                      <a:pt x="644764" y="944617"/>
                      <a:pt x="648019" y="942256"/>
                      <a:pt x="649941" y="939053"/>
                    </a:cubicBezTo>
                    <a:cubicBezTo>
                      <a:pt x="666724" y="911081"/>
                      <a:pt x="647405" y="937952"/>
                      <a:pt x="663389" y="916641"/>
                    </a:cubicBezTo>
                    <a:cubicBezTo>
                      <a:pt x="668053" y="897986"/>
                      <a:pt x="662374" y="916430"/>
                      <a:pt x="670112" y="900953"/>
                    </a:cubicBezTo>
                    <a:cubicBezTo>
                      <a:pt x="679386" y="882403"/>
                      <a:pt x="663993" y="906769"/>
                      <a:pt x="676836" y="887506"/>
                    </a:cubicBezTo>
                    <a:cubicBezTo>
                      <a:pt x="678175" y="883488"/>
                      <a:pt x="680790" y="874587"/>
                      <a:pt x="683559" y="871818"/>
                    </a:cubicBezTo>
                    <a:cubicBezTo>
                      <a:pt x="688853" y="866524"/>
                      <a:pt x="694938" y="865036"/>
                      <a:pt x="701489" y="862853"/>
                    </a:cubicBezTo>
                    <a:cubicBezTo>
                      <a:pt x="702983" y="860612"/>
                      <a:pt x="704910" y="858606"/>
                      <a:pt x="705971" y="856130"/>
                    </a:cubicBezTo>
                    <a:cubicBezTo>
                      <a:pt x="707184" y="853299"/>
                      <a:pt x="706684" y="849839"/>
                      <a:pt x="708212" y="847165"/>
                    </a:cubicBezTo>
                    <a:cubicBezTo>
                      <a:pt x="709785" y="844413"/>
                      <a:pt x="712695" y="842682"/>
                      <a:pt x="714936" y="840441"/>
                    </a:cubicBezTo>
                    <a:cubicBezTo>
                      <a:pt x="721403" y="821038"/>
                      <a:pt x="716795" y="818114"/>
                      <a:pt x="737347" y="813547"/>
                    </a:cubicBezTo>
                    <a:cubicBezTo>
                      <a:pt x="745402" y="811757"/>
                      <a:pt x="753782" y="812053"/>
                      <a:pt x="762000" y="811306"/>
                    </a:cubicBezTo>
                    <a:cubicBezTo>
                      <a:pt x="765687" y="808848"/>
                      <a:pt x="778931" y="801287"/>
                      <a:pt x="782171" y="795618"/>
                    </a:cubicBezTo>
                    <a:cubicBezTo>
                      <a:pt x="785580" y="789653"/>
                      <a:pt x="782669" y="779075"/>
                      <a:pt x="791136" y="775447"/>
                    </a:cubicBezTo>
                    <a:cubicBezTo>
                      <a:pt x="798720" y="772197"/>
                      <a:pt x="807571" y="773953"/>
                      <a:pt x="815789" y="773206"/>
                    </a:cubicBezTo>
                    <a:cubicBezTo>
                      <a:pt x="817283" y="767977"/>
                      <a:pt x="819048" y="762817"/>
                      <a:pt x="820271" y="757518"/>
                    </a:cubicBezTo>
                    <a:cubicBezTo>
                      <a:pt x="821293" y="753090"/>
                      <a:pt x="821560" y="748514"/>
                      <a:pt x="822512" y="744071"/>
                    </a:cubicBezTo>
                    <a:cubicBezTo>
                      <a:pt x="823803" y="738047"/>
                      <a:pt x="825500" y="732118"/>
                      <a:pt x="826994" y="726141"/>
                    </a:cubicBezTo>
                    <a:cubicBezTo>
                      <a:pt x="827444" y="722096"/>
                      <a:pt x="828567" y="703797"/>
                      <a:pt x="831477" y="697006"/>
                    </a:cubicBezTo>
                    <a:cubicBezTo>
                      <a:pt x="832538" y="694530"/>
                      <a:pt x="833856" y="691966"/>
                      <a:pt x="835959" y="690283"/>
                    </a:cubicBezTo>
                    <a:cubicBezTo>
                      <a:pt x="837804" y="688807"/>
                      <a:pt x="840442" y="688788"/>
                      <a:pt x="842683" y="688041"/>
                    </a:cubicBezTo>
                    <a:cubicBezTo>
                      <a:pt x="843430" y="685800"/>
                      <a:pt x="845071" y="683676"/>
                      <a:pt x="844924" y="681318"/>
                    </a:cubicBezTo>
                    <a:cubicBezTo>
                      <a:pt x="844311" y="671511"/>
                      <a:pt x="842252" y="661841"/>
                      <a:pt x="840441" y="652183"/>
                    </a:cubicBezTo>
                    <a:cubicBezTo>
                      <a:pt x="840006" y="649861"/>
                      <a:pt x="839256" y="647572"/>
                      <a:pt x="838200" y="645459"/>
                    </a:cubicBezTo>
                    <a:cubicBezTo>
                      <a:pt x="836996" y="643050"/>
                      <a:pt x="835212" y="640977"/>
                      <a:pt x="833718" y="638736"/>
                    </a:cubicBezTo>
                    <a:cubicBezTo>
                      <a:pt x="832971" y="636495"/>
                      <a:pt x="831143" y="634351"/>
                      <a:pt x="831477" y="632012"/>
                    </a:cubicBezTo>
                    <a:cubicBezTo>
                      <a:pt x="831949" y="628705"/>
                      <a:pt x="836431" y="626354"/>
                      <a:pt x="835959" y="623047"/>
                    </a:cubicBezTo>
                    <a:cubicBezTo>
                      <a:pt x="835511" y="619910"/>
                      <a:pt x="831265" y="618759"/>
                      <a:pt x="829236" y="616324"/>
                    </a:cubicBezTo>
                    <a:cubicBezTo>
                      <a:pt x="821090" y="606549"/>
                      <a:pt x="829601" y="610812"/>
                      <a:pt x="815789" y="607359"/>
                    </a:cubicBezTo>
                    <a:cubicBezTo>
                      <a:pt x="814295" y="604371"/>
                      <a:pt x="812448" y="601534"/>
                      <a:pt x="811306" y="598394"/>
                    </a:cubicBezTo>
                    <a:cubicBezTo>
                      <a:pt x="809447" y="593283"/>
                      <a:pt x="810163" y="586999"/>
                      <a:pt x="806824" y="582706"/>
                    </a:cubicBezTo>
                    <a:cubicBezTo>
                      <a:pt x="804354" y="579530"/>
                      <a:pt x="799353" y="579718"/>
                      <a:pt x="795618" y="578224"/>
                    </a:cubicBezTo>
                    <a:cubicBezTo>
                      <a:pt x="791350" y="565417"/>
                      <a:pt x="796899" y="576089"/>
                      <a:pt x="786653" y="569259"/>
                    </a:cubicBezTo>
                    <a:cubicBezTo>
                      <a:pt x="784016" y="567501"/>
                      <a:pt x="782567" y="564294"/>
                      <a:pt x="779930" y="562536"/>
                    </a:cubicBezTo>
                    <a:cubicBezTo>
                      <a:pt x="777964" y="561225"/>
                      <a:pt x="775378" y="561225"/>
                      <a:pt x="773206" y="560294"/>
                    </a:cubicBezTo>
                    <a:cubicBezTo>
                      <a:pt x="770135" y="558978"/>
                      <a:pt x="767229" y="557306"/>
                      <a:pt x="764241" y="555812"/>
                    </a:cubicBezTo>
                    <a:cubicBezTo>
                      <a:pt x="763494" y="553571"/>
                      <a:pt x="764193" y="549966"/>
                      <a:pt x="762000" y="549089"/>
                    </a:cubicBezTo>
                    <a:cubicBezTo>
                      <a:pt x="755719" y="546576"/>
                      <a:pt x="748516" y="547876"/>
                      <a:pt x="741830" y="546847"/>
                    </a:cubicBezTo>
                    <a:cubicBezTo>
                      <a:pt x="738786" y="546379"/>
                      <a:pt x="735853" y="545353"/>
                      <a:pt x="732865" y="544606"/>
                    </a:cubicBezTo>
                    <a:cubicBezTo>
                      <a:pt x="731371" y="540871"/>
                      <a:pt x="729796" y="537167"/>
                      <a:pt x="728383" y="533400"/>
                    </a:cubicBezTo>
                    <a:cubicBezTo>
                      <a:pt x="726189" y="527549"/>
                      <a:pt x="725614" y="521585"/>
                      <a:pt x="719418" y="517712"/>
                    </a:cubicBezTo>
                    <a:cubicBezTo>
                      <a:pt x="716188" y="515693"/>
                      <a:pt x="711963" y="516133"/>
                      <a:pt x="708212" y="515471"/>
                    </a:cubicBezTo>
                    <a:lnTo>
                      <a:pt x="681318" y="510989"/>
                    </a:lnTo>
                    <a:cubicBezTo>
                      <a:pt x="671187" y="493259"/>
                      <a:pt x="669611" y="493539"/>
                      <a:pt x="665630" y="470647"/>
                    </a:cubicBezTo>
                    <a:cubicBezTo>
                      <a:pt x="664089" y="461784"/>
                      <a:pt x="665860" y="452403"/>
                      <a:pt x="663389" y="443753"/>
                    </a:cubicBezTo>
                    <a:cubicBezTo>
                      <a:pt x="662649" y="441163"/>
                      <a:pt x="659166" y="440271"/>
                      <a:pt x="656665" y="439271"/>
                    </a:cubicBezTo>
                    <a:cubicBezTo>
                      <a:pt x="651615" y="437251"/>
                      <a:pt x="646206" y="436283"/>
                      <a:pt x="640977" y="434789"/>
                    </a:cubicBezTo>
                    <a:cubicBezTo>
                      <a:pt x="628689" y="410216"/>
                      <a:pt x="644916" y="440304"/>
                      <a:pt x="629771" y="419100"/>
                    </a:cubicBezTo>
                    <a:cubicBezTo>
                      <a:pt x="625735" y="413449"/>
                      <a:pt x="625883" y="406664"/>
                      <a:pt x="618565" y="403412"/>
                    </a:cubicBezTo>
                    <a:cubicBezTo>
                      <a:pt x="614413" y="401566"/>
                      <a:pt x="609600" y="401918"/>
                      <a:pt x="605118" y="401171"/>
                    </a:cubicBezTo>
                    <a:cubicBezTo>
                      <a:pt x="602877" y="396689"/>
                      <a:pt x="600494" y="392274"/>
                      <a:pt x="598394" y="387724"/>
                    </a:cubicBezTo>
                    <a:cubicBezTo>
                      <a:pt x="596010" y="382558"/>
                      <a:pt x="594395" y="377031"/>
                      <a:pt x="591671" y="372036"/>
                    </a:cubicBezTo>
                    <a:cubicBezTo>
                      <a:pt x="589882" y="368757"/>
                      <a:pt x="587118" y="366111"/>
                      <a:pt x="584947" y="363071"/>
                    </a:cubicBezTo>
                    <a:cubicBezTo>
                      <a:pt x="583381" y="360879"/>
                      <a:pt x="582370" y="358252"/>
                      <a:pt x="580465" y="356347"/>
                    </a:cubicBezTo>
                    <a:cubicBezTo>
                      <a:pt x="578560" y="354442"/>
                      <a:pt x="576096" y="353173"/>
                      <a:pt x="573741" y="351865"/>
                    </a:cubicBezTo>
                    <a:cubicBezTo>
                      <a:pt x="562068" y="345380"/>
                      <a:pt x="563216" y="346115"/>
                      <a:pt x="553571" y="342900"/>
                    </a:cubicBezTo>
                    <a:cubicBezTo>
                      <a:pt x="552824" y="340659"/>
                      <a:pt x="552842" y="337992"/>
                      <a:pt x="551330" y="336177"/>
                    </a:cubicBezTo>
                    <a:cubicBezTo>
                      <a:pt x="538296" y="320536"/>
                      <a:pt x="533830" y="335044"/>
                      <a:pt x="515471" y="345141"/>
                    </a:cubicBezTo>
                    <a:cubicBezTo>
                      <a:pt x="509616" y="348361"/>
                      <a:pt x="503518" y="351118"/>
                      <a:pt x="497541" y="354106"/>
                    </a:cubicBezTo>
                    <a:cubicBezTo>
                      <a:pt x="500529" y="349624"/>
                      <a:pt x="503865" y="345354"/>
                      <a:pt x="506506" y="340659"/>
                    </a:cubicBezTo>
                    <a:cubicBezTo>
                      <a:pt x="528847" y="300942"/>
                      <a:pt x="509877" y="330000"/>
                      <a:pt x="522194" y="311524"/>
                    </a:cubicBezTo>
                    <a:cubicBezTo>
                      <a:pt x="522138" y="310178"/>
                      <a:pt x="508645" y="251258"/>
                      <a:pt x="531159" y="242047"/>
                    </a:cubicBezTo>
                    <a:cubicBezTo>
                      <a:pt x="542994" y="237205"/>
                      <a:pt x="556559" y="239059"/>
                      <a:pt x="569259" y="237565"/>
                    </a:cubicBezTo>
                    <a:cubicBezTo>
                      <a:pt x="595855" y="217618"/>
                      <a:pt x="564726" y="239488"/>
                      <a:pt x="584947" y="228600"/>
                    </a:cubicBezTo>
                    <a:cubicBezTo>
                      <a:pt x="592618" y="224470"/>
                      <a:pt x="598765" y="216585"/>
                      <a:pt x="607359" y="215153"/>
                    </a:cubicBezTo>
                    <a:cubicBezTo>
                      <a:pt x="623136" y="212524"/>
                      <a:pt x="616495" y="214349"/>
                      <a:pt x="627530" y="210671"/>
                    </a:cubicBezTo>
                    <a:cubicBezTo>
                      <a:pt x="632858" y="194685"/>
                      <a:pt x="625304" y="214009"/>
                      <a:pt x="636494" y="197224"/>
                    </a:cubicBezTo>
                    <a:cubicBezTo>
                      <a:pt x="637805" y="195258"/>
                      <a:pt x="637065" y="192171"/>
                      <a:pt x="638736" y="190500"/>
                    </a:cubicBezTo>
                    <a:cubicBezTo>
                      <a:pt x="640406" y="188830"/>
                      <a:pt x="643346" y="189315"/>
                      <a:pt x="645459" y="188259"/>
                    </a:cubicBezTo>
                    <a:cubicBezTo>
                      <a:pt x="649355" y="186311"/>
                      <a:pt x="652930" y="183777"/>
                      <a:pt x="656665" y="181536"/>
                    </a:cubicBezTo>
                    <a:cubicBezTo>
                      <a:pt x="656832" y="180701"/>
                      <a:pt x="660148" y="163197"/>
                      <a:pt x="661147" y="161365"/>
                    </a:cubicBezTo>
                    <a:cubicBezTo>
                      <a:pt x="664224" y="155723"/>
                      <a:pt x="667809" y="150221"/>
                      <a:pt x="672353" y="145677"/>
                    </a:cubicBezTo>
                    <a:cubicBezTo>
                      <a:pt x="674024" y="144006"/>
                      <a:pt x="676865" y="144266"/>
                      <a:pt x="679077" y="143436"/>
                    </a:cubicBezTo>
                    <a:cubicBezTo>
                      <a:pt x="682844" y="142023"/>
                      <a:pt x="686548" y="140447"/>
                      <a:pt x="690283" y="138953"/>
                    </a:cubicBezTo>
                    <a:cubicBezTo>
                      <a:pt x="688789" y="129241"/>
                      <a:pt x="689449" y="118941"/>
                      <a:pt x="685800" y="109818"/>
                    </a:cubicBezTo>
                    <a:cubicBezTo>
                      <a:pt x="684559" y="106716"/>
                      <a:pt x="678077" y="108438"/>
                      <a:pt x="676836" y="105336"/>
                    </a:cubicBezTo>
                    <a:cubicBezTo>
                      <a:pt x="675836" y="102835"/>
                      <a:pt x="680010" y="100967"/>
                      <a:pt x="681318" y="98612"/>
                    </a:cubicBezTo>
                    <a:cubicBezTo>
                      <a:pt x="691936" y="79497"/>
                      <a:pt x="681901" y="87797"/>
                      <a:pt x="703730" y="78441"/>
                    </a:cubicBezTo>
                    <a:cubicBezTo>
                      <a:pt x="707625" y="66757"/>
                      <a:pt x="705971" y="74080"/>
                      <a:pt x="683559" y="26894"/>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78" name="Freeform: Shape 177">
                <a:extLst>
                  <a:ext uri="{FF2B5EF4-FFF2-40B4-BE49-F238E27FC236}">
                    <a16:creationId xmlns:a16="http://schemas.microsoft.com/office/drawing/2014/main" id="{247D4824-207B-B7CD-E82B-B16DB1CE6F19}"/>
                  </a:ext>
                </a:extLst>
              </p:cNvPr>
              <p:cNvSpPr/>
              <p:nvPr/>
            </p:nvSpPr>
            <p:spPr>
              <a:xfrm>
                <a:off x="7288921" y="765362"/>
                <a:ext cx="235830" cy="1180669"/>
              </a:xfrm>
              <a:custGeom>
                <a:avLst/>
                <a:gdLst>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18357 w 239381"/>
                  <a:gd name="connsiteY98" fmla="*/ 778809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26202 w 239381"/>
                  <a:gd name="connsiteY97" fmla="*/ 764241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28443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3107 w 239381"/>
                  <a:gd name="connsiteY0" fmla="*/ 0 h 1182291"/>
                  <a:gd name="connsiteX1" fmla="*/ 43278 w 239381"/>
                  <a:gd name="connsiteY1" fmla="*/ 5603 h 1182291"/>
                  <a:gd name="connsiteX2" fmla="*/ 45519 w 239381"/>
                  <a:gd name="connsiteY2" fmla="*/ 8964 h 1182291"/>
                  <a:gd name="connsiteX3" fmla="*/ 46640 w 239381"/>
                  <a:gd name="connsiteY3" fmla="*/ 21291 h 1182291"/>
                  <a:gd name="connsiteX4" fmla="*/ 50002 w 239381"/>
                  <a:gd name="connsiteY4" fmla="*/ 28014 h 1182291"/>
                  <a:gd name="connsiteX5" fmla="*/ 53363 w 239381"/>
                  <a:gd name="connsiteY5" fmla="*/ 58270 h 1182291"/>
                  <a:gd name="connsiteX6" fmla="*/ 56725 w 239381"/>
                  <a:gd name="connsiteY6" fmla="*/ 62753 h 1182291"/>
                  <a:gd name="connsiteX7" fmla="*/ 71293 w 239381"/>
                  <a:gd name="connsiteY7" fmla="*/ 73959 h 1182291"/>
                  <a:gd name="connsiteX8" fmla="*/ 79137 w 239381"/>
                  <a:gd name="connsiteY8" fmla="*/ 80682 h 1182291"/>
                  <a:gd name="connsiteX9" fmla="*/ 83619 w 239381"/>
                  <a:gd name="connsiteY9" fmla="*/ 91888 h 1182291"/>
                  <a:gd name="connsiteX10" fmla="*/ 84740 w 239381"/>
                  <a:gd name="connsiteY10" fmla="*/ 96370 h 1182291"/>
                  <a:gd name="connsiteX11" fmla="*/ 88102 w 239381"/>
                  <a:gd name="connsiteY11" fmla="*/ 103094 h 1182291"/>
                  <a:gd name="connsiteX12" fmla="*/ 91463 w 239381"/>
                  <a:gd name="connsiteY12" fmla="*/ 126626 h 1182291"/>
                  <a:gd name="connsiteX13" fmla="*/ 89222 w 239381"/>
                  <a:gd name="connsiteY13" fmla="*/ 149038 h 1182291"/>
                  <a:gd name="connsiteX14" fmla="*/ 88102 w 239381"/>
                  <a:gd name="connsiteY14" fmla="*/ 155762 h 1182291"/>
                  <a:gd name="connsiteX15" fmla="*/ 85860 w 239381"/>
                  <a:gd name="connsiteY15" fmla="*/ 160244 h 1182291"/>
                  <a:gd name="connsiteX16" fmla="*/ 83619 w 239381"/>
                  <a:gd name="connsiteY16" fmla="*/ 168088 h 1182291"/>
                  <a:gd name="connsiteX17" fmla="*/ 80257 w 239381"/>
                  <a:gd name="connsiteY17" fmla="*/ 172570 h 1182291"/>
                  <a:gd name="connsiteX18" fmla="*/ 74655 w 239381"/>
                  <a:gd name="connsiteY18" fmla="*/ 178173 h 1182291"/>
                  <a:gd name="connsiteX19" fmla="*/ 70172 w 239381"/>
                  <a:gd name="connsiteY19" fmla="*/ 186017 h 1182291"/>
                  <a:gd name="connsiteX20" fmla="*/ 69052 w 239381"/>
                  <a:gd name="connsiteY20" fmla="*/ 189379 h 1182291"/>
                  <a:gd name="connsiteX21" fmla="*/ 62328 w 239381"/>
                  <a:gd name="connsiteY21" fmla="*/ 198344 h 1182291"/>
                  <a:gd name="connsiteX22" fmla="*/ 61207 w 239381"/>
                  <a:gd name="connsiteY22" fmla="*/ 202826 h 1182291"/>
                  <a:gd name="connsiteX23" fmla="*/ 55605 w 239381"/>
                  <a:gd name="connsiteY23" fmla="*/ 209550 h 1182291"/>
                  <a:gd name="connsiteX24" fmla="*/ 54484 w 239381"/>
                  <a:gd name="connsiteY24" fmla="*/ 216273 h 1182291"/>
                  <a:gd name="connsiteX25" fmla="*/ 50002 w 239381"/>
                  <a:gd name="connsiteY25" fmla="*/ 220756 h 1182291"/>
                  <a:gd name="connsiteX26" fmla="*/ 47760 w 239381"/>
                  <a:gd name="connsiteY26" fmla="*/ 225238 h 1182291"/>
                  <a:gd name="connsiteX27" fmla="*/ 44399 w 239381"/>
                  <a:gd name="connsiteY27" fmla="*/ 235323 h 1182291"/>
                  <a:gd name="connsiteX28" fmla="*/ 42157 w 239381"/>
                  <a:gd name="connsiteY28" fmla="*/ 254373 h 1182291"/>
                  <a:gd name="connsiteX29" fmla="*/ 39916 w 239381"/>
                  <a:gd name="connsiteY29" fmla="*/ 257735 h 1182291"/>
                  <a:gd name="connsiteX30" fmla="*/ 41037 w 239381"/>
                  <a:gd name="connsiteY30" fmla="*/ 265579 h 1182291"/>
                  <a:gd name="connsiteX31" fmla="*/ 48881 w 239381"/>
                  <a:gd name="connsiteY31" fmla="*/ 274544 h 1182291"/>
                  <a:gd name="connsiteX32" fmla="*/ 50002 w 239381"/>
                  <a:gd name="connsiteY32" fmla="*/ 312644 h 1182291"/>
                  <a:gd name="connsiteX33" fmla="*/ 53363 w 239381"/>
                  <a:gd name="connsiteY33" fmla="*/ 318247 h 1182291"/>
                  <a:gd name="connsiteX34" fmla="*/ 54484 w 239381"/>
                  <a:gd name="connsiteY34" fmla="*/ 321609 h 1182291"/>
                  <a:gd name="connsiteX35" fmla="*/ 57846 w 239381"/>
                  <a:gd name="connsiteY35" fmla="*/ 327212 h 1182291"/>
                  <a:gd name="connsiteX36" fmla="*/ 60087 w 239381"/>
                  <a:gd name="connsiteY36" fmla="*/ 330573 h 1182291"/>
                  <a:gd name="connsiteX37" fmla="*/ 71293 w 239381"/>
                  <a:gd name="connsiteY37" fmla="*/ 333935 h 1182291"/>
                  <a:gd name="connsiteX38" fmla="*/ 88102 w 239381"/>
                  <a:gd name="connsiteY38" fmla="*/ 337297 h 1182291"/>
                  <a:gd name="connsiteX39" fmla="*/ 93705 w 239381"/>
                  <a:gd name="connsiteY39" fmla="*/ 342900 h 1182291"/>
                  <a:gd name="connsiteX40" fmla="*/ 99307 w 239381"/>
                  <a:gd name="connsiteY40" fmla="*/ 352985 h 1182291"/>
                  <a:gd name="connsiteX41" fmla="*/ 104910 w 239381"/>
                  <a:gd name="connsiteY41" fmla="*/ 357467 h 1182291"/>
                  <a:gd name="connsiteX42" fmla="*/ 106031 w 239381"/>
                  <a:gd name="connsiteY42" fmla="*/ 363070 h 1182291"/>
                  <a:gd name="connsiteX43" fmla="*/ 107152 w 239381"/>
                  <a:gd name="connsiteY43" fmla="*/ 370914 h 1182291"/>
                  <a:gd name="connsiteX44" fmla="*/ 109393 w 239381"/>
                  <a:gd name="connsiteY44" fmla="*/ 376517 h 1182291"/>
                  <a:gd name="connsiteX45" fmla="*/ 112755 w 239381"/>
                  <a:gd name="connsiteY45" fmla="*/ 384362 h 1182291"/>
                  <a:gd name="connsiteX46" fmla="*/ 114996 w 239381"/>
                  <a:gd name="connsiteY46" fmla="*/ 389964 h 1182291"/>
                  <a:gd name="connsiteX47" fmla="*/ 117237 w 239381"/>
                  <a:gd name="connsiteY47" fmla="*/ 394447 h 1182291"/>
                  <a:gd name="connsiteX48" fmla="*/ 118357 w 239381"/>
                  <a:gd name="connsiteY48" fmla="*/ 397809 h 1182291"/>
                  <a:gd name="connsiteX49" fmla="*/ 121719 w 239381"/>
                  <a:gd name="connsiteY49" fmla="*/ 402291 h 1182291"/>
                  <a:gd name="connsiteX50" fmla="*/ 125081 w 239381"/>
                  <a:gd name="connsiteY50" fmla="*/ 409014 h 1182291"/>
                  <a:gd name="connsiteX51" fmla="*/ 126202 w 239381"/>
                  <a:gd name="connsiteY51" fmla="*/ 413497 h 1182291"/>
                  <a:gd name="connsiteX52" fmla="*/ 129563 w 239381"/>
                  <a:gd name="connsiteY52" fmla="*/ 416859 h 1182291"/>
                  <a:gd name="connsiteX53" fmla="*/ 131805 w 239381"/>
                  <a:gd name="connsiteY53" fmla="*/ 420220 h 1182291"/>
                  <a:gd name="connsiteX54" fmla="*/ 132925 w 239381"/>
                  <a:gd name="connsiteY54" fmla="*/ 423582 h 1182291"/>
                  <a:gd name="connsiteX55" fmla="*/ 139649 w 239381"/>
                  <a:gd name="connsiteY55" fmla="*/ 425823 h 1182291"/>
                  <a:gd name="connsiteX56" fmla="*/ 143010 w 239381"/>
                  <a:gd name="connsiteY56" fmla="*/ 431426 h 1182291"/>
                  <a:gd name="connsiteX57" fmla="*/ 154216 w 239381"/>
                  <a:gd name="connsiteY57" fmla="*/ 435909 h 1182291"/>
                  <a:gd name="connsiteX58" fmla="*/ 155337 w 239381"/>
                  <a:gd name="connsiteY58" fmla="*/ 439270 h 1182291"/>
                  <a:gd name="connsiteX59" fmla="*/ 158699 w 239381"/>
                  <a:gd name="connsiteY59" fmla="*/ 440391 h 1182291"/>
                  <a:gd name="connsiteX60" fmla="*/ 167663 w 239381"/>
                  <a:gd name="connsiteY60" fmla="*/ 443753 h 1182291"/>
                  <a:gd name="connsiteX61" fmla="*/ 176628 w 239381"/>
                  <a:gd name="connsiteY61" fmla="*/ 448235 h 1182291"/>
                  <a:gd name="connsiteX62" fmla="*/ 182231 w 239381"/>
                  <a:gd name="connsiteY62" fmla="*/ 450476 h 1182291"/>
                  <a:gd name="connsiteX63" fmla="*/ 206884 w 239381"/>
                  <a:gd name="connsiteY63" fmla="*/ 451597 h 1182291"/>
                  <a:gd name="connsiteX64" fmla="*/ 212487 w 239381"/>
                  <a:gd name="connsiteY64" fmla="*/ 449356 h 1182291"/>
                  <a:gd name="connsiteX65" fmla="*/ 215849 w 239381"/>
                  <a:gd name="connsiteY65" fmla="*/ 448235 h 1182291"/>
                  <a:gd name="connsiteX66" fmla="*/ 219210 w 239381"/>
                  <a:gd name="connsiteY66" fmla="*/ 450476 h 1182291"/>
                  <a:gd name="connsiteX67" fmla="*/ 212487 w 239381"/>
                  <a:gd name="connsiteY67" fmla="*/ 485214 h 1182291"/>
                  <a:gd name="connsiteX68" fmla="*/ 208005 w 239381"/>
                  <a:gd name="connsiteY68" fmla="*/ 486335 h 1182291"/>
                  <a:gd name="connsiteX69" fmla="*/ 204643 w 239381"/>
                  <a:gd name="connsiteY69" fmla="*/ 489697 h 1182291"/>
                  <a:gd name="connsiteX70" fmla="*/ 201281 w 239381"/>
                  <a:gd name="connsiteY70" fmla="*/ 491938 h 1182291"/>
                  <a:gd name="connsiteX71" fmla="*/ 203522 w 239381"/>
                  <a:gd name="connsiteY71" fmla="*/ 503144 h 1182291"/>
                  <a:gd name="connsiteX72" fmla="*/ 204643 w 239381"/>
                  <a:gd name="connsiteY72" fmla="*/ 522194 h 1182291"/>
                  <a:gd name="connsiteX73" fmla="*/ 211366 w 239381"/>
                  <a:gd name="connsiteY73" fmla="*/ 526676 h 1182291"/>
                  <a:gd name="connsiteX74" fmla="*/ 214728 w 239381"/>
                  <a:gd name="connsiteY74" fmla="*/ 527797 h 1182291"/>
                  <a:gd name="connsiteX75" fmla="*/ 225934 w 239381"/>
                  <a:gd name="connsiteY75" fmla="*/ 533400 h 1182291"/>
                  <a:gd name="connsiteX76" fmla="*/ 230416 w 239381"/>
                  <a:gd name="connsiteY76" fmla="*/ 541244 h 1182291"/>
                  <a:gd name="connsiteX77" fmla="*/ 231537 w 239381"/>
                  <a:gd name="connsiteY77" fmla="*/ 545726 h 1182291"/>
                  <a:gd name="connsiteX78" fmla="*/ 237140 w 239381"/>
                  <a:gd name="connsiteY78" fmla="*/ 547967 h 1182291"/>
                  <a:gd name="connsiteX79" fmla="*/ 237140 w 239381"/>
                  <a:gd name="connsiteY79" fmla="*/ 658906 h 1182291"/>
                  <a:gd name="connsiteX80" fmla="*/ 239381 w 239381"/>
                  <a:gd name="connsiteY80" fmla="*/ 668991 h 1182291"/>
                  <a:gd name="connsiteX81" fmla="*/ 238260 w 239381"/>
                  <a:gd name="connsiteY81" fmla="*/ 680197 h 1182291"/>
                  <a:gd name="connsiteX82" fmla="*/ 236019 w 239381"/>
                  <a:gd name="connsiteY82" fmla="*/ 685800 h 1182291"/>
                  <a:gd name="connsiteX83" fmla="*/ 237140 w 239381"/>
                  <a:gd name="connsiteY83" fmla="*/ 693644 h 1182291"/>
                  <a:gd name="connsiteX84" fmla="*/ 238260 w 239381"/>
                  <a:gd name="connsiteY84" fmla="*/ 703729 h 1182291"/>
                  <a:gd name="connsiteX85" fmla="*/ 236019 w 239381"/>
                  <a:gd name="connsiteY85" fmla="*/ 712694 h 1182291"/>
                  <a:gd name="connsiteX86" fmla="*/ 231537 w 239381"/>
                  <a:gd name="connsiteY86" fmla="*/ 714935 h 1182291"/>
                  <a:gd name="connsiteX87" fmla="*/ 224813 w 239381"/>
                  <a:gd name="connsiteY87" fmla="*/ 719417 h 1182291"/>
                  <a:gd name="connsiteX88" fmla="*/ 218090 w 239381"/>
                  <a:gd name="connsiteY88" fmla="*/ 729503 h 1182291"/>
                  <a:gd name="connsiteX89" fmla="*/ 215849 w 239381"/>
                  <a:gd name="connsiteY89" fmla="*/ 733985 h 1182291"/>
                  <a:gd name="connsiteX90" fmla="*/ 210246 w 239381"/>
                  <a:gd name="connsiteY90" fmla="*/ 741829 h 1182291"/>
                  <a:gd name="connsiteX91" fmla="*/ 209125 w 239381"/>
                  <a:gd name="connsiteY91" fmla="*/ 745191 h 1182291"/>
                  <a:gd name="connsiteX92" fmla="*/ 205763 w 239381"/>
                  <a:gd name="connsiteY92" fmla="*/ 746312 h 1182291"/>
                  <a:gd name="connsiteX93" fmla="*/ 199040 w 239381"/>
                  <a:gd name="connsiteY93" fmla="*/ 749673 h 1182291"/>
                  <a:gd name="connsiteX94" fmla="*/ 163181 w 239381"/>
                  <a:gd name="connsiteY94" fmla="*/ 747432 h 1182291"/>
                  <a:gd name="connsiteX95" fmla="*/ 148613 w 239381"/>
                  <a:gd name="connsiteY95" fmla="*/ 748553 h 1182291"/>
                  <a:gd name="connsiteX96" fmla="*/ 145588 w 239381"/>
                  <a:gd name="connsiteY96" fmla="*/ 760879 h 1182291"/>
                  <a:gd name="connsiteX97" fmla="*/ 140490 w 239381"/>
                  <a:gd name="connsiteY97" fmla="*/ 769956 h 1182291"/>
                  <a:gd name="connsiteX98" fmla="*/ 132645 w 239381"/>
                  <a:gd name="connsiteY98" fmla="*/ 784524 h 1182291"/>
                  <a:gd name="connsiteX99" fmla="*/ 111634 w 239381"/>
                  <a:gd name="connsiteY99" fmla="*/ 786653 h 1182291"/>
                  <a:gd name="connsiteX100" fmla="*/ 107152 w 239381"/>
                  <a:gd name="connsiteY100" fmla="*/ 794497 h 1182291"/>
                  <a:gd name="connsiteX101" fmla="*/ 97066 w 239381"/>
                  <a:gd name="connsiteY101" fmla="*/ 806823 h 1182291"/>
                  <a:gd name="connsiteX102" fmla="*/ 90343 w 239381"/>
                  <a:gd name="connsiteY102" fmla="*/ 818029 h 1182291"/>
                  <a:gd name="connsiteX103" fmla="*/ 88102 w 239381"/>
                  <a:gd name="connsiteY103" fmla="*/ 821391 h 1182291"/>
                  <a:gd name="connsiteX104" fmla="*/ 85860 w 239381"/>
                  <a:gd name="connsiteY104" fmla="*/ 824753 h 1182291"/>
                  <a:gd name="connsiteX105" fmla="*/ 84740 w 239381"/>
                  <a:gd name="connsiteY105" fmla="*/ 829235 h 1182291"/>
                  <a:gd name="connsiteX106" fmla="*/ 73534 w 239381"/>
                  <a:gd name="connsiteY106" fmla="*/ 844923 h 1182291"/>
                  <a:gd name="connsiteX107" fmla="*/ 66810 w 239381"/>
                  <a:gd name="connsiteY107" fmla="*/ 851647 h 1182291"/>
                  <a:gd name="connsiteX108" fmla="*/ 63449 w 239381"/>
                  <a:gd name="connsiteY108" fmla="*/ 855009 h 1182291"/>
                  <a:gd name="connsiteX109" fmla="*/ 60087 w 239381"/>
                  <a:gd name="connsiteY109" fmla="*/ 859491 h 1182291"/>
                  <a:gd name="connsiteX110" fmla="*/ 56725 w 239381"/>
                  <a:gd name="connsiteY110" fmla="*/ 862853 h 1182291"/>
                  <a:gd name="connsiteX111" fmla="*/ 52243 w 239381"/>
                  <a:gd name="connsiteY111" fmla="*/ 869576 h 1182291"/>
                  <a:gd name="connsiteX112" fmla="*/ 51122 w 239381"/>
                  <a:gd name="connsiteY112" fmla="*/ 872938 h 1182291"/>
                  <a:gd name="connsiteX113" fmla="*/ 44399 w 239381"/>
                  <a:gd name="connsiteY113" fmla="*/ 874059 h 1182291"/>
                  <a:gd name="connsiteX114" fmla="*/ 32072 w 239381"/>
                  <a:gd name="connsiteY114" fmla="*/ 900953 h 1182291"/>
                  <a:gd name="connsiteX115" fmla="*/ 24228 w 239381"/>
                  <a:gd name="connsiteY115" fmla="*/ 911038 h 1182291"/>
                  <a:gd name="connsiteX116" fmla="*/ 17505 w 239381"/>
                  <a:gd name="connsiteY116" fmla="*/ 922244 h 1182291"/>
                  <a:gd name="connsiteX117" fmla="*/ 14143 w 239381"/>
                  <a:gd name="connsiteY117" fmla="*/ 926726 h 1182291"/>
                  <a:gd name="connsiteX118" fmla="*/ 7419 w 239381"/>
                  <a:gd name="connsiteY118" fmla="*/ 930088 h 1182291"/>
                  <a:gd name="connsiteX119" fmla="*/ 6299 w 239381"/>
                  <a:gd name="connsiteY119" fmla="*/ 958103 h 1182291"/>
                  <a:gd name="connsiteX120" fmla="*/ 9660 w 239381"/>
                  <a:gd name="connsiteY120" fmla="*/ 960344 h 1182291"/>
                  <a:gd name="connsiteX121" fmla="*/ 17505 w 239381"/>
                  <a:gd name="connsiteY121" fmla="*/ 961464 h 1182291"/>
                  <a:gd name="connsiteX122" fmla="*/ 30952 w 239381"/>
                  <a:gd name="connsiteY122" fmla="*/ 969309 h 1182291"/>
                  <a:gd name="connsiteX123" fmla="*/ 28710 w 239381"/>
                  <a:gd name="connsiteY123" fmla="*/ 987238 h 1182291"/>
                  <a:gd name="connsiteX124" fmla="*/ 26469 w 239381"/>
                  <a:gd name="connsiteY124" fmla="*/ 990600 h 1182291"/>
                  <a:gd name="connsiteX125" fmla="*/ 24228 w 239381"/>
                  <a:gd name="connsiteY125" fmla="*/ 998444 h 1182291"/>
                  <a:gd name="connsiteX126" fmla="*/ 21987 w 239381"/>
                  <a:gd name="connsiteY126" fmla="*/ 1001806 h 1182291"/>
                  <a:gd name="connsiteX127" fmla="*/ 18625 w 239381"/>
                  <a:gd name="connsiteY127" fmla="*/ 1002926 h 1182291"/>
                  <a:gd name="connsiteX128" fmla="*/ 21987 w 239381"/>
                  <a:gd name="connsiteY128" fmla="*/ 1027579 h 1182291"/>
                  <a:gd name="connsiteX129" fmla="*/ 17505 w 239381"/>
                  <a:gd name="connsiteY129" fmla="*/ 1054473 h 1182291"/>
                  <a:gd name="connsiteX130" fmla="*/ 15263 w 239381"/>
                  <a:gd name="connsiteY130" fmla="*/ 1065679 h 1182291"/>
                  <a:gd name="connsiteX131" fmla="*/ 13022 w 239381"/>
                  <a:gd name="connsiteY131" fmla="*/ 1070162 h 1182291"/>
                  <a:gd name="connsiteX132" fmla="*/ 11902 w 239381"/>
                  <a:gd name="connsiteY132" fmla="*/ 1080247 h 1182291"/>
                  <a:gd name="connsiteX133" fmla="*/ 5178 w 239381"/>
                  <a:gd name="connsiteY133" fmla="*/ 1091453 h 1182291"/>
                  <a:gd name="connsiteX134" fmla="*/ 1816 w 239381"/>
                  <a:gd name="connsiteY134" fmla="*/ 1101538 h 1182291"/>
                  <a:gd name="connsiteX135" fmla="*/ 696 w 239381"/>
                  <a:gd name="connsiteY135" fmla="*/ 1111623 h 1182291"/>
                  <a:gd name="connsiteX136" fmla="*/ 9660 w 239381"/>
                  <a:gd name="connsiteY136" fmla="*/ 1112744 h 1182291"/>
                  <a:gd name="connsiteX137" fmla="*/ 24228 w 239381"/>
                  <a:gd name="connsiteY137" fmla="*/ 1122829 h 1182291"/>
                  <a:gd name="connsiteX138" fmla="*/ 35434 w 239381"/>
                  <a:gd name="connsiteY138" fmla="*/ 1131794 h 1182291"/>
                  <a:gd name="connsiteX139" fmla="*/ 38796 w 239381"/>
                  <a:gd name="connsiteY139" fmla="*/ 1134035 h 1182291"/>
                  <a:gd name="connsiteX140" fmla="*/ 39916 w 239381"/>
                  <a:gd name="connsiteY140" fmla="*/ 1137397 h 1182291"/>
                  <a:gd name="connsiteX141" fmla="*/ 46640 w 239381"/>
                  <a:gd name="connsiteY141" fmla="*/ 1143000 h 1182291"/>
                  <a:gd name="connsiteX142" fmla="*/ 47760 w 239381"/>
                  <a:gd name="connsiteY142" fmla="*/ 1146362 h 1182291"/>
                  <a:gd name="connsiteX143" fmla="*/ 50002 w 239381"/>
                  <a:gd name="connsiteY143" fmla="*/ 1149723 h 1182291"/>
                  <a:gd name="connsiteX144" fmla="*/ 54484 w 239381"/>
                  <a:gd name="connsiteY144" fmla="*/ 1157567 h 1182291"/>
                  <a:gd name="connsiteX145" fmla="*/ 58966 w 239381"/>
                  <a:gd name="connsiteY145" fmla="*/ 1164291 h 1182291"/>
                  <a:gd name="connsiteX146" fmla="*/ 61207 w 239381"/>
                  <a:gd name="connsiteY146" fmla="*/ 1167653 h 1182291"/>
                  <a:gd name="connsiteX147" fmla="*/ 66810 w 239381"/>
                  <a:gd name="connsiteY147" fmla="*/ 1168773 h 1182291"/>
                  <a:gd name="connsiteX148" fmla="*/ 75775 w 239381"/>
                  <a:gd name="connsiteY148" fmla="*/ 1171014 h 1182291"/>
                  <a:gd name="connsiteX149" fmla="*/ 89222 w 239381"/>
                  <a:gd name="connsiteY149" fmla="*/ 1176617 h 1182291"/>
                  <a:gd name="connsiteX150" fmla="*/ 92584 w 239381"/>
                  <a:gd name="connsiteY150" fmla="*/ 1179979 h 1182291"/>
                  <a:gd name="connsiteX151" fmla="*/ 111634 w 239381"/>
                  <a:gd name="connsiteY151" fmla="*/ 1181100 h 1182291"/>
                  <a:gd name="connsiteX152" fmla="*/ 149734 w 239381"/>
                  <a:gd name="connsiteY152" fmla="*/ 1154206 h 1182291"/>
                  <a:gd name="connsiteX153" fmla="*/ 193437 w 239381"/>
                  <a:gd name="connsiteY153" fmla="*/ 1114985 h 1182291"/>
                  <a:gd name="connsiteX154" fmla="*/ 196799 w 239381"/>
                  <a:gd name="connsiteY154" fmla="*/ 1104900 h 1182291"/>
                  <a:gd name="connsiteX155" fmla="*/ 197919 w 239381"/>
                  <a:gd name="connsiteY155" fmla="*/ 1097056 h 1182291"/>
                  <a:gd name="connsiteX156" fmla="*/ 201281 w 239381"/>
                  <a:gd name="connsiteY156" fmla="*/ 1089212 h 1182291"/>
                  <a:gd name="connsiteX157" fmla="*/ 204643 w 239381"/>
                  <a:gd name="connsiteY157" fmla="*/ 1079126 h 1182291"/>
                  <a:gd name="connsiteX158" fmla="*/ 209125 w 239381"/>
                  <a:gd name="connsiteY158" fmla="*/ 1071282 h 1182291"/>
                  <a:gd name="connsiteX159" fmla="*/ 212487 w 239381"/>
                  <a:gd name="connsiteY159" fmla="*/ 1067920 h 1182291"/>
                  <a:gd name="connsiteX160" fmla="*/ 211366 w 239381"/>
                  <a:gd name="connsiteY160" fmla="*/ 1066800 h 1182291"/>
                  <a:gd name="connsiteX0" fmla="*/ 24216 w 240490"/>
                  <a:gd name="connsiteY0" fmla="*/ 0 h 1182291"/>
                  <a:gd name="connsiteX1" fmla="*/ 44387 w 240490"/>
                  <a:gd name="connsiteY1" fmla="*/ 5603 h 1182291"/>
                  <a:gd name="connsiteX2" fmla="*/ 46628 w 240490"/>
                  <a:gd name="connsiteY2" fmla="*/ 8964 h 1182291"/>
                  <a:gd name="connsiteX3" fmla="*/ 47749 w 240490"/>
                  <a:gd name="connsiteY3" fmla="*/ 21291 h 1182291"/>
                  <a:gd name="connsiteX4" fmla="*/ 51111 w 240490"/>
                  <a:gd name="connsiteY4" fmla="*/ 28014 h 1182291"/>
                  <a:gd name="connsiteX5" fmla="*/ 54472 w 240490"/>
                  <a:gd name="connsiteY5" fmla="*/ 58270 h 1182291"/>
                  <a:gd name="connsiteX6" fmla="*/ 57834 w 240490"/>
                  <a:gd name="connsiteY6" fmla="*/ 62753 h 1182291"/>
                  <a:gd name="connsiteX7" fmla="*/ 72402 w 240490"/>
                  <a:gd name="connsiteY7" fmla="*/ 73959 h 1182291"/>
                  <a:gd name="connsiteX8" fmla="*/ 80246 w 240490"/>
                  <a:gd name="connsiteY8" fmla="*/ 80682 h 1182291"/>
                  <a:gd name="connsiteX9" fmla="*/ 84728 w 240490"/>
                  <a:gd name="connsiteY9" fmla="*/ 91888 h 1182291"/>
                  <a:gd name="connsiteX10" fmla="*/ 85849 w 240490"/>
                  <a:gd name="connsiteY10" fmla="*/ 96370 h 1182291"/>
                  <a:gd name="connsiteX11" fmla="*/ 89211 w 240490"/>
                  <a:gd name="connsiteY11" fmla="*/ 103094 h 1182291"/>
                  <a:gd name="connsiteX12" fmla="*/ 92572 w 240490"/>
                  <a:gd name="connsiteY12" fmla="*/ 126626 h 1182291"/>
                  <a:gd name="connsiteX13" fmla="*/ 90331 w 240490"/>
                  <a:gd name="connsiteY13" fmla="*/ 149038 h 1182291"/>
                  <a:gd name="connsiteX14" fmla="*/ 89211 w 240490"/>
                  <a:gd name="connsiteY14" fmla="*/ 155762 h 1182291"/>
                  <a:gd name="connsiteX15" fmla="*/ 86969 w 240490"/>
                  <a:gd name="connsiteY15" fmla="*/ 160244 h 1182291"/>
                  <a:gd name="connsiteX16" fmla="*/ 84728 w 240490"/>
                  <a:gd name="connsiteY16" fmla="*/ 168088 h 1182291"/>
                  <a:gd name="connsiteX17" fmla="*/ 81366 w 240490"/>
                  <a:gd name="connsiteY17" fmla="*/ 172570 h 1182291"/>
                  <a:gd name="connsiteX18" fmla="*/ 75764 w 240490"/>
                  <a:gd name="connsiteY18" fmla="*/ 178173 h 1182291"/>
                  <a:gd name="connsiteX19" fmla="*/ 71281 w 240490"/>
                  <a:gd name="connsiteY19" fmla="*/ 186017 h 1182291"/>
                  <a:gd name="connsiteX20" fmla="*/ 70161 w 240490"/>
                  <a:gd name="connsiteY20" fmla="*/ 189379 h 1182291"/>
                  <a:gd name="connsiteX21" fmla="*/ 63437 w 240490"/>
                  <a:gd name="connsiteY21" fmla="*/ 198344 h 1182291"/>
                  <a:gd name="connsiteX22" fmla="*/ 62316 w 240490"/>
                  <a:gd name="connsiteY22" fmla="*/ 202826 h 1182291"/>
                  <a:gd name="connsiteX23" fmla="*/ 56714 w 240490"/>
                  <a:gd name="connsiteY23" fmla="*/ 209550 h 1182291"/>
                  <a:gd name="connsiteX24" fmla="*/ 55593 w 240490"/>
                  <a:gd name="connsiteY24" fmla="*/ 216273 h 1182291"/>
                  <a:gd name="connsiteX25" fmla="*/ 51111 w 240490"/>
                  <a:gd name="connsiteY25" fmla="*/ 220756 h 1182291"/>
                  <a:gd name="connsiteX26" fmla="*/ 48869 w 240490"/>
                  <a:gd name="connsiteY26" fmla="*/ 225238 h 1182291"/>
                  <a:gd name="connsiteX27" fmla="*/ 45508 w 240490"/>
                  <a:gd name="connsiteY27" fmla="*/ 235323 h 1182291"/>
                  <a:gd name="connsiteX28" fmla="*/ 43266 w 240490"/>
                  <a:gd name="connsiteY28" fmla="*/ 254373 h 1182291"/>
                  <a:gd name="connsiteX29" fmla="*/ 41025 w 240490"/>
                  <a:gd name="connsiteY29" fmla="*/ 257735 h 1182291"/>
                  <a:gd name="connsiteX30" fmla="*/ 42146 w 240490"/>
                  <a:gd name="connsiteY30" fmla="*/ 265579 h 1182291"/>
                  <a:gd name="connsiteX31" fmla="*/ 49990 w 240490"/>
                  <a:gd name="connsiteY31" fmla="*/ 274544 h 1182291"/>
                  <a:gd name="connsiteX32" fmla="*/ 51111 w 240490"/>
                  <a:gd name="connsiteY32" fmla="*/ 312644 h 1182291"/>
                  <a:gd name="connsiteX33" fmla="*/ 54472 w 240490"/>
                  <a:gd name="connsiteY33" fmla="*/ 318247 h 1182291"/>
                  <a:gd name="connsiteX34" fmla="*/ 55593 w 240490"/>
                  <a:gd name="connsiteY34" fmla="*/ 321609 h 1182291"/>
                  <a:gd name="connsiteX35" fmla="*/ 58955 w 240490"/>
                  <a:gd name="connsiteY35" fmla="*/ 327212 h 1182291"/>
                  <a:gd name="connsiteX36" fmla="*/ 61196 w 240490"/>
                  <a:gd name="connsiteY36" fmla="*/ 330573 h 1182291"/>
                  <a:gd name="connsiteX37" fmla="*/ 72402 w 240490"/>
                  <a:gd name="connsiteY37" fmla="*/ 333935 h 1182291"/>
                  <a:gd name="connsiteX38" fmla="*/ 89211 w 240490"/>
                  <a:gd name="connsiteY38" fmla="*/ 337297 h 1182291"/>
                  <a:gd name="connsiteX39" fmla="*/ 94814 w 240490"/>
                  <a:gd name="connsiteY39" fmla="*/ 342900 h 1182291"/>
                  <a:gd name="connsiteX40" fmla="*/ 100416 w 240490"/>
                  <a:gd name="connsiteY40" fmla="*/ 352985 h 1182291"/>
                  <a:gd name="connsiteX41" fmla="*/ 106019 w 240490"/>
                  <a:gd name="connsiteY41" fmla="*/ 357467 h 1182291"/>
                  <a:gd name="connsiteX42" fmla="*/ 107140 w 240490"/>
                  <a:gd name="connsiteY42" fmla="*/ 363070 h 1182291"/>
                  <a:gd name="connsiteX43" fmla="*/ 108261 w 240490"/>
                  <a:gd name="connsiteY43" fmla="*/ 370914 h 1182291"/>
                  <a:gd name="connsiteX44" fmla="*/ 110502 w 240490"/>
                  <a:gd name="connsiteY44" fmla="*/ 376517 h 1182291"/>
                  <a:gd name="connsiteX45" fmla="*/ 113864 w 240490"/>
                  <a:gd name="connsiteY45" fmla="*/ 384362 h 1182291"/>
                  <a:gd name="connsiteX46" fmla="*/ 116105 w 240490"/>
                  <a:gd name="connsiteY46" fmla="*/ 389964 h 1182291"/>
                  <a:gd name="connsiteX47" fmla="*/ 118346 w 240490"/>
                  <a:gd name="connsiteY47" fmla="*/ 394447 h 1182291"/>
                  <a:gd name="connsiteX48" fmla="*/ 119466 w 240490"/>
                  <a:gd name="connsiteY48" fmla="*/ 397809 h 1182291"/>
                  <a:gd name="connsiteX49" fmla="*/ 122828 w 240490"/>
                  <a:gd name="connsiteY49" fmla="*/ 402291 h 1182291"/>
                  <a:gd name="connsiteX50" fmla="*/ 126190 w 240490"/>
                  <a:gd name="connsiteY50" fmla="*/ 409014 h 1182291"/>
                  <a:gd name="connsiteX51" fmla="*/ 127311 w 240490"/>
                  <a:gd name="connsiteY51" fmla="*/ 413497 h 1182291"/>
                  <a:gd name="connsiteX52" fmla="*/ 130672 w 240490"/>
                  <a:gd name="connsiteY52" fmla="*/ 416859 h 1182291"/>
                  <a:gd name="connsiteX53" fmla="*/ 132914 w 240490"/>
                  <a:gd name="connsiteY53" fmla="*/ 420220 h 1182291"/>
                  <a:gd name="connsiteX54" fmla="*/ 134034 w 240490"/>
                  <a:gd name="connsiteY54" fmla="*/ 423582 h 1182291"/>
                  <a:gd name="connsiteX55" fmla="*/ 140758 w 240490"/>
                  <a:gd name="connsiteY55" fmla="*/ 425823 h 1182291"/>
                  <a:gd name="connsiteX56" fmla="*/ 144119 w 240490"/>
                  <a:gd name="connsiteY56" fmla="*/ 431426 h 1182291"/>
                  <a:gd name="connsiteX57" fmla="*/ 155325 w 240490"/>
                  <a:gd name="connsiteY57" fmla="*/ 435909 h 1182291"/>
                  <a:gd name="connsiteX58" fmla="*/ 156446 w 240490"/>
                  <a:gd name="connsiteY58" fmla="*/ 439270 h 1182291"/>
                  <a:gd name="connsiteX59" fmla="*/ 159808 w 240490"/>
                  <a:gd name="connsiteY59" fmla="*/ 440391 h 1182291"/>
                  <a:gd name="connsiteX60" fmla="*/ 168772 w 240490"/>
                  <a:gd name="connsiteY60" fmla="*/ 443753 h 1182291"/>
                  <a:gd name="connsiteX61" fmla="*/ 177737 w 240490"/>
                  <a:gd name="connsiteY61" fmla="*/ 448235 h 1182291"/>
                  <a:gd name="connsiteX62" fmla="*/ 183340 w 240490"/>
                  <a:gd name="connsiteY62" fmla="*/ 450476 h 1182291"/>
                  <a:gd name="connsiteX63" fmla="*/ 207993 w 240490"/>
                  <a:gd name="connsiteY63" fmla="*/ 451597 h 1182291"/>
                  <a:gd name="connsiteX64" fmla="*/ 213596 w 240490"/>
                  <a:gd name="connsiteY64" fmla="*/ 449356 h 1182291"/>
                  <a:gd name="connsiteX65" fmla="*/ 216958 w 240490"/>
                  <a:gd name="connsiteY65" fmla="*/ 448235 h 1182291"/>
                  <a:gd name="connsiteX66" fmla="*/ 220319 w 240490"/>
                  <a:gd name="connsiteY66" fmla="*/ 450476 h 1182291"/>
                  <a:gd name="connsiteX67" fmla="*/ 213596 w 240490"/>
                  <a:gd name="connsiteY67" fmla="*/ 485214 h 1182291"/>
                  <a:gd name="connsiteX68" fmla="*/ 209114 w 240490"/>
                  <a:gd name="connsiteY68" fmla="*/ 486335 h 1182291"/>
                  <a:gd name="connsiteX69" fmla="*/ 205752 w 240490"/>
                  <a:gd name="connsiteY69" fmla="*/ 489697 h 1182291"/>
                  <a:gd name="connsiteX70" fmla="*/ 202390 w 240490"/>
                  <a:gd name="connsiteY70" fmla="*/ 491938 h 1182291"/>
                  <a:gd name="connsiteX71" fmla="*/ 204631 w 240490"/>
                  <a:gd name="connsiteY71" fmla="*/ 503144 h 1182291"/>
                  <a:gd name="connsiteX72" fmla="*/ 205752 w 240490"/>
                  <a:gd name="connsiteY72" fmla="*/ 522194 h 1182291"/>
                  <a:gd name="connsiteX73" fmla="*/ 212475 w 240490"/>
                  <a:gd name="connsiteY73" fmla="*/ 526676 h 1182291"/>
                  <a:gd name="connsiteX74" fmla="*/ 215837 w 240490"/>
                  <a:gd name="connsiteY74" fmla="*/ 527797 h 1182291"/>
                  <a:gd name="connsiteX75" fmla="*/ 227043 w 240490"/>
                  <a:gd name="connsiteY75" fmla="*/ 533400 h 1182291"/>
                  <a:gd name="connsiteX76" fmla="*/ 231525 w 240490"/>
                  <a:gd name="connsiteY76" fmla="*/ 541244 h 1182291"/>
                  <a:gd name="connsiteX77" fmla="*/ 232646 w 240490"/>
                  <a:gd name="connsiteY77" fmla="*/ 545726 h 1182291"/>
                  <a:gd name="connsiteX78" fmla="*/ 238249 w 240490"/>
                  <a:gd name="connsiteY78" fmla="*/ 547967 h 1182291"/>
                  <a:gd name="connsiteX79" fmla="*/ 238249 w 240490"/>
                  <a:gd name="connsiteY79" fmla="*/ 658906 h 1182291"/>
                  <a:gd name="connsiteX80" fmla="*/ 240490 w 240490"/>
                  <a:gd name="connsiteY80" fmla="*/ 668991 h 1182291"/>
                  <a:gd name="connsiteX81" fmla="*/ 239369 w 240490"/>
                  <a:gd name="connsiteY81" fmla="*/ 680197 h 1182291"/>
                  <a:gd name="connsiteX82" fmla="*/ 237128 w 240490"/>
                  <a:gd name="connsiteY82" fmla="*/ 685800 h 1182291"/>
                  <a:gd name="connsiteX83" fmla="*/ 238249 w 240490"/>
                  <a:gd name="connsiteY83" fmla="*/ 693644 h 1182291"/>
                  <a:gd name="connsiteX84" fmla="*/ 239369 w 240490"/>
                  <a:gd name="connsiteY84" fmla="*/ 703729 h 1182291"/>
                  <a:gd name="connsiteX85" fmla="*/ 237128 w 240490"/>
                  <a:gd name="connsiteY85" fmla="*/ 712694 h 1182291"/>
                  <a:gd name="connsiteX86" fmla="*/ 232646 w 240490"/>
                  <a:gd name="connsiteY86" fmla="*/ 714935 h 1182291"/>
                  <a:gd name="connsiteX87" fmla="*/ 225922 w 240490"/>
                  <a:gd name="connsiteY87" fmla="*/ 719417 h 1182291"/>
                  <a:gd name="connsiteX88" fmla="*/ 219199 w 240490"/>
                  <a:gd name="connsiteY88" fmla="*/ 729503 h 1182291"/>
                  <a:gd name="connsiteX89" fmla="*/ 216958 w 240490"/>
                  <a:gd name="connsiteY89" fmla="*/ 733985 h 1182291"/>
                  <a:gd name="connsiteX90" fmla="*/ 211355 w 240490"/>
                  <a:gd name="connsiteY90" fmla="*/ 741829 h 1182291"/>
                  <a:gd name="connsiteX91" fmla="*/ 210234 w 240490"/>
                  <a:gd name="connsiteY91" fmla="*/ 745191 h 1182291"/>
                  <a:gd name="connsiteX92" fmla="*/ 206872 w 240490"/>
                  <a:gd name="connsiteY92" fmla="*/ 746312 h 1182291"/>
                  <a:gd name="connsiteX93" fmla="*/ 200149 w 240490"/>
                  <a:gd name="connsiteY93" fmla="*/ 749673 h 1182291"/>
                  <a:gd name="connsiteX94" fmla="*/ 164290 w 240490"/>
                  <a:gd name="connsiteY94" fmla="*/ 747432 h 1182291"/>
                  <a:gd name="connsiteX95" fmla="*/ 149722 w 240490"/>
                  <a:gd name="connsiteY95" fmla="*/ 748553 h 1182291"/>
                  <a:gd name="connsiteX96" fmla="*/ 146697 w 240490"/>
                  <a:gd name="connsiteY96" fmla="*/ 760879 h 1182291"/>
                  <a:gd name="connsiteX97" fmla="*/ 141599 w 240490"/>
                  <a:gd name="connsiteY97" fmla="*/ 769956 h 1182291"/>
                  <a:gd name="connsiteX98" fmla="*/ 133754 w 240490"/>
                  <a:gd name="connsiteY98" fmla="*/ 784524 h 1182291"/>
                  <a:gd name="connsiteX99" fmla="*/ 112743 w 240490"/>
                  <a:gd name="connsiteY99" fmla="*/ 786653 h 1182291"/>
                  <a:gd name="connsiteX100" fmla="*/ 108261 w 240490"/>
                  <a:gd name="connsiteY100" fmla="*/ 794497 h 1182291"/>
                  <a:gd name="connsiteX101" fmla="*/ 98175 w 240490"/>
                  <a:gd name="connsiteY101" fmla="*/ 806823 h 1182291"/>
                  <a:gd name="connsiteX102" fmla="*/ 91452 w 240490"/>
                  <a:gd name="connsiteY102" fmla="*/ 818029 h 1182291"/>
                  <a:gd name="connsiteX103" fmla="*/ 89211 w 240490"/>
                  <a:gd name="connsiteY103" fmla="*/ 821391 h 1182291"/>
                  <a:gd name="connsiteX104" fmla="*/ 86969 w 240490"/>
                  <a:gd name="connsiteY104" fmla="*/ 824753 h 1182291"/>
                  <a:gd name="connsiteX105" fmla="*/ 85849 w 240490"/>
                  <a:gd name="connsiteY105" fmla="*/ 829235 h 1182291"/>
                  <a:gd name="connsiteX106" fmla="*/ 74643 w 240490"/>
                  <a:gd name="connsiteY106" fmla="*/ 844923 h 1182291"/>
                  <a:gd name="connsiteX107" fmla="*/ 67919 w 240490"/>
                  <a:gd name="connsiteY107" fmla="*/ 851647 h 1182291"/>
                  <a:gd name="connsiteX108" fmla="*/ 64558 w 240490"/>
                  <a:gd name="connsiteY108" fmla="*/ 855009 h 1182291"/>
                  <a:gd name="connsiteX109" fmla="*/ 61196 w 240490"/>
                  <a:gd name="connsiteY109" fmla="*/ 859491 h 1182291"/>
                  <a:gd name="connsiteX110" fmla="*/ 57834 w 240490"/>
                  <a:gd name="connsiteY110" fmla="*/ 862853 h 1182291"/>
                  <a:gd name="connsiteX111" fmla="*/ 53352 w 240490"/>
                  <a:gd name="connsiteY111" fmla="*/ 869576 h 1182291"/>
                  <a:gd name="connsiteX112" fmla="*/ 52231 w 240490"/>
                  <a:gd name="connsiteY112" fmla="*/ 872938 h 1182291"/>
                  <a:gd name="connsiteX113" fmla="*/ 45508 w 240490"/>
                  <a:gd name="connsiteY113" fmla="*/ 874059 h 1182291"/>
                  <a:gd name="connsiteX114" fmla="*/ 33181 w 240490"/>
                  <a:gd name="connsiteY114" fmla="*/ 900953 h 1182291"/>
                  <a:gd name="connsiteX115" fmla="*/ 25337 w 240490"/>
                  <a:gd name="connsiteY115" fmla="*/ 911038 h 1182291"/>
                  <a:gd name="connsiteX116" fmla="*/ 18614 w 240490"/>
                  <a:gd name="connsiteY116" fmla="*/ 922244 h 1182291"/>
                  <a:gd name="connsiteX117" fmla="*/ 15252 w 240490"/>
                  <a:gd name="connsiteY117" fmla="*/ 926726 h 1182291"/>
                  <a:gd name="connsiteX118" fmla="*/ 8528 w 240490"/>
                  <a:gd name="connsiteY118" fmla="*/ 930088 h 1182291"/>
                  <a:gd name="connsiteX119" fmla="*/ 7408 w 240490"/>
                  <a:gd name="connsiteY119" fmla="*/ 958103 h 1182291"/>
                  <a:gd name="connsiteX120" fmla="*/ 10769 w 240490"/>
                  <a:gd name="connsiteY120" fmla="*/ 960344 h 1182291"/>
                  <a:gd name="connsiteX121" fmla="*/ 18614 w 240490"/>
                  <a:gd name="connsiteY121" fmla="*/ 961464 h 1182291"/>
                  <a:gd name="connsiteX122" fmla="*/ 32061 w 240490"/>
                  <a:gd name="connsiteY122" fmla="*/ 969309 h 1182291"/>
                  <a:gd name="connsiteX123" fmla="*/ 29819 w 240490"/>
                  <a:gd name="connsiteY123" fmla="*/ 987238 h 1182291"/>
                  <a:gd name="connsiteX124" fmla="*/ 27578 w 240490"/>
                  <a:gd name="connsiteY124" fmla="*/ 990600 h 1182291"/>
                  <a:gd name="connsiteX125" fmla="*/ 25337 w 240490"/>
                  <a:gd name="connsiteY125" fmla="*/ 998444 h 1182291"/>
                  <a:gd name="connsiteX126" fmla="*/ 23096 w 240490"/>
                  <a:gd name="connsiteY126" fmla="*/ 1001806 h 1182291"/>
                  <a:gd name="connsiteX127" fmla="*/ 19734 w 240490"/>
                  <a:gd name="connsiteY127" fmla="*/ 1002926 h 1182291"/>
                  <a:gd name="connsiteX128" fmla="*/ 23096 w 240490"/>
                  <a:gd name="connsiteY128" fmla="*/ 1027579 h 1182291"/>
                  <a:gd name="connsiteX129" fmla="*/ 18614 w 240490"/>
                  <a:gd name="connsiteY129" fmla="*/ 1054473 h 1182291"/>
                  <a:gd name="connsiteX130" fmla="*/ 16372 w 240490"/>
                  <a:gd name="connsiteY130" fmla="*/ 1065679 h 1182291"/>
                  <a:gd name="connsiteX131" fmla="*/ 14131 w 240490"/>
                  <a:gd name="connsiteY131" fmla="*/ 1070162 h 1182291"/>
                  <a:gd name="connsiteX132" fmla="*/ 13011 w 240490"/>
                  <a:gd name="connsiteY132" fmla="*/ 1080247 h 1182291"/>
                  <a:gd name="connsiteX133" fmla="*/ 6287 w 240490"/>
                  <a:gd name="connsiteY133" fmla="*/ 1091453 h 1182291"/>
                  <a:gd name="connsiteX134" fmla="*/ 2925 w 240490"/>
                  <a:gd name="connsiteY134" fmla="*/ 1101538 h 1182291"/>
                  <a:gd name="connsiteX135" fmla="*/ 1805 w 240490"/>
                  <a:gd name="connsiteY135" fmla="*/ 1111623 h 1182291"/>
                  <a:gd name="connsiteX136" fmla="*/ 29819 w 240490"/>
                  <a:gd name="connsiteY136" fmla="*/ 1109886 h 1182291"/>
                  <a:gd name="connsiteX137" fmla="*/ 25337 w 240490"/>
                  <a:gd name="connsiteY137" fmla="*/ 1122829 h 1182291"/>
                  <a:gd name="connsiteX138" fmla="*/ 36543 w 240490"/>
                  <a:gd name="connsiteY138" fmla="*/ 1131794 h 1182291"/>
                  <a:gd name="connsiteX139" fmla="*/ 39905 w 240490"/>
                  <a:gd name="connsiteY139" fmla="*/ 1134035 h 1182291"/>
                  <a:gd name="connsiteX140" fmla="*/ 41025 w 240490"/>
                  <a:gd name="connsiteY140" fmla="*/ 1137397 h 1182291"/>
                  <a:gd name="connsiteX141" fmla="*/ 47749 w 240490"/>
                  <a:gd name="connsiteY141" fmla="*/ 1143000 h 1182291"/>
                  <a:gd name="connsiteX142" fmla="*/ 48869 w 240490"/>
                  <a:gd name="connsiteY142" fmla="*/ 1146362 h 1182291"/>
                  <a:gd name="connsiteX143" fmla="*/ 51111 w 240490"/>
                  <a:gd name="connsiteY143" fmla="*/ 1149723 h 1182291"/>
                  <a:gd name="connsiteX144" fmla="*/ 55593 w 240490"/>
                  <a:gd name="connsiteY144" fmla="*/ 1157567 h 1182291"/>
                  <a:gd name="connsiteX145" fmla="*/ 60075 w 240490"/>
                  <a:gd name="connsiteY145" fmla="*/ 1164291 h 1182291"/>
                  <a:gd name="connsiteX146" fmla="*/ 62316 w 240490"/>
                  <a:gd name="connsiteY146" fmla="*/ 1167653 h 1182291"/>
                  <a:gd name="connsiteX147" fmla="*/ 67919 w 240490"/>
                  <a:gd name="connsiteY147" fmla="*/ 1168773 h 1182291"/>
                  <a:gd name="connsiteX148" fmla="*/ 76884 w 240490"/>
                  <a:gd name="connsiteY148" fmla="*/ 1171014 h 1182291"/>
                  <a:gd name="connsiteX149" fmla="*/ 90331 w 240490"/>
                  <a:gd name="connsiteY149" fmla="*/ 1176617 h 1182291"/>
                  <a:gd name="connsiteX150" fmla="*/ 93693 w 240490"/>
                  <a:gd name="connsiteY150" fmla="*/ 1179979 h 1182291"/>
                  <a:gd name="connsiteX151" fmla="*/ 112743 w 240490"/>
                  <a:gd name="connsiteY151" fmla="*/ 1181100 h 1182291"/>
                  <a:gd name="connsiteX152" fmla="*/ 150843 w 240490"/>
                  <a:gd name="connsiteY152" fmla="*/ 1154206 h 1182291"/>
                  <a:gd name="connsiteX153" fmla="*/ 194546 w 240490"/>
                  <a:gd name="connsiteY153" fmla="*/ 1114985 h 1182291"/>
                  <a:gd name="connsiteX154" fmla="*/ 197908 w 240490"/>
                  <a:gd name="connsiteY154" fmla="*/ 1104900 h 1182291"/>
                  <a:gd name="connsiteX155" fmla="*/ 199028 w 240490"/>
                  <a:gd name="connsiteY155" fmla="*/ 1097056 h 1182291"/>
                  <a:gd name="connsiteX156" fmla="*/ 202390 w 240490"/>
                  <a:gd name="connsiteY156" fmla="*/ 1089212 h 1182291"/>
                  <a:gd name="connsiteX157" fmla="*/ 205752 w 240490"/>
                  <a:gd name="connsiteY157" fmla="*/ 1079126 h 1182291"/>
                  <a:gd name="connsiteX158" fmla="*/ 210234 w 240490"/>
                  <a:gd name="connsiteY158" fmla="*/ 1071282 h 1182291"/>
                  <a:gd name="connsiteX159" fmla="*/ 213596 w 240490"/>
                  <a:gd name="connsiteY159" fmla="*/ 1067920 h 1182291"/>
                  <a:gd name="connsiteX160" fmla="*/ 212475 w 240490"/>
                  <a:gd name="connsiteY160" fmla="*/ 1066800 h 1182291"/>
                  <a:gd name="connsiteX0" fmla="*/ 21303 w 237577"/>
                  <a:gd name="connsiteY0" fmla="*/ 0 h 1182291"/>
                  <a:gd name="connsiteX1" fmla="*/ 41474 w 237577"/>
                  <a:gd name="connsiteY1" fmla="*/ 5603 h 1182291"/>
                  <a:gd name="connsiteX2" fmla="*/ 43715 w 237577"/>
                  <a:gd name="connsiteY2" fmla="*/ 8964 h 1182291"/>
                  <a:gd name="connsiteX3" fmla="*/ 44836 w 237577"/>
                  <a:gd name="connsiteY3" fmla="*/ 21291 h 1182291"/>
                  <a:gd name="connsiteX4" fmla="*/ 48198 w 237577"/>
                  <a:gd name="connsiteY4" fmla="*/ 28014 h 1182291"/>
                  <a:gd name="connsiteX5" fmla="*/ 51559 w 237577"/>
                  <a:gd name="connsiteY5" fmla="*/ 58270 h 1182291"/>
                  <a:gd name="connsiteX6" fmla="*/ 54921 w 237577"/>
                  <a:gd name="connsiteY6" fmla="*/ 62753 h 1182291"/>
                  <a:gd name="connsiteX7" fmla="*/ 69489 w 237577"/>
                  <a:gd name="connsiteY7" fmla="*/ 73959 h 1182291"/>
                  <a:gd name="connsiteX8" fmla="*/ 77333 w 237577"/>
                  <a:gd name="connsiteY8" fmla="*/ 80682 h 1182291"/>
                  <a:gd name="connsiteX9" fmla="*/ 81815 w 237577"/>
                  <a:gd name="connsiteY9" fmla="*/ 91888 h 1182291"/>
                  <a:gd name="connsiteX10" fmla="*/ 82936 w 237577"/>
                  <a:gd name="connsiteY10" fmla="*/ 96370 h 1182291"/>
                  <a:gd name="connsiteX11" fmla="*/ 86298 w 237577"/>
                  <a:gd name="connsiteY11" fmla="*/ 103094 h 1182291"/>
                  <a:gd name="connsiteX12" fmla="*/ 89659 w 237577"/>
                  <a:gd name="connsiteY12" fmla="*/ 126626 h 1182291"/>
                  <a:gd name="connsiteX13" fmla="*/ 87418 w 237577"/>
                  <a:gd name="connsiteY13" fmla="*/ 149038 h 1182291"/>
                  <a:gd name="connsiteX14" fmla="*/ 86298 w 237577"/>
                  <a:gd name="connsiteY14" fmla="*/ 155762 h 1182291"/>
                  <a:gd name="connsiteX15" fmla="*/ 84056 w 237577"/>
                  <a:gd name="connsiteY15" fmla="*/ 160244 h 1182291"/>
                  <a:gd name="connsiteX16" fmla="*/ 81815 w 237577"/>
                  <a:gd name="connsiteY16" fmla="*/ 168088 h 1182291"/>
                  <a:gd name="connsiteX17" fmla="*/ 78453 w 237577"/>
                  <a:gd name="connsiteY17" fmla="*/ 172570 h 1182291"/>
                  <a:gd name="connsiteX18" fmla="*/ 72851 w 237577"/>
                  <a:gd name="connsiteY18" fmla="*/ 178173 h 1182291"/>
                  <a:gd name="connsiteX19" fmla="*/ 68368 w 237577"/>
                  <a:gd name="connsiteY19" fmla="*/ 186017 h 1182291"/>
                  <a:gd name="connsiteX20" fmla="*/ 67248 w 237577"/>
                  <a:gd name="connsiteY20" fmla="*/ 189379 h 1182291"/>
                  <a:gd name="connsiteX21" fmla="*/ 60524 w 237577"/>
                  <a:gd name="connsiteY21" fmla="*/ 198344 h 1182291"/>
                  <a:gd name="connsiteX22" fmla="*/ 59403 w 237577"/>
                  <a:gd name="connsiteY22" fmla="*/ 202826 h 1182291"/>
                  <a:gd name="connsiteX23" fmla="*/ 53801 w 237577"/>
                  <a:gd name="connsiteY23" fmla="*/ 209550 h 1182291"/>
                  <a:gd name="connsiteX24" fmla="*/ 52680 w 237577"/>
                  <a:gd name="connsiteY24" fmla="*/ 216273 h 1182291"/>
                  <a:gd name="connsiteX25" fmla="*/ 48198 w 237577"/>
                  <a:gd name="connsiteY25" fmla="*/ 220756 h 1182291"/>
                  <a:gd name="connsiteX26" fmla="*/ 45956 w 237577"/>
                  <a:gd name="connsiteY26" fmla="*/ 225238 h 1182291"/>
                  <a:gd name="connsiteX27" fmla="*/ 42595 w 237577"/>
                  <a:gd name="connsiteY27" fmla="*/ 235323 h 1182291"/>
                  <a:gd name="connsiteX28" fmla="*/ 40353 w 237577"/>
                  <a:gd name="connsiteY28" fmla="*/ 254373 h 1182291"/>
                  <a:gd name="connsiteX29" fmla="*/ 38112 w 237577"/>
                  <a:gd name="connsiteY29" fmla="*/ 257735 h 1182291"/>
                  <a:gd name="connsiteX30" fmla="*/ 39233 w 237577"/>
                  <a:gd name="connsiteY30" fmla="*/ 265579 h 1182291"/>
                  <a:gd name="connsiteX31" fmla="*/ 47077 w 237577"/>
                  <a:gd name="connsiteY31" fmla="*/ 274544 h 1182291"/>
                  <a:gd name="connsiteX32" fmla="*/ 48198 w 237577"/>
                  <a:gd name="connsiteY32" fmla="*/ 312644 h 1182291"/>
                  <a:gd name="connsiteX33" fmla="*/ 51559 w 237577"/>
                  <a:gd name="connsiteY33" fmla="*/ 318247 h 1182291"/>
                  <a:gd name="connsiteX34" fmla="*/ 52680 w 237577"/>
                  <a:gd name="connsiteY34" fmla="*/ 321609 h 1182291"/>
                  <a:gd name="connsiteX35" fmla="*/ 56042 w 237577"/>
                  <a:gd name="connsiteY35" fmla="*/ 327212 h 1182291"/>
                  <a:gd name="connsiteX36" fmla="*/ 58283 w 237577"/>
                  <a:gd name="connsiteY36" fmla="*/ 330573 h 1182291"/>
                  <a:gd name="connsiteX37" fmla="*/ 69489 w 237577"/>
                  <a:gd name="connsiteY37" fmla="*/ 333935 h 1182291"/>
                  <a:gd name="connsiteX38" fmla="*/ 86298 w 237577"/>
                  <a:gd name="connsiteY38" fmla="*/ 337297 h 1182291"/>
                  <a:gd name="connsiteX39" fmla="*/ 91901 w 237577"/>
                  <a:gd name="connsiteY39" fmla="*/ 342900 h 1182291"/>
                  <a:gd name="connsiteX40" fmla="*/ 97503 w 237577"/>
                  <a:gd name="connsiteY40" fmla="*/ 352985 h 1182291"/>
                  <a:gd name="connsiteX41" fmla="*/ 103106 w 237577"/>
                  <a:gd name="connsiteY41" fmla="*/ 357467 h 1182291"/>
                  <a:gd name="connsiteX42" fmla="*/ 104227 w 237577"/>
                  <a:gd name="connsiteY42" fmla="*/ 363070 h 1182291"/>
                  <a:gd name="connsiteX43" fmla="*/ 105348 w 237577"/>
                  <a:gd name="connsiteY43" fmla="*/ 370914 h 1182291"/>
                  <a:gd name="connsiteX44" fmla="*/ 107589 w 237577"/>
                  <a:gd name="connsiteY44" fmla="*/ 376517 h 1182291"/>
                  <a:gd name="connsiteX45" fmla="*/ 110951 w 237577"/>
                  <a:gd name="connsiteY45" fmla="*/ 384362 h 1182291"/>
                  <a:gd name="connsiteX46" fmla="*/ 113192 w 237577"/>
                  <a:gd name="connsiteY46" fmla="*/ 389964 h 1182291"/>
                  <a:gd name="connsiteX47" fmla="*/ 115433 w 237577"/>
                  <a:gd name="connsiteY47" fmla="*/ 394447 h 1182291"/>
                  <a:gd name="connsiteX48" fmla="*/ 116553 w 237577"/>
                  <a:gd name="connsiteY48" fmla="*/ 397809 h 1182291"/>
                  <a:gd name="connsiteX49" fmla="*/ 119915 w 237577"/>
                  <a:gd name="connsiteY49" fmla="*/ 402291 h 1182291"/>
                  <a:gd name="connsiteX50" fmla="*/ 123277 w 237577"/>
                  <a:gd name="connsiteY50" fmla="*/ 409014 h 1182291"/>
                  <a:gd name="connsiteX51" fmla="*/ 124398 w 237577"/>
                  <a:gd name="connsiteY51" fmla="*/ 413497 h 1182291"/>
                  <a:gd name="connsiteX52" fmla="*/ 127759 w 237577"/>
                  <a:gd name="connsiteY52" fmla="*/ 416859 h 1182291"/>
                  <a:gd name="connsiteX53" fmla="*/ 130001 w 237577"/>
                  <a:gd name="connsiteY53" fmla="*/ 420220 h 1182291"/>
                  <a:gd name="connsiteX54" fmla="*/ 131121 w 237577"/>
                  <a:gd name="connsiteY54" fmla="*/ 423582 h 1182291"/>
                  <a:gd name="connsiteX55" fmla="*/ 137845 w 237577"/>
                  <a:gd name="connsiteY55" fmla="*/ 425823 h 1182291"/>
                  <a:gd name="connsiteX56" fmla="*/ 141206 w 237577"/>
                  <a:gd name="connsiteY56" fmla="*/ 431426 h 1182291"/>
                  <a:gd name="connsiteX57" fmla="*/ 152412 w 237577"/>
                  <a:gd name="connsiteY57" fmla="*/ 435909 h 1182291"/>
                  <a:gd name="connsiteX58" fmla="*/ 153533 w 237577"/>
                  <a:gd name="connsiteY58" fmla="*/ 439270 h 1182291"/>
                  <a:gd name="connsiteX59" fmla="*/ 156895 w 237577"/>
                  <a:gd name="connsiteY59" fmla="*/ 440391 h 1182291"/>
                  <a:gd name="connsiteX60" fmla="*/ 165859 w 237577"/>
                  <a:gd name="connsiteY60" fmla="*/ 443753 h 1182291"/>
                  <a:gd name="connsiteX61" fmla="*/ 174824 w 237577"/>
                  <a:gd name="connsiteY61" fmla="*/ 448235 h 1182291"/>
                  <a:gd name="connsiteX62" fmla="*/ 180427 w 237577"/>
                  <a:gd name="connsiteY62" fmla="*/ 450476 h 1182291"/>
                  <a:gd name="connsiteX63" fmla="*/ 205080 w 237577"/>
                  <a:gd name="connsiteY63" fmla="*/ 451597 h 1182291"/>
                  <a:gd name="connsiteX64" fmla="*/ 210683 w 237577"/>
                  <a:gd name="connsiteY64" fmla="*/ 449356 h 1182291"/>
                  <a:gd name="connsiteX65" fmla="*/ 214045 w 237577"/>
                  <a:gd name="connsiteY65" fmla="*/ 448235 h 1182291"/>
                  <a:gd name="connsiteX66" fmla="*/ 217406 w 237577"/>
                  <a:gd name="connsiteY66" fmla="*/ 450476 h 1182291"/>
                  <a:gd name="connsiteX67" fmla="*/ 210683 w 237577"/>
                  <a:gd name="connsiteY67" fmla="*/ 485214 h 1182291"/>
                  <a:gd name="connsiteX68" fmla="*/ 206201 w 237577"/>
                  <a:gd name="connsiteY68" fmla="*/ 486335 h 1182291"/>
                  <a:gd name="connsiteX69" fmla="*/ 202839 w 237577"/>
                  <a:gd name="connsiteY69" fmla="*/ 489697 h 1182291"/>
                  <a:gd name="connsiteX70" fmla="*/ 199477 w 237577"/>
                  <a:gd name="connsiteY70" fmla="*/ 491938 h 1182291"/>
                  <a:gd name="connsiteX71" fmla="*/ 201718 w 237577"/>
                  <a:gd name="connsiteY71" fmla="*/ 503144 h 1182291"/>
                  <a:gd name="connsiteX72" fmla="*/ 202839 w 237577"/>
                  <a:gd name="connsiteY72" fmla="*/ 522194 h 1182291"/>
                  <a:gd name="connsiteX73" fmla="*/ 209562 w 237577"/>
                  <a:gd name="connsiteY73" fmla="*/ 526676 h 1182291"/>
                  <a:gd name="connsiteX74" fmla="*/ 212924 w 237577"/>
                  <a:gd name="connsiteY74" fmla="*/ 527797 h 1182291"/>
                  <a:gd name="connsiteX75" fmla="*/ 224130 w 237577"/>
                  <a:gd name="connsiteY75" fmla="*/ 533400 h 1182291"/>
                  <a:gd name="connsiteX76" fmla="*/ 228612 w 237577"/>
                  <a:gd name="connsiteY76" fmla="*/ 541244 h 1182291"/>
                  <a:gd name="connsiteX77" fmla="*/ 229733 w 237577"/>
                  <a:gd name="connsiteY77" fmla="*/ 545726 h 1182291"/>
                  <a:gd name="connsiteX78" fmla="*/ 235336 w 237577"/>
                  <a:gd name="connsiteY78" fmla="*/ 547967 h 1182291"/>
                  <a:gd name="connsiteX79" fmla="*/ 235336 w 237577"/>
                  <a:gd name="connsiteY79" fmla="*/ 658906 h 1182291"/>
                  <a:gd name="connsiteX80" fmla="*/ 237577 w 237577"/>
                  <a:gd name="connsiteY80" fmla="*/ 668991 h 1182291"/>
                  <a:gd name="connsiteX81" fmla="*/ 236456 w 237577"/>
                  <a:gd name="connsiteY81" fmla="*/ 680197 h 1182291"/>
                  <a:gd name="connsiteX82" fmla="*/ 234215 w 237577"/>
                  <a:gd name="connsiteY82" fmla="*/ 685800 h 1182291"/>
                  <a:gd name="connsiteX83" fmla="*/ 235336 w 237577"/>
                  <a:gd name="connsiteY83" fmla="*/ 693644 h 1182291"/>
                  <a:gd name="connsiteX84" fmla="*/ 236456 w 237577"/>
                  <a:gd name="connsiteY84" fmla="*/ 703729 h 1182291"/>
                  <a:gd name="connsiteX85" fmla="*/ 234215 w 237577"/>
                  <a:gd name="connsiteY85" fmla="*/ 712694 h 1182291"/>
                  <a:gd name="connsiteX86" fmla="*/ 229733 w 237577"/>
                  <a:gd name="connsiteY86" fmla="*/ 714935 h 1182291"/>
                  <a:gd name="connsiteX87" fmla="*/ 223009 w 237577"/>
                  <a:gd name="connsiteY87" fmla="*/ 719417 h 1182291"/>
                  <a:gd name="connsiteX88" fmla="*/ 216286 w 237577"/>
                  <a:gd name="connsiteY88" fmla="*/ 729503 h 1182291"/>
                  <a:gd name="connsiteX89" fmla="*/ 214045 w 237577"/>
                  <a:gd name="connsiteY89" fmla="*/ 733985 h 1182291"/>
                  <a:gd name="connsiteX90" fmla="*/ 208442 w 237577"/>
                  <a:gd name="connsiteY90" fmla="*/ 741829 h 1182291"/>
                  <a:gd name="connsiteX91" fmla="*/ 207321 w 237577"/>
                  <a:gd name="connsiteY91" fmla="*/ 745191 h 1182291"/>
                  <a:gd name="connsiteX92" fmla="*/ 203959 w 237577"/>
                  <a:gd name="connsiteY92" fmla="*/ 746312 h 1182291"/>
                  <a:gd name="connsiteX93" fmla="*/ 197236 w 237577"/>
                  <a:gd name="connsiteY93" fmla="*/ 749673 h 1182291"/>
                  <a:gd name="connsiteX94" fmla="*/ 161377 w 237577"/>
                  <a:gd name="connsiteY94" fmla="*/ 747432 h 1182291"/>
                  <a:gd name="connsiteX95" fmla="*/ 146809 w 237577"/>
                  <a:gd name="connsiteY95" fmla="*/ 748553 h 1182291"/>
                  <a:gd name="connsiteX96" fmla="*/ 143784 w 237577"/>
                  <a:gd name="connsiteY96" fmla="*/ 760879 h 1182291"/>
                  <a:gd name="connsiteX97" fmla="*/ 138686 w 237577"/>
                  <a:gd name="connsiteY97" fmla="*/ 769956 h 1182291"/>
                  <a:gd name="connsiteX98" fmla="*/ 130841 w 237577"/>
                  <a:gd name="connsiteY98" fmla="*/ 784524 h 1182291"/>
                  <a:gd name="connsiteX99" fmla="*/ 109830 w 237577"/>
                  <a:gd name="connsiteY99" fmla="*/ 786653 h 1182291"/>
                  <a:gd name="connsiteX100" fmla="*/ 105348 w 237577"/>
                  <a:gd name="connsiteY100" fmla="*/ 794497 h 1182291"/>
                  <a:gd name="connsiteX101" fmla="*/ 95262 w 237577"/>
                  <a:gd name="connsiteY101" fmla="*/ 806823 h 1182291"/>
                  <a:gd name="connsiteX102" fmla="*/ 88539 w 237577"/>
                  <a:gd name="connsiteY102" fmla="*/ 818029 h 1182291"/>
                  <a:gd name="connsiteX103" fmla="*/ 86298 w 237577"/>
                  <a:gd name="connsiteY103" fmla="*/ 821391 h 1182291"/>
                  <a:gd name="connsiteX104" fmla="*/ 84056 w 237577"/>
                  <a:gd name="connsiteY104" fmla="*/ 824753 h 1182291"/>
                  <a:gd name="connsiteX105" fmla="*/ 82936 w 237577"/>
                  <a:gd name="connsiteY105" fmla="*/ 829235 h 1182291"/>
                  <a:gd name="connsiteX106" fmla="*/ 71730 w 237577"/>
                  <a:gd name="connsiteY106" fmla="*/ 844923 h 1182291"/>
                  <a:gd name="connsiteX107" fmla="*/ 65006 w 237577"/>
                  <a:gd name="connsiteY107" fmla="*/ 851647 h 1182291"/>
                  <a:gd name="connsiteX108" fmla="*/ 61645 w 237577"/>
                  <a:gd name="connsiteY108" fmla="*/ 855009 h 1182291"/>
                  <a:gd name="connsiteX109" fmla="*/ 58283 w 237577"/>
                  <a:gd name="connsiteY109" fmla="*/ 859491 h 1182291"/>
                  <a:gd name="connsiteX110" fmla="*/ 54921 w 237577"/>
                  <a:gd name="connsiteY110" fmla="*/ 862853 h 1182291"/>
                  <a:gd name="connsiteX111" fmla="*/ 50439 w 237577"/>
                  <a:gd name="connsiteY111" fmla="*/ 869576 h 1182291"/>
                  <a:gd name="connsiteX112" fmla="*/ 49318 w 237577"/>
                  <a:gd name="connsiteY112" fmla="*/ 872938 h 1182291"/>
                  <a:gd name="connsiteX113" fmla="*/ 42595 w 237577"/>
                  <a:gd name="connsiteY113" fmla="*/ 874059 h 1182291"/>
                  <a:gd name="connsiteX114" fmla="*/ 30268 w 237577"/>
                  <a:gd name="connsiteY114" fmla="*/ 900953 h 1182291"/>
                  <a:gd name="connsiteX115" fmla="*/ 22424 w 237577"/>
                  <a:gd name="connsiteY115" fmla="*/ 911038 h 1182291"/>
                  <a:gd name="connsiteX116" fmla="*/ 15701 w 237577"/>
                  <a:gd name="connsiteY116" fmla="*/ 922244 h 1182291"/>
                  <a:gd name="connsiteX117" fmla="*/ 12339 w 237577"/>
                  <a:gd name="connsiteY117" fmla="*/ 926726 h 1182291"/>
                  <a:gd name="connsiteX118" fmla="*/ 5615 w 237577"/>
                  <a:gd name="connsiteY118" fmla="*/ 930088 h 1182291"/>
                  <a:gd name="connsiteX119" fmla="*/ 4495 w 237577"/>
                  <a:gd name="connsiteY119" fmla="*/ 958103 h 1182291"/>
                  <a:gd name="connsiteX120" fmla="*/ 7856 w 237577"/>
                  <a:gd name="connsiteY120" fmla="*/ 960344 h 1182291"/>
                  <a:gd name="connsiteX121" fmla="*/ 15701 w 237577"/>
                  <a:gd name="connsiteY121" fmla="*/ 961464 h 1182291"/>
                  <a:gd name="connsiteX122" fmla="*/ 29148 w 237577"/>
                  <a:gd name="connsiteY122" fmla="*/ 969309 h 1182291"/>
                  <a:gd name="connsiteX123" fmla="*/ 26906 w 237577"/>
                  <a:gd name="connsiteY123" fmla="*/ 987238 h 1182291"/>
                  <a:gd name="connsiteX124" fmla="*/ 24665 w 237577"/>
                  <a:gd name="connsiteY124" fmla="*/ 990600 h 1182291"/>
                  <a:gd name="connsiteX125" fmla="*/ 22424 w 237577"/>
                  <a:gd name="connsiteY125" fmla="*/ 998444 h 1182291"/>
                  <a:gd name="connsiteX126" fmla="*/ 20183 w 237577"/>
                  <a:gd name="connsiteY126" fmla="*/ 1001806 h 1182291"/>
                  <a:gd name="connsiteX127" fmla="*/ 16821 w 237577"/>
                  <a:gd name="connsiteY127" fmla="*/ 1002926 h 1182291"/>
                  <a:gd name="connsiteX128" fmla="*/ 20183 w 237577"/>
                  <a:gd name="connsiteY128" fmla="*/ 1027579 h 1182291"/>
                  <a:gd name="connsiteX129" fmla="*/ 15701 w 237577"/>
                  <a:gd name="connsiteY129" fmla="*/ 1054473 h 1182291"/>
                  <a:gd name="connsiteX130" fmla="*/ 13459 w 237577"/>
                  <a:gd name="connsiteY130" fmla="*/ 1065679 h 1182291"/>
                  <a:gd name="connsiteX131" fmla="*/ 11218 w 237577"/>
                  <a:gd name="connsiteY131" fmla="*/ 1070162 h 1182291"/>
                  <a:gd name="connsiteX132" fmla="*/ 10098 w 237577"/>
                  <a:gd name="connsiteY132" fmla="*/ 1080247 h 1182291"/>
                  <a:gd name="connsiteX133" fmla="*/ 3374 w 237577"/>
                  <a:gd name="connsiteY133" fmla="*/ 1091453 h 1182291"/>
                  <a:gd name="connsiteX134" fmla="*/ 12 w 237577"/>
                  <a:gd name="connsiteY134" fmla="*/ 1101538 h 1182291"/>
                  <a:gd name="connsiteX135" fmla="*/ 13179 w 237577"/>
                  <a:gd name="connsiteY135" fmla="*/ 1100193 h 1182291"/>
                  <a:gd name="connsiteX136" fmla="*/ 26906 w 237577"/>
                  <a:gd name="connsiteY136" fmla="*/ 1109886 h 1182291"/>
                  <a:gd name="connsiteX137" fmla="*/ 22424 w 237577"/>
                  <a:gd name="connsiteY137" fmla="*/ 1122829 h 1182291"/>
                  <a:gd name="connsiteX138" fmla="*/ 33630 w 237577"/>
                  <a:gd name="connsiteY138" fmla="*/ 1131794 h 1182291"/>
                  <a:gd name="connsiteX139" fmla="*/ 36992 w 237577"/>
                  <a:gd name="connsiteY139" fmla="*/ 1134035 h 1182291"/>
                  <a:gd name="connsiteX140" fmla="*/ 38112 w 237577"/>
                  <a:gd name="connsiteY140" fmla="*/ 1137397 h 1182291"/>
                  <a:gd name="connsiteX141" fmla="*/ 44836 w 237577"/>
                  <a:gd name="connsiteY141" fmla="*/ 1143000 h 1182291"/>
                  <a:gd name="connsiteX142" fmla="*/ 45956 w 237577"/>
                  <a:gd name="connsiteY142" fmla="*/ 1146362 h 1182291"/>
                  <a:gd name="connsiteX143" fmla="*/ 48198 w 237577"/>
                  <a:gd name="connsiteY143" fmla="*/ 1149723 h 1182291"/>
                  <a:gd name="connsiteX144" fmla="*/ 52680 w 237577"/>
                  <a:gd name="connsiteY144" fmla="*/ 1157567 h 1182291"/>
                  <a:gd name="connsiteX145" fmla="*/ 57162 w 237577"/>
                  <a:gd name="connsiteY145" fmla="*/ 1164291 h 1182291"/>
                  <a:gd name="connsiteX146" fmla="*/ 59403 w 237577"/>
                  <a:gd name="connsiteY146" fmla="*/ 1167653 h 1182291"/>
                  <a:gd name="connsiteX147" fmla="*/ 65006 w 237577"/>
                  <a:gd name="connsiteY147" fmla="*/ 1168773 h 1182291"/>
                  <a:gd name="connsiteX148" fmla="*/ 73971 w 237577"/>
                  <a:gd name="connsiteY148" fmla="*/ 1171014 h 1182291"/>
                  <a:gd name="connsiteX149" fmla="*/ 87418 w 237577"/>
                  <a:gd name="connsiteY149" fmla="*/ 1176617 h 1182291"/>
                  <a:gd name="connsiteX150" fmla="*/ 90780 w 237577"/>
                  <a:gd name="connsiteY150" fmla="*/ 1179979 h 1182291"/>
                  <a:gd name="connsiteX151" fmla="*/ 109830 w 237577"/>
                  <a:gd name="connsiteY151" fmla="*/ 1181100 h 1182291"/>
                  <a:gd name="connsiteX152" fmla="*/ 147930 w 237577"/>
                  <a:gd name="connsiteY152" fmla="*/ 1154206 h 1182291"/>
                  <a:gd name="connsiteX153" fmla="*/ 191633 w 237577"/>
                  <a:gd name="connsiteY153" fmla="*/ 1114985 h 1182291"/>
                  <a:gd name="connsiteX154" fmla="*/ 194995 w 237577"/>
                  <a:gd name="connsiteY154" fmla="*/ 1104900 h 1182291"/>
                  <a:gd name="connsiteX155" fmla="*/ 196115 w 237577"/>
                  <a:gd name="connsiteY155" fmla="*/ 1097056 h 1182291"/>
                  <a:gd name="connsiteX156" fmla="*/ 199477 w 237577"/>
                  <a:gd name="connsiteY156" fmla="*/ 1089212 h 1182291"/>
                  <a:gd name="connsiteX157" fmla="*/ 202839 w 237577"/>
                  <a:gd name="connsiteY157" fmla="*/ 1079126 h 1182291"/>
                  <a:gd name="connsiteX158" fmla="*/ 207321 w 237577"/>
                  <a:gd name="connsiteY158" fmla="*/ 1071282 h 1182291"/>
                  <a:gd name="connsiteX159" fmla="*/ 210683 w 237577"/>
                  <a:gd name="connsiteY159" fmla="*/ 1067920 h 1182291"/>
                  <a:gd name="connsiteX160" fmla="*/ 209562 w 237577"/>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46183 w 235830"/>
                  <a:gd name="connsiteY152" fmla="*/ 1154206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2291"/>
                  <a:gd name="connsiteX1" fmla="*/ 39727 w 235830"/>
                  <a:gd name="connsiteY1" fmla="*/ 5603 h 1182291"/>
                  <a:gd name="connsiteX2" fmla="*/ 41968 w 235830"/>
                  <a:gd name="connsiteY2" fmla="*/ 8964 h 1182291"/>
                  <a:gd name="connsiteX3" fmla="*/ 43089 w 235830"/>
                  <a:gd name="connsiteY3" fmla="*/ 21291 h 1182291"/>
                  <a:gd name="connsiteX4" fmla="*/ 46451 w 235830"/>
                  <a:gd name="connsiteY4" fmla="*/ 28014 h 1182291"/>
                  <a:gd name="connsiteX5" fmla="*/ 49812 w 235830"/>
                  <a:gd name="connsiteY5" fmla="*/ 58270 h 1182291"/>
                  <a:gd name="connsiteX6" fmla="*/ 53174 w 235830"/>
                  <a:gd name="connsiteY6" fmla="*/ 62753 h 1182291"/>
                  <a:gd name="connsiteX7" fmla="*/ 67742 w 235830"/>
                  <a:gd name="connsiteY7" fmla="*/ 73959 h 1182291"/>
                  <a:gd name="connsiteX8" fmla="*/ 75586 w 235830"/>
                  <a:gd name="connsiteY8" fmla="*/ 80682 h 1182291"/>
                  <a:gd name="connsiteX9" fmla="*/ 80068 w 235830"/>
                  <a:gd name="connsiteY9" fmla="*/ 91888 h 1182291"/>
                  <a:gd name="connsiteX10" fmla="*/ 81189 w 235830"/>
                  <a:gd name="connsiteY10" fmla="*/ 96370 h 1182291"/>
                  <a:gd name="connsiteX11" fmla="*/ 84551 w 235830"/>
                  <a:gd name="connsiteY11" fmla="*/ 103094 h 1182291"/>
                  <a:gd name="connsiteX12" fmla="*/ 87912 w 235830"/>
                  <a:gd name="connsiteY12" fmla="*/ 126626 h 1182291"/>
                  <a:gd name="connsiteX13" fmla="*/ 85671 w 235830"/>
                  <a:gd name="connsiteY13" fmla="*/ 149038 h 1182291"/>
                  <a:gd name="connsiteX14" fmla="*/ 84551 w 235830"/>
                  <a:gd name="connsiteY14" fmla="*/ 155762 h 1182291"/>
                  <a:gd name="connsiteX15" fmla="*/ 82309 w 235830"/>
                  <a:gd name="connsiteY15" fmla="*/ 160244 h 1182291"/>
                  <a:gd name="connsiteX16" fmla="*/ 80068 w 235830"/>
                  <a:gd name="connsiteY16" fmla="*/ 168088 h 1182291"/>
                  <a:gd name="connsiteX17" fmla="*/ 76706 w 235830"/>
                  <a:gd name="connsiteY17" fmla="*/ 172570 h 1182291"/>
                  <a:gd name="connsiteX18" fmla="*/ 71104 w 235830"/>
                  <a:gd name="connsiteY18" fmla="*/ 178173 h 1182291"/>
                  <a:gd name="connsiteX19" fmla="*/ 66621 w 235830"/>
                  <a:gd name="connsiteY19" fmla="*/ 186017 h 1182291"/>
                  <a:gd name="connsiteX20" fmla="*/ 65501 w 235830"/>
                  <a:gd name="connsiteY20" fmla="*/ 189379 h 1182291"/>
                  <a:gd name="connsiteX21" fmla="*/ 58777 w 235830"/>
                  <a:gd name="connsiteY21" fmla="*/ 198344 h 1182291"/>
                  <a:gd name="connsiteX22" fmla="*/ 57656 w 235830"/>
                  <a:gd name="connsiteY22" fmla="*/ 202826 h 1182291"/>
                  <a:gd name="connsiteX23" fmla="*/ 52054 w 235830"/>
                  <a:gd name="connsiteY23" fmla="*/ 209550 h 1182291"/>
                  <a:gd name="connsiteX24" fmla="*/ 50933 w 235830"/>
                  <a:gd name="connsiteY24" fmla="*/ 216273 h 1182291"/>
                  <a:gd name="connsiteX25" fmla="*/ 46451 w 235830"/>
                  <a:gd name="connsiteY25" fmla="*/ 220756 h 1182291"/>
                  <a:gd name="connsiteX26" fmla="*/ 44209 w 235830"/>
                  <a:gd name="connsiteY26" fmla="*/ 225238 h 1182291"/>
                  <a:gd name="connsiteX27" fmla="*/ 40848 w 235830"/>
                  <a:gd name="connsiteY27" fmla="*/ 235323 h 1182291"/>
                  <a:gd name="connsiteX28" fmla="*/ 38606 w 235830"/>
                  <a:gd name="connsiteY28" fmla="*/ 254373 h 1182291"/>
                  <a:gd name="connsiteX29" fmla="*/ 36365 w 235830"/>
                  <a:gd name="connsiteY29" fmla="*/ 257735 h 1182291"/>
                  <a:gd name="connsiteX30" fmla="*/ 37486 w 235830"/>
                  <a:gd name="connsiteY30" fmla="*/ 265579 h 1182291"/>
                  <a:gd name="connsiteX31" fmla="*/ 45330 w 235830"/>
                  <a:gd name="connsiteY31" fmla="*/ 274544 h 1182291"/>
                  <a:gd name="connsiteX32" fmla="*/ 46451 w 235830"/>
                  <a:gd name="connsiteY32" fmla="*/ 312644 h 1182291"/>
                  <a:gd name="connsiteX33" fmla="*/ 49812 w 235830"/>
                  <a:gd name="connsiteY33" fmla="*/ 318247 h 1182291"/>
                  <a:gd name="connsiteX34" fmla="*/ 50933 w 235830"/>
                  <a:gd name="connsiteY34" fmla="*/ 321609 h 1182291"/>
                  <a:gd name="connsiteX35" fmla="*/ 54295 w 235830"/>
                  <a:gd name="connsiteY35" fmla="*/ 327212 h 1182291"/>
                  <a:gd name="connsiteX36" fmla="*/ 56536 w 235830"/>
                  <a:gd name="connsiteY36" fmla="*/ 330573 h 1182291"/>
                  <a:gd name="connsiteX37" fmla="*/ 67742 w 235830"/>
                  <a:gd name="connsiteY37" fmla="*/ 333935 h 1182291"/>
                  <a:gd name="connsiteX38" fmla="*/ 84551 w 235830"/>
                  <a:gd name="connsiteY38" fmla="*/ 337297 h 1182291"/>
                  <a:gd name="connsiteX39" fmla="*/ 90154 w 235830"/>
                  <a:gd name="connsiteY39" fmla="*/ 342900 h 1182291"/>
                  <a:gd name="connsiteX40" fmla="*/ 95756 w 235830"/>
                  <a:gd name="connsiteY40" fmla="*/ 352985 h 1182291"/>
                  <a:gd name="connsiteX41" fmla="*/ 101359 w 235830"/>
                  <a:gd name="connsiteY41" fmla="*/ 357467 h 1182291"/>
                  <a:gd name="connsiteX42" fmla="*/ 102480 w 235830"/>
                  <a:gd name="connsiteY42" fmla="*/ 363070 h 1182291"/>
                  <a:gd name="connsiteX43" fmla="*/ 103601 w 235830"/>
                  <a:gd name="connsiteY43" fmla="*/ 370914 h 1182291"/>
                  <a:gd name="connsiteX44" fmla="*/ 105842 w 235830"/>
                  <a:gd name="connsiteY44" fmla="*/ 376517 h 1182291"/>
                  <a:gd name="connsiteX45" fmla="*/ 109204 w 235830"/>
                  <a:gd name="connsiteY45" fmla="*/ 384362 h 1182291"/>
                  <a:gd name="connsiteX46" fmla="*/ 111445 w 235830"/>
                  <a:gd name="connsiteY46" fmla="*/ 389964 h 1182291"/>
                  <a:gd name="connsiteX47" fmla="*/ 113686 w 235830"/>
                  <a:gd name="connsiteY47" fmla="*/ 394447 h 1182291"/>
                  <a:gd name="connsiteX48" fmla="*/ 114806 w 235830"/>
                  <a:gd name="connsiteY48" fmla="*/ 397809 h 1182291"/>
                  <a:gd name="connsiteX49" fmla="*/ 118168 w 235830"/>
                  <a:gd name="connsiteY49" fmla="*/ 402291 h 1182291"/>
                  <a:gd name="connsiteX50" fmla="*/ 121530 w 235830"/>
                  <a:gd name="connsiteY50" fmla="*/ 409014 h 1182291"/>
                  <a:gd name="connsiteX51" fmla="*/ 122651 w 235830"/>
                  <a:gd name="connsiteY51" fmla="*/ 413497 h 1182291"/>
                  <a:gd name="connsiteX52" fmla="*/ 126012 w 235830"/>
                  <a:gd name="connsiteY52" fmla="*/ 416859 h 1182291"/>
                  <a:gd name="connsiteX53" fmla="*/ 128254 w 235830"/>
                  <a:gd name="connsiteY53" fmla="*/ 420220 h 1182291"/>
                  <a:gd name="connsiteX54" fmla="*/ 129374 w 235830"/>
                  <a:gd name="connsiteY54" fmla="*/ 423582 h 1182291"/>
                  <a:gd name="connsiteX55" fmla="*/ 136098 w 235830"/>
                  <a:gd name="connsiteY55" fmla="*/ 425823 h 1182291"/>
                  <a:gd name="connsiteX56" fmla="*/ 139459 w 235830"/>
                  <a:gd name="connsiteY56" fmla="*/ 431426 h 1182291"/>
                  <a:gd name="connsiteX57" fmla="*/ 150665 w 235830"/>
                  <a:gd name="connsiteY57" fmla="*/ 435909 h 1182291"/>
                  <a:gd name="connsiteX58" fmla="*/ 151786 w 235830"/>
                  <a:gd name="connsiteY58" fmla="*/ 439270 h 1182291"/>
                  <a:gd name="connsiteX59" fmla="*/ 155148 w 235830"/>
                  <a:gd name="connsiteY59" fmla="*/ 440391 h 1182291"/>
                  <a:gd name="connsiteX60" fmla="*/ 164112 w 235830"/>
                  <a:gd name="connsiteY60" fmla="*/ 443753 h 1182291"/>
                  <a:gd name="connsiteX61" fmla="*/ 173077 w 235830"/>
                  <a:gd name="connsiteY61" fmla="*/ 448235 h 1182291"/>
                  <a:gd name="connsiteX62" fmla="*/ 178680 w 235830"/>
                  <a:gd name="connsiteY62" fmla="*/ 450476 h 1182291"/>
                  <a:gd name="connsiteX63" fmla="*/ 203333 w 235830"/>
                  <a:gd name="connsiteY63" fmla="*/ 451597 h 1182291"/>
                  <a:gd name="connsiteX64" fmla="*/ 208936 w 235830"/>
                  <a:gd name="connsiteY64" fmla="*/ 449356 h 1182291"/>
                  <a:gd name="connsiteX65" fmla="*/ 212298 w 235830"/>
                  <a:gd name="connsiteY65" fmla="*/ 448235 h 1182291"/>
                  <a:gd name="connsiteX66" fmla="*/ 215659 w 235830"/>
                  <a:gd name="connsiteY66" fmla="*/ 450476 h 1182291"/>
                  <a:gd name="connsiteX67" fmla="*/ 208936 w 235830"/>
                  <a:gd name="connsiteY67" fmla="*/ 485214 h 1182291"/>
                  <a:gd name="connsiteX68" fmla="*/ 204454 w 235830"/>
                  <a:gd name="connsiteY68" fmla="*/ 486335 h 1182291"/>
                  <a:gd name="connsiteX69" fmla="*/ 201092 w 235830"/>
                  <a:gd name="connsiteY69" fmla="*/ 489697 h 1182291"/>
                  <a:gd name="connsiteX70" fmla="*/ 197730 w 235830"/>
                  <a:gd name="connsiteY70" fmla="*/ 491938 h 1182291"/>
                  <a:gd name="connsiteX71" fmla="*/ 199971 w 235830"/>
                  <a:gd name="connsiteY71" fmla="*/ 503144 h 1182291"/>
                  <a:gd name="connsiteX72" fmla="*/ 201092 w 235830"/>
                  <a:gd name="connsiteY72" fmla="*/ 522194 h 1182291"/>
                  <a:gd name="connsiteX73" fmla="*/ 207815 w 235830"/>
                  <a:gd name="connsiteY73" fmla="*/ 526676 h 1182291"/>
                  <a:gd name="connsiteX74" fmla="*/ 211177 w 235830"/>
                  <a:gd name="connsiteY74" fmla="*/ 527797 h 1182291"/>
                  <a:gd name="connsiteX75" fmla="*/ 222383 w 235830"/>
                  <a:gd name="connsiteY75" fmla="*/ 533400 h 1182291"/>
                  <a:gd name="connsiteX76" fmla="*/ 226865 w 235830"/>
                  <a:gd name="connsiteY76" fmla="*/ 541244 h 1182291"/>
                  <a:gd name="connsiteX77" fmla="*/ 227986 w 235830"/>
                  <a:gd name="connsiteY77" fmla="*/ 545726 h 1182291"/>
                  <a:gd name="connsiteX78" fmla="*/ 233589 w 235830"/>
                  <a:gd name="connsiteY78" fmla="*/ 547967 h 1182291"/>
                  <a:gd name="connsiteX79" fmla="*/ 233589 w 235830"/>
                  <a:gd name="connsiteY79" fmla="*/ 658906 h 1182291"/>
                  <a:gd name="connsiteX80" fmla="*/ 235830 w 235830"/>
                  <a:gd name="connsiteY80" fmla="*/ 668991 h 1182291"/>
                  <a:gd name="connsiteX81" fmla="*/ 234709 w 235830"/>
                  <a:gd name="connsiteY81" fmla="*/ 680197 h 1182291"/>
                  <a:gd name="connsiteX82" fmla="*/ 232468 w 235830"/>
                  <a:gd name="connsiteY82" fmla="*/ 685800 h 1182291"/>
                  <a:gd name="connsiteX83" fmla="*/ 233589 w 235830"/>
                  <a:gd name="connsiteY83" fmla="*/ 693644 h 1182291"/>
                  <a:gd name="connsiteX84" fmla="*/ 234709 w 235830"/>
                  <a:gd name="connsiteY84" fmla="*/ 703729 h 1182291"/>
                  <a:gd name="connsiteX85" fmla="*/ 232468 w 235830"/>
                  <a:gd name="connsiteY85" fmla="*/ 712694 h 1182291"/>
                  <a:gd name="connsiteX86" fmla="*/ 227986 w 235830"/>
                  <a:gd name="connsiteY86" fmla="*/ 714935 h 1182291"/>
                  <a:gd name="connsiteX87" fmla="*/ 221262 w 235830"/>
                  <a:gd name="connsiteY87" fmla="*/ 719417 h 1182291"/>
                  <a:gd name="connsiteX88" fmla="*/ 214539 w 235830"/>
                  <a:gd name="connsiteY88" fmla="*/ 729503 h 1182291"/>
                  <a:gd name="connsiteX89" fmla="*/ 212298 w 235830"/>
                  <a:gd name="connsiteY89" fmla="*/ 733985 h 1182291"/>
                  <a:gd name="connsiteX90" fmla="*/ 206695 w 235830"/>
                  <a:gd name="connsiteY90" fmla="*/ 741829 h 1182291"/>
                  <a:gd name="connsiteX91" fmla="*/ 205574 w 235830"/>
                  <a:gd name="connsiteY91" fmla="*/ 745191 h 1182291"/>
                  <a:gd name="connsiteX92" fmla="*/ 202212 w 235830"/>
                  <a:gd name="connsiteY92" fmla="*/ 746312 h 1182291"/>
                  <a:gd name="connsiteX93" fmla="*/ 195489 w 235830"/>
                  <a:gd name="connsiteY93" fmla="*/ 749673 h 1182291"/>
                  <a:gd name="connsiteX94" fmla="*/ 159630 w 235830"/>
                  <a:gd name="connsiteY94" fmla="*/ 747432 h 1182291"/>
                  <a:gd name="connsiteX95" fmla="*/ 145062 w 235830"/>
                  <a:gd name="connsiteY95" fmla="*/ 748553 h 1182291"/>
                  <a:gd name="connsiteX96" fmla="*/ 142037 w 235830"/>
                  <a:gd name="connsiteY96" fmla="*/ 760879 h 1182291"/>
                  <a:gd name="connsiteX97" fmla="*/ 136939 w 235830"/>
                  <a:gd name="connsiteY97" fmla="*/ 769956 h 1182291"/>
                  <a:gd name="connsiteX98" fmla="*/ 129094 w 235830"/>
                  <a:gd name="connsiteY98" fmla="*/ 784524 h 1182291"/>
                  <a:gd name="connsiteX99" fmla="*/ 108083 w 235830"/>
                  <a:gd name="connsiteY99" fmla="*/ 786653 h 1182291"/>
                  <a:gd name="connsiteX100" fmla="*/ 103601 w 235830"/>
                  <a:gd name="connsiteY100" fmla="*/ 794497 h 1182291"/>
                  <a:gd name="connsiteX101" fmla="*/ 93515 w 235830"/>
                  <a:gd name="connsiteY101" fmla="*/ 806823 h 1182291"/>
                  <a:gd name="connsiteX102" fmla="*/ 86792 w 235830"/>
                  <a:gd name="connsiteY102" fmla="*/ 818029 h 1182291"/>
                  <a:gd name="connsiteX103" fmla="*/ 84551 w 235830"/>
                  <a:gd name="connsiteY103" fmla="*/ 821391 h 1182291"/>
                  <a:gd name="connsiteX104" fmla="*/ 82309 w 235830"/>
                  <a:gd name="connsiteY104" fmla="*/ 824753 h 1182291"/>
                  <a:gd name="connsiteX105" fmla="*/ 81189 w 235830"/>
                  <a:gd name="connsiteY105" fmla="*/ 829235 h 1182291"/>
                  <a:gd name="connsiteX106" fmla="*/ 69983 w 235830"/>
                  <a:gd name="connsiteY106" fmla="*/ 844923 h 1182291"/>
                  <a:gd name="connsiteX107" fmla="*/ 63259 w 235830"/>
                  <a:gd name="connsiteY107" fmla="*/ 851647 h 1182291"/>
                  <a:gd name="connsiteX108" fmla="*/ 59898 w 235830"/>
                  <a:gd name="connsiteY108" fmla="*/ 855009 h 1182291"/>
                  <a:gd name="connsiteX109" fmla="*/ 56536 w 235830"/>
                  <a:gd name="connsiteY109" fmla="*/ 859491 h 1182291"/>
                  <a:gd name="connsiteX110" fmla="*/ 53174 w 235830"/>
                  <a:gd name="connsiteY110" fmla="*/ 862853 h 1182291"/>
                  <a:gd name="connsiteX111" fmla="*/ 48692 w 235830"/>
                  <a:gd name="connsiteY111" fmla="*/ 869576 h 1182291"/>
                  <a:gd name="connsiteX112" fmla="*/ 47571 w 235830"/>
                  <a:gd name="connsiteY112" fmla="*/ 872938 h 1182291"/>
                  <a:gd name="connsiteX113" fmla="*/ 40848 w 235830"/>
                  <a:gd name="connsiteY113" fmla="*/ 874059 h 1182291"/>
                  <a:gd name="connsiteX114" fmla="*/ 28521 w 235830"/>
                  <a:gd name="connsiteY114" fmla="*/ 900953 h 1182291"/>
                  <a:gd name="connsiteX115" fmla="*/ 20677 w 235830"/>
                  <a:gd name="connsiteY115" fmla="*/ 911038 h 1182291"/>
                  <a:gd name="connsiteX116" fmla="*/ 13954 w 235830"/>
                  <a:gd name="connsiteY116" fmla="*/ 922244 h 1182291"/>
                  <a:gd name="connsiteX117" fmla="*/ 10592 w 235830"/>
                  <a:gd name="connsiteY117" fmla="*/ 926726 h 1182291"/>
                  <a:gd name="connsiteX118" fmla="*/ 3868 w 235830"/>
                  <a:gd name="connsiteY118" fmla="*/ 930088 h 1182291"/>
                  <a:gd name="connsiteX119" fmla="*/ 2748 w 235830"/>
                  <a:gd name="connsiteY119" fmla="*/ 958103 h 1182291"/>
                  <a:gd name="connsiteX120" fmla="*/ 6109 w 235830"/>
                  <a:gd name="connsiteY120" fmla="*/ 960344 h 1182291"/>
                  <a:gd name="connsiteX121" fmla="*/ 13954 w 235830"/>
                  <a:gd name="connsiteY121" fmla="*/ 961464 h 1182291"/>
                  <a:gd name="connsiteX122" fmla="*/ 27401 w 235830"/>
                  <a:gd name="connsiteY122" fmla="*/ 969309 h 1182291"/>
                  <a:gd name="connsiteX123" fmla="*/ 25159 w 235830"/>
                  <a:gd name="connsiteY123" fmla="*/ 987238 h 1182291"/>
                  <a:gd name="connsiteX124" fmla="*/ 22918 w 235830"/>
                  <a:gd name="connsiteY124" fmla="*/ 990600 h 1182291"/>
                  <a:gd name="connsiteX125" fmla="*/ 20677 w 235830"/>
                  <a:gd name="connsiteY125" fmla="*/ 998444 h 1182291"/>
                  <a:gd name="connsiteX126" fmla="*/ 18436 w 235830"/>
                  <a:gd name="connsiteY126" fmla="*/ 1001806 h 1182291"/>
                  <a:gd name="connsiteX127" fmla="*/ 15074 w 235830"/>
                  <a:gd name="connsiteY127" fmla="*/ 1002926 h 1182291"/>
                  <a:gd name="connsiteX128" fmla="*/ 18436 w 235830"/>
                  <a:gd name="connsiteY128" fmla="*/ 1027579 h 1182291"/>
                  <a:gd name="connsiteX129" fmla="*/ 13954 w 235830"/>
                  <a:gd name="connsiteY129" fmla="*/ 1054473 h 1182291"/>
                  <a:gd name="connsiteX130" fmla="*/ 11712 w 235830"/>
                  <a:gd name="connsiteY130" fmla="*/ 1065679 h 1182291"/>
                  <a:gd name="connsiteX131" fmla="*/ 9471 w 235830"/>
                  <a:gd name="connsiteY131" fmla="*/ 1070162 h 1182291"/>
                  <a:gd name="connsiteX132" fmla="*/ 8351 w 235830"/>
                  <a:gd name="connsiteY132" fmla="*/ 1080247 h 1182291"/>
                  <a:gd name="connsiteX133" fmla="*/ 1627 w 235830"/>
                  <a:gd name="connsiteY133" fmla="*/ 1091453 h 1182291"/>
                  <a:gd name="connsiteX134" fmla="*/ 14457 w 235830"/>
                  <a:gd name="connsiteY134" fmla="*/ 1095823 h 1182291"/>
                  <a:gd name="connsiteX135" fmla="*/ 11432 w 235830"/>
                  <a:gd name="connsiteY135" fmla="*/ 1100193 h 1182291"/>
                  <a:gd name="connsiteX136" fmla="*/ 25159 w 235830"/>
                  <a:gd name="connsiteY136" fmla="*/ 1109886 h 1182291"/>
                  <a:gd name="connsiteX137" fmla="*/ 20677 w 235830"/>
                  <a:gd name="connsiteY137" fmla="*/ 1122829 h 1182291"/>
                  <a:gd name="connsiteX138" fmla="*/ 31883 w 235830"/>
                  <a:gd name="connsiteY138" fmla="*/ 1131794 h 1182291"/>
                  <a:gd name="connsiteX139" fmla="*/ 35245 w 235830"/>
                  <a:gd name="connsiteY139" fmla="*/ 1134035 h 1182291"/>
                  <a:gd name="connsiteX140" fmla="*/ 36365 w 235830"/>
                  <a:gd name="connsiteY140" fmla="*/ 1137397 h 1182291"/>
                  <a:gd name="connsiteX141" fmla="*/ 43089 w 235830"/>
                  <a:gd name="connsiteY141" fmla="*/ 1143000 h 1182291"/>
                  <a:gd name="connsiteX142" fmla="*/ 44209 w 235830"/>
                  <a:gd name="connsiteY142" fmla="*/ 1146362 h 1182291"/>
                  <a:gd name="connsiteX143" fmla="*/ 46451 w 235830"/>
                  <a:gd name="connsiteY143" fmla="*/ 1149723 h 1182291"/>
                  <a:gd name="connsiteX144" fmla="*/ 50933 w 235830"/>
                  <a:gd name="connsiteY144" fmla="*/ 1157567 h 1182291"/>
                  <a:gd name="connsiteX145" fmla="*/ 55415 w 235830"/>
                  <a:gd name="connsiteY145" fmla="*/ 1164291 h 1182291"/>
                  <a:gd name="connsiteX146" fmla="*/ 57656 w 235830"/>
                  <a:gd name="connsiteY146" fmla="*/ 1167653 h 1182291"/>
                  <a:gd name="connsiteX147" fmla="*/ 63259 w 235830"/>
                  <a:gd name="connsiteY147" fmla="*/ 1168773 h 1182291"/>
                  <a:gd name="connsiteX148" fmla="*/ 72224 w 235830"/>
                  <a:gd name="connsiteY148" fmla="*/ 1171014 h 1182291"/>
                  <a:gd name="connsiteX149" fmla="*/ 85671 w 235830"/>
                  <a:gd name="connsiteY149" fmla="*/ 1176617 h 1182291"/>
                  <a:gd name="connsiteX150" fmla="*/ 89033 w 235830"/>
                  <a:gd name="connsiteY150" fmla="*/ 1179979 h 1182291"/>
                  <a:gd name="connsiteX151" fmla="*/ 108083 w 235830"/>
                  <a:gd name="connsiteY151" fmla="*/ 1181100 h 1182291"/>
                  <a:gd name="connsiteX152" fmla="*/ 135705 w 235830"/>
                  <a:gd name="connsiteY152" fmla="*/ 1139918 h 1182291"/>
                  <a:gd name="connsiteX153" fmla="*/ 189886 w 235830"/>
                  <a:gd name="connsiteY153" fmla="*/ 1114985 h 1182291"/>
                  <a:gd name="connsiteX154" fmla="*/ 193248 w 235830"/>
                  <a:gd name="connsiteY154" fmla="*/ 1104900 h 1182291"/>
                  <a:gd name="connsiteX155" fmla="*/ 194368 w 235830"/>
                  <a:gd name="connsiteY155" fmla="*/ 1097056 h 1182291"/>
                  <a:gd name="connsiteX156" fmla="*/ 197730 w 235830"/>
                  <a:gd name="connsiteY156" fmla="*/ 1089212 h 1182291"/>
                  <a:gd name="connsiteX157" fmla="*/ 201092 w 235830"/>
                  <a:gd name="connsiteY157" fmla="*/ 1079126 h 1182291"/>
                  <a:gd name="connsiteX158" fmla="*/ 205574 w 235830"/>
                  <a:gd name="connsiteY158" fmla="*/ 1071282 h 1182291"/>
                  <a:gd name="connsiteX159" fmla="*/ 208936 w 235830"/>
                  <a:gd name="connsiteY159" fmla="*/ 1067920 h 1182291"/>
                  <a:gd name="connsiteX160" fmla="*/ 207815 w 235830"/>
                  <a:gd name="connsiteY160" fmla="*/ 1066800 h 1182291"/>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89886 w 235830"/>
                  <a:gd name="connsiteY153" fmla="*/ 1114985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94368 w 235830"/>
                  <a:gd name="connsiteY155" fmla="*/ 1097056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93248 w 235830"/>
                  <a:gd name="connsiteY154" fmla="*/ 1104900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7730 w 235830"/>
                  <a:gd name="connsiteY156" fmla="*/ 1089212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 name="connsiteX0" fmla="*/ 19556 w 235830"/>
                  <a:gd name="connsiteY0" fmla="*/ 0 h 1180669"/>
                  <a:gd name="connsiteX1" fmla="*/ 39727 w 235830"/>
                  <a:gd name="connsiteY1" fmla="*/ 5603 h 1180669"/>
                  <a:gd name="connsiteX2" fmla="*/ 41968 w 235830"/>
                  <a:gd name="connsiteY2" fmla="*/ 8964 h 1180669"/>
                  <a:gd name="connsiteX3" fmla="*/ 43089 w 235830"/>
                  <a:gd name="connsiteY3" fmla="*/ 21291 h 1180669"/>
                  <a:gd name="connsiteX4" fmla="*/ 46451 w 235830"/>
                  <a:gd name="connsiteY4" fmla="*/ 28014 h 1180669"/>
                  <a:gd name="connsiteX5" fmla="*/ 49812 w 235830"/>
                  <a:gd name="connsiteY5" fmla="*/ 58270 h 1180669"/>
                  <a:gd name="connsiteX6" fmla="*/ 53174 w 235830"/>
                  <a:gd name="connsiteY6" fmla="*/ 62753 h 1180669"/>
                  <a:gd name="connsiteX7" fmla="*/ 67742 w 235830"/>
                  <a:gd name="connsiteY7" fmla="*/ 73959 h 1180669"/>
                  <a:gd name="connsiteX8" fmla="*/ 75586 w 235830"/>
                  <a:gd name="connsiteY8" fmla="*/ 80682 h 1180669"/>
                  <a:gd name="connsiteX9" fmla="*/ 80068 w 235830"/>
                  <a:gd name="connsiteY9" fmla="*/ 91888 h 1180669"/>
                  <a:gd name="connsiteX10" fmla="*/ 81189 w 235830"/>
                  <a:gd name="connsiteY10" fmla="*/ 96370 h 1180669"/>
                  <a:gd name="connsiteX11" fmla="*/ 84551 w 235830"/>
                  <a:gd name="connsiteY11" fmla="*/ 103094 h 1180669"/>
                  <a:gd name="connsiteX12" fmla="*/ 87912 w 235830"/>
                  <a:gd name="connsiteY12" fmla="*/ 126626 h 1180669"/>
                  <a:gd name="connsiteX13" fmla="*/ 85671 w 235830"/>
                  <a:gd name="connsiteY13" fmla="*/ 149038 h 1180669"/>
                  <a:gd name="connsiteX14" fmla="*/ 84551 w 235830"/>
                  <a:gd name="connsiteY14" fmla="*/ 155762 h 1180669"/>
                  <a:gd name="connsiteX15" fmla="*/ 82309 w 235830"/>
                  <a:gd name="connsiteY15" fmla="*/ 160244 h 1180669"/>
                  <a:gd name="connsiteX16" fmla="*/ 80068 w 235830"/>
                  <a:gd name="connsiteY16" fmla="*/ 168088 h 1180669"/>
                  <a:gd name="connsiteX17" fmla="*/ 76706 w 235830"/>
                  <a:gd name="connsiteY17" fmla="*/ 172570 h 1180669"/>
                  <a:gd name="connsiteX18" fmla="*/ 71104 w 235830"/>
                  <a:gd name="connsiteY18" fmla="*/ 178173 h 1180669"/>
                  <a:gd name="connsiteX19" fmla="*/ 66621 w 235830"/>
                  <a:gd name="connsiteY19" fmla="*/ 186017 h 1180669"/>
                  <a:gd name="connsiteX20" fmla="*/ 65501 w 235830"/>
                  <a:gd name="connsiteY20" fmla="*/ 189379 h 1180669"/>
                  <a:gd name="connsiteX21" fmla="*/ 58777 w 235830"/>
                  <a:gd name="connsiteY21" fmla="*/ 198344 h 1180669"/>
                  <a:gd name="connsiteX22" fmla="*/ 57656 w 235830"/>
                  <a:gd name="connsiteY22" fmla="*/ 202826 h 1180669"/>
                  <a:gd name="connsiteX23" fmla="*/ 52054 w 235830"/>
                  <a:gd name="connsiteY23" fmla="*/ 209550 h 1180669"/>
                  <a:gd name="connsiteX24" fmla="*/ 50933 w 235830"/>
                  <a:gd name="connsiteY24" fmla="*/ 216273 h 1180669"/>
                  <a:gd name="connsiteX25" fmla="*/ 46451 w 235830"/>
                  <a:gd name="connsiteY25" fmla="*/ 220756 h 1180669"/>
                  <a:gd name="connsiteX26" fmla="*/ 44209 w 235830"/>
                  <a:gd name="connsiteY26" fmla="*/ 225238 h 1180669"/>
                  <a:gd name="connsiteX27" fmla="*/ 40848 w 235830"/>
                  <a:gd name="connsiteY27" fmla="*/ 235323 h 1180669"/>
                  <a:gd name="connsiteX28" fmla="*/ 38606 w 235830"/>
                  <a:gd name="connsiteY28" fmla="*/ 254373 h 1180669"/>
                  <a:gd name="connsiteX29" fmla="*/ 36365 w 235830"/>
                  <a:gd name="connsiteY29" fmla="*/ 257735 h 1180669"/>
                  <a:gd name="connsiteX30" fmla="*/ 37486 w 235830"/>
                  <a:gd name="connsiteY30" fmla="*/ 265579 h 1180669"/>
                  <a:gd name="connsiteX31" fmla="*/ 45330 w 235830"/>
                  <a:gd name="connsiteY31" fmla="*/ 274544 h 1180669"/>
                  <a:gd name="connsiteX32" fmla="*/ 46451 w 235830"/>
                  <a:gd name="connsiteY32" fmla="*/ 312644 h 1180669"/>
                  <a:gd name="connsiteX33" fmla="*/ 49812 w 235830"/>
                  <a:gd name="connsiteY33" fmla="*/ 318247 h 1180669"/>
                  <a:gd name="connsiteX34" fmla="*/ 50933 w 235830"/>
                  <a:gd name="connsiteY34" fmla="*/ 321609 h 1180669"/>
                  <a:gd name="connsiteX35" fmla="*/ 54295 w 235830"/>
                  <a:gd name="connsiteY35" fmla="*/ 327212 h 1180669"/>
                  <a:gd name="connsiteX36" fmla="*/ 56536 w 235830"/>
                  <a:gd name="connsiteY36" fmla="*/ 330573 h 1180669"/>
                  <a:gd name="connsiteX37" fmla="*/ 67742 w 235830"/>
                  <a:gd name="connsiteY37" fmla="*/ 333935 h 1180669"/>
                  <a:gd name="connsiteX38" fmla="*/ 84551 w 235830"/>
                  <a:gd name="connsiteY38" fmla="*/ 337297 h 1180669"/>
                  <a:gd name="connsiteX39" fmla="*/ 90154 w 235830"/>
                  <a:gd name="connsiteY39" fmla="*/ 342900 h 1180669"/>
                  <a:gd name="connsiteX40" fmla="*/ 95756 w 235830"/>
                  <a:gd name="connsiteY40" fmla="*/ 352985 h 1180669"/>
                  <a:gd name="connsiteX41" fmla="*/ 101359 w 235830"/>
                  <a:gd name="connsiteY41" fmla="*/ 357467 h 1180669"/>
                  <a:gd name="connsiteX42" fmla="*/ 102480 w 235830"/>
                  <a:gd name="connsiteY42" fmla="*/ 363070 h 1180669"/>
                  <a:gd name="connsiteX43" fmla="*/ 103601 w 235830"/>
                  <a:gd name="connsiteY43" fmla="*/ 370914 h 1180669"/>
                  <a:gd name="connsiteX44" fmla="*/ 105842 w 235830"/>
                  <a:gd name="connsiteY44" fmla="*/ 376517 h 1180669"/>
                  <a:gd name="connsiteX45" fmla="*/ 109204 w 235830"/>
                  <a:gd name="connsiteY45" fmla="*/ 384362 h 1180669"/>
                  <a:gd name="connsiteX46" fmla="*/ 111445 w 235830"/>
                  <a:gd name="connsiteY46" fmla="*/ 389964 h 1180669"/>
                  <a:gd name="connsiteX47" fmla="*/ 113686 w 235830"/>
                  <a:gd name="connsiteY47" fmla="*/ 394447 h 1180669"/>
                  <a:gd name="connsiteX48" fmla="*/ 114806 w 235830"/>
                  <a:gd name="connsiteY48" fmla="*/ 397809 h 1180669"/>
                  <a:gd name="connsiteX49" fmla="*/ 118168 w 235830"/>
                  <a:gd name="connsiteY49" fmla="*/ 402291 h 1180669"/>
                  <a:gd name="connsiteX50" fmla="*/ 121530 w 235830"/>
                  <a:gd name="connsiteY50" fmla="*/ 409014 h 1180669"/>
                  <a:gd name="connsiteX51" fmla="*/ 122651 w 235830"/>
                  <a:gd name="connsiteY51" fmla="*/ 413497 h 1180669"/>
                  <a:gd name="connsiteX52" fmla="*/ 126012 w 235830"/>
                  <a:gd name="connsiteY52" fmla="*/ 416859 h 1180669"/>
                  <a:gd name="connsiteX53" fmla="*/ 128254 w 235830"/>
                  <a:gd name="connsiteY53" fmla="*/ 420220 h 1180669"/>
                  <a:gd name="connsiteX54" fmla="*/ 129374 w 235830"/>
                  <a:gd name="connsiteY54" fmla="*/ 423582 h 1180669"/>
                  <a:gd name="connsiteX55" fmla="*/ 136098 w 235830"/>
                  <a:gd name="connsiteY55" fmla="*/ 425823 h 1180669"/>
                  <a:gd name="connsiteX56" fmla="*/ 139459 w 235830"/>
                  <a:gd name="connsiteY56" fmla="*/ 431426 h 1180669"/>
                  <a:gd name="connsiteX57" fmla="*/ 150665 w 235830"/>
                  <a:gd name="connsiteY57" fmla="*/ 435909 h 1180669"/>
                  <a:gd name="connsiteX58" fmla="*/ 151786 w 235830"/>
                  <a:gd name="connsiteY58" fmla="*/ 439270 h 1180669"/>
                  <a:gd name="connsiteX59" fmla="*/ 155148 w 235830"/>
                  <a:gd name="connsiteY59" fmla="*/ 440391 h 1180669"/>
                  <a:gd name="connsiteX60" fmla="*/ 164112 w 235830"/>
                  <a:gd name="connsiteY60" fmla="*/ 443753 h 1180669"/>
                  <a:gd name="connsiteX61" fmla="*/ 173077 w 235830"/>
                  <a:gd name="connsiteY61" fmla="*/ 448235 h 1180669"/>
                  <a:gd name="connsiteX62" fmla="*/ 178680 w 235830"/>
                  <a:gd name="connsiteY62" fmla="*/ 450476 h 1180669"/>
                  <a:gd name="connsiteX63" fmla="*/ 203333 w 235830"/>
                  <a:gd name="connsiteY63" fmla="*/ 451597 h 1180669"/>
                  <a:gd name="connsiteX64" fmla="*/ 208936 w 235830"/>
                  <a:gd name="connsiteY64" fmla="*/ 449356 h 1180669"/>
                  <a:gd name="connsiteX65" fmla="*/ 212298 w 235830"/>
                  <a:gd name="connsiteY65" fmla="*/ 448235 h 1180669"/>
                  <a:gd name="connsiteX66" fmla="*/ 215659 w 235830"/>
                  <a:gd name="connsiteY66" fmla="*/ 450476 h 1180669"/>
                  <a:gd name="connsiteX67" fmla="*/ 208936 w 235830"/>
                  <a:gd name="connsiteY67" fmla="*/ 485214 h 1180669"/>
                  <a:gd name="connsiteX68" fmla="*/ 204454 w 235830"/>
                  <a:gd name="connsiteY68" fmla="*/ 486335 h 1180669"/>
                  <a:gd name="connsiteX69" fmla="*/ 201092 w 235830"/>
                  <a:gd name="connsiteY69" fmla="*/ 489697 h 1180669"/>
                  <a:gd name="connsiteX70" fmla="*/ 197730 w 235830"/>
                  <a:gd name="connsiteY70" fmla="*/ 491938 h 1180669"/>
                  <a:gd name="connsiteX71" fmla="*/ 199971 w 235830"/>
                  <a:gd name="connsiteY71" fmla="*/ 503144 h 1180669"/>
                  <a:gd name="connsiteX72" fmla="*/ 201092 w 235830"/>
                  <a:gd name="connsiteY72" fmla="*/ 522194 h 1180669"/>
                  <a:gd name="connsiteX73" fmla="*/ 207815 w 235830"/>
                  <a:gd name="connsiteY73" fmla="*/ 526676 h 1180669"/>
                  <a:gd name="connsiteX74" fmla="*/ 211177 w 235830"/>
                  <a:gd name="connsiteY74" fmla="*/ 527797 h 1180669"/>
                  <a:gd name="connsiteX75" fmla="*/ 222383 w 235830"/>
                  <a:gd name="connsiteY75" fmla="*/ 533400 h 1180669"/>
                  <a:gd name="connsiteX76" fmla="*/ 226865 w 235830"/>
                  <a:gd name="connsiteY76" fmla="*/ 541244 h 1180669"/>
                  <a:gd name="connsiteX77" fmla="*/ 227986 w 235830"/>
                  <a:gd name="connsiteY77" fmla="*/ 545726 h 1180669"/>
                  <a:gd name="connsiteX78" fmla="*/ 233589 w 235830"/>
                  <a:gd name="connsiteY78" fmla="*/ 547967 h 1180669"/>
                  <a:gd name="connsiteX79" fmla="*/ 233589 w 235830"/>
                  <a:gd name="connsiteY79" fmla="*/ 658906 h 1180669"/>
                  <a:gd name="connsiteX80" fmla="*/ 235830 w 235830"/>
                  <a:gd name="connsiteY80" fmla="*/ 668991 h 1180669"/>
                  <a:gd name="connsiteX81" fmla="*/ 234709 w 235830"/>
                  <a:gd name="connsiteY81" fmla="*/ 680197 h 1180669"/>
                  <a:gd name="connsiteX82" fmla="*/ 232468 w 235830"/>
                  <a:gd name="connsiteY82" fmla="*/ 685800 h 1180669"/>
                  <a:gd name="connsiteX83" fmla="*/ 233589 w 235830"/>
                  <a:gd name="connsiteY83" fmla="*/ 693644 h 1180669"/>
                  <a:gd name="connsiteX84" fmla="*/ 234709 w 235830"/>
                  <a:gd name="connsiteY84" fmla="*/ 703729 h 1180669"/>
                  <a:gd name="connsiteX85" fmla="*/ 232468 w 235830"/>
                  <a:gd name="connsiteY85" fmla="*/ 712694 h 1180669"/>
                  <a:gd name="connsiteX86" fmla="*/ 227986 w 235830"/>
                  <a:gd name="connsiteY86" fmla="*/ 714935 h 1180669"/>
                  <a:gd name="connsiteX87" fmla="*/ 221262 w 235830"/>
                  <a:gd name="connsiteY87" fmla="*/ 719417 h 1180669"/>
                  <a:gd name="connsiteX88" fmla="*/ 214539 w 235830"/>
                  <a:gd name="connsiteY88" fmla="*/ 729503 h 1180669"/>
                  <a:gd name="connsiteX89" fmla="*/ 212298 w 235830"/>
                  <a:gd name="connsiteY89" fmla="*/ 733985 h 1180669"/>
                  <a:gd name="connsiteX90" fmla="*/ 206695 w 235830"/>
                  <a:gd name="connsiteY90" fmla="*/ 741829 h 1180669"/>
                  <a:gd name="connsiteX91" fmla="*/ 205574 w 235830"/>
                  <a:gd name="connsiteY91" fmla="*/ 745191 h 1180669"/>
                  <a:gd name="connsiteX92" fmla="*/ 202212 w 235830"/>
                  <a:gd name="connsiteY92" fmla="*/ 746312 h 1180669"/>
                  <a:gd name="connsiteX93" fmla="*/ 195489 w 235830"/>
                  <a:gd name="connsiteY93" fmla="*/ 749673 h 1180669"/>
                  <a:gd name="connsiteX94" fmla="*/ 159630 w 235830"/>
                  <a:gd name="connsiteY94" fmla="*/ 747432 h 1180669"/>
                  <a:gd name="connsiteX95" fmla="*/ 145062 w 235830"/>
                  <a:gd name="connsiteY95" fmla="*/ 748553 h 1180669"/>
                  <a:gd name="connsiteX96" fmla="*/ 142037 w 235830"/>
                  <a:gd name="connsiteY96" fmla="*/ 760879 h 1180669"/>
                  <a:gd name="connsiteX97" fmla="*/ 136939 w 235830"/>
                  <a:gd name="connsiteY97" fmla="*/ 769956 h 1180669"/>
                  <a:gd name="connsiteX98" fmla="*/ 129094 w 235830"/>
                  <a:gd name="connsiteY98" fmla="*/ 784524 h 1180669"/>
                  <a:gd name="connsiteX99" fmla="*/ 108083 w 235830"/>
                  <a:gd name="connsiteY99" fmla="*/ 786653 h 1180669"/>
                  <a:gd name="connsiteX100" fmla="*/ 103601 w 235830"/>
                  <a:gd name="connsiteY100" fmla="*/ 794497 h 1180669"/>
                  <a:gd name="connsiteX101" fmla="*/ 93515 w 235830"/>
                  <a:gd name="connsiteY101" fmla="*/ 806823 h 1180669"/>
                  <a:gd name="connsiteX102" fmla="*/ 86792 w 235830"/>
                  <a:gd name="connsiteY102" fmla="*/ 818029 h 1180669"/>
                  <a:gd name="connsiteX103" fmla="*/ 84551 w 235830"/>
                  <a:gd name="connsiteY103" fmla="*/ 821391 h 1180669"/>
                  <a:gd name="connsiteX104" fmla="*/ 82309 w 235830"/>
                  <a:gd name="connsiteY104" fmla="*/ 824753 h 1180669"/>
                  <a:gd name="connsiteX105" fmla="*/ 81189 w 235830"/>
                  <a:gd name="connsiteY105" fmla="*/ 829235 h 1180669"/>
                  <a:gd name="connsiteX106" fmla="*/ 69983 w 235830"/>
                  <a:gd name="connsiteY106" fmla="*/ 844923 h 1180669"/>
                  <a:gd name="connsiteX107" fmla="*/ 63259 w 235830"/>
                  <a:gd name="connsiteY107" fmla="*/ 851647 h 1180669"/>
                  <a:gd name="connsiteX108" fmla="*/ 59898 w 235830"/>
                  <a:gd name="connsiteY108" fmla="*/ 855009 h 1180669"/>
                  <a:gd name="connsiteX109" fmla="*/ 56536 w 235830"/>
                  <a:gd name="connsiteY109" fmla="*/ 859491 h 1180669"/>
                  <a:gd name="connsiteX110" fmla="*/ 53174 w 235830"/>
                  <a:gd name="connsiteY110" fmla="*/ 862853 h 1180669"/>
                  <a:gd name="connsiteX111" fmla="*/ 48692 w 235830"/>
                  <a:gd name="connsiteY111" fmla="*/ 869576 h 1180669"/>
                  <a:gd name="connsiteX112" fmla="*/ 47571 w 235830"/>
                  <a:gd name="connsiteY112" fmla="*/ 872938 h 1180669"/>
                  <a:gd name="connsiteX113" fmla="*/ 40848 w 235830"/>
                  <a:gd name="connsiteY113" fmla="*/ 874059 h 1180669"/>
                  <a:gd name="connsiteX114" fmla="*/ 28521 w 235830"/>
                  <a:gd name="connsiteY114" fmla="*/ 900953 h 1180669"/>
                  <a:gd name="connsiteX115" fmla="*/ 20677 w 235830"/>
                  <a:gd name="connsiteY115" fmla="*/ 911038 h 1180669"/>
                  <a:gd name="connsiteX116" fmla="*/ 13954 w 235830"/>
                  <a:gd name="connsiteY116" fmla="*/ 922244 h 1180669"/>
                  <a:gd name="connsiteX117" fmla="*/ 10592 w 235830"/>
                  <a:gd name="connsiteY117" fmla="*/ 926726 h 1180669"/>
                  <a:gd name="connsiteX118" fmla="*/ 3868 w 235830"/>
                  <a:gd name="connsiteY118" fmla="*/ 930088 h 1180669"/>
                  <a:gd name="connsiteX119" fmla="*/ 2748 w 235830"/>
                  <a:gd name="connsiteY119" fmla="*/ 958103 h 1180669"/>
                  <a:gd name="connsiteX120" fmla="*/ 6109 w 235830"/>
                  <a:gd name="connsiteY120" fmla="*/ 960344 h 1180669"/>
                  <a:gd name="connsiteX121" fmla="*/ 13954 w 235830"/>
                  <a:gd name="connsiteY121" fmla="*/ 961464 h 1180669"/>
                  <a:gd name="connsiteX122" fmla="*/ 27401 w 235830"/>
                  <a:gd name="connsiteY122" fmla="*/ 969309 h 1180669"/>
                  <a:gd name="connsiteX123" fmla="*/ 25159 w 235830"/>
                  <a:gd name="connsiteY123" fmla="*/ 987238 h 1180669"/>
                  <a:gd name="connsiteX124" fmla="*/ 22918 w 235830"/>
                  <a:gd name="connsiteY124" fmla="*/ 990600 h 1180669"/>
                  <a:gd name="connsiteX125" fmla="*/ 20677 w 235830"/>
                  <a:gd name="connsiteY125" fmla="*/ 998444 h 1180669"/>
                  <a:gd name="connsiteX126" fmla="*/ 18436 w 235830"/>
                  <a:gd name="connsiteY126" fmla="*/ 1001806 h 1180669"/>
                  <a:gd name="connsiteX127" fmla="*/ 15074 w 235830"/>
                  <a:gd name="connsiteY127" fmla="*/ 1002926 h 1180669"/>
                  <a:gd name="connsiteX128" fmla="*/ 18436 w 235830"/>
                  <a:gd name="connsiteY128" fmla="*/ 1027579 h 1180669"/>
                  <a:gd name="connsiteX129" fmla="*/ 13954 w 235830"/>
                  <a:gd name="connsiteY129" fmla="*/ 1054473 h 1180669"/>
                  <a:gd name="connsiteX130" fmla="*/ 11712 w 235830"/>
                  <a:gd name="connsiteY130" fmla="*/ 1065679 h 1180669"/>
                  <a:gd name="connsiteX131" fmla="*/ 9471 w 235830"/>
                  <a:gd name="connsiteY131" fmla="*/ 1070162 h 1180669"/>
                  <a:gd name="connsiteX132" fmla="*/ 8351 w 235830"/>
                  <a:gd name="connsiteY132" fmla="*/ 1080247 h 1180669"/>
                  <a:gd name="connsiteX133" fmla="*/ 1627 w 235830"/>
                  <a:gd name="connsiteY133" fmla="*/ 1091453 h 1180669"/>
                  <a:gd name="connsiteX134" fmla="*/ 14457 w 235830"/>
                  <a:gd name="connsiteY134" fmla="*/ 1095823 h 1180669"/>
                  <a:gd name="connsiteX135" fmla="*/ 11432 w 235830"/>
                  <a:gd name="connsiteY135" fmla="*/ 1100193 h 1180669"/>
                  <a:gd name="connsiteX136" fmla="*/ 25159 w 235830"/>
                  <a:gd name="connsiteY136" fmla="*/ 1109886 h 1180669"/>
                  <a:gd name="connsiteX137" fmla="*/ 20677 w 235830"/>
                  <a:gd name="connsiteY137" fmla="*/ 1122829 h 1180669"/>
                  <a:gd name="connsiteX138" fmla="*/ 31883 w 235830"/>
                  <a:gd name="connsiteY138" fmla="*/ 1131794 h 1180669"/>
                  <a:gd name="connsiteX139" fmla="*/ 35245 w 235830"/>
                  <a:gd name="connsiteY139" fmla="*/ 1134035 h 1180669"/>
                  <a:gd name="connsiteX140" fmla="*/ 36365 w 235830"/>
                  <a:gd name="connsiteY140" fmla="*/ 1137397 h 1180669"/>
                  <a:gd name="connsiteX141" fmla="*/ 43089 w 235830"/>
                  <a:gd name="connsiteY141" fmla="*/ 1143000 h 1180669"/>
                  <a:gd name="connsiteX142" fmla="*/ 44209 w 235830"/>
                  <a:gd name="connsiteY142" fmla="*/ 1146362 h 1180669"/>
                  <a:gd name="connsiteX143" fmla="*/ 46451 w 235830"/>
                  <a:gd name="connsiteY143" fmla="*/ 1149723 h 1180669"/>
                  <a:gd name="connsiteX144" fmla="*/ 50933 w 235830"/>
                  <a:gd name="connsiteY144" fmla="*/ 1157567 h 1180669"/>
                  <a:gd name="connsiteX145" fmla="*/ 55415 w 235830"/>
                  <a:gd name="connsiteY145" fmla="*/ 1164291 h 1180669"/>
                  <a:gd name="connsiteX146" fmla="*/ 57656 w 235830"/>
                  <a:gd name="connsiteY146" fmla="*/ 1167653 h 1180669"/>
                  <a:gd name="connsiteX147" fmla="*/ 63259 w 235830"/>
                  <a:gd name="connsiteY147" fmla="*/ 1168773 h 1180669"/>
                  <a:gd name="connsiteX148" fmla="*/ 72224 w 235830"/>
                  <a:gd name="connsiteY148" fmla="*/ 1171014 h 1180669"/>
                  <a:gd name="connsiteX149" fmla="*/ 85671 w 235830"/>
                  <a:gd name="connsiteY149" fmla="*/ 1176617 h 1180669"/>
                  <a:gd name="connsiteX150" fmla="*/ 89033 w 235830"/>
                  <a:gd name="connsiteY150" fmla="*/ 1179979 h 1180669"/>
                  <a:gd name="connsiteX151" fmla="*/ 100463 w 235830"/>
                  <a:gd name="connsiteY151" fmla="*/ 1162050 h 1180669"/>
                  <a:gd name="connsiteX152" fmla="*/ 135705 w 235830"/>
                  <a:gd name="connsiteY152" fmla="*/ 1139918 h 1180669"/>
                  <a:gd name="connsiteX153" fmla="*/ 167979 w 235830"/>
                  <a:gd name="connsiteY153" fmla="*/ 1108317 h 1180669"/>
                  <a:gd name="connsiteX154" fmla="*/ 178961 w 235830"/>
                  <a:gd name="connsiteY154" fmla="*/ 1082992 h 1180669"/>
                  <a:gd name="connsiteX155" fmla="*/ 175318 w 235830"/>
                  <a:gd name="connsiteY155" fmla="*/ 1083721 h 1180669"/>
                  <a:gd name="connsiteX156" fmla="*/ 192015 w 235830"/>
                  <a:gd name="connsiteY156" fmla="*/ 1076829 h 1180669"/>
                  <a:gd name="connsiteX157" fmla="*/ 201092 w 235830"/>
                  <a:gd name="connsiteY157" fmla="*/ 1079126 h 1180669"/>
                  <a:gd name="connsiteX158" fmla="*/ 205574 w 235830"/>
                  <a:gd name="connsiteY158" fmla="*/ 1071282 h 1180669"/>
                  <a:gd name="connsiteX159" fmla="*/ 208936 w 235830"/>
                  <a:gd name="connsiteY159" fmla="*/ 1067920 h 1180669"/>
                  <a:gd name="connsiteX160" fmla="*/ 207815 w 235830"/>
                  <a:gd name="connsiteY160" fmla="*/ 1066800 h 11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35830" h="1180669">
                    <a:moveTo>
                      <a:pt x="19556" y="0"/>
                    </a:moveTo>
                    <a:cubicBezTo>
                      <a:pt x="48814" y="3442"/>
                      <a:pt x="34914" y="-4021"/>
                      <a:pt x="39727" y="5603"/>
                    </a:cubicBezTo>
                    <a:cubicBezTo>
                      <a:pt x="40329" y="6807"/>
                      <a:pt x="41221" y="7844"/>
                      <a:pt x="41968" y="8964"/>
                    </a:cubicBezTo>
                    <a:cubicBezTo>
                      <a:pt x="42342" y="13073"/>
                      <a:pt x="42144" y="17275"/>
                      <a:pt x="43089" y="21291"/>
                    </a:cubicBezTo>
                    <a:cubicBezTo>
                      <a:pt x="43663" y="23730"/>
                      <a:pt x="46055" y="25540"/>
                      <a:pt x="46451" y="28014"/>
                    </a:cubicBezTo>
                    <a:cubicBezTo>
                      <a:pt x="48179" y="38814"/>
                      <a:pt x="45654" y="48291"/>
                      <a:pt x="49812" y="58270"/>
                    </a:cubicBezTo>
                    <a:cubicBezTo>
                      <a:pt x="50530" y="59994"/>
                      <a:pt x="51853" y="61432"/>
                      <a:pt x="53174" y="62753"/>
                    </a:cubicBezTo>
                    <a:cubicBezTo>
                      <a:pt x="64167" y="73746"/>
                      <a:pt x="57289" y="65597"/>
                      <a:pt x="67742" y="73959"/>
                    </a:cubicBezTo>
                    <a:cubicBezTo>
                      <a:pt x="81320" y="84822"/>
                      <a:pt x="65275" y="73809"/>
                      <a:pt x="75586" y="80682"/>
                    </a:cubicBezTo>
                    <a:cubicBezTo>
                      <a:pt x="78142" y="90909"/>
                      <a:pt x="74670" y="78395"/>
                      <a:pt x="80068" y="91888"/>
                    </a:cubicBezTo>
                    <a:cubicBezTo>
                      <a:pt x="80640" y="93318"/>
                      <a:pt x="80582" y="94955"/>
                      <a:pt x="81189" y="96370"/>
                    </a:cubicBezTo>
                    <a:cubicBezTo>
                      <a:pt x="83859" y="102599"/>
                      <a:pt x="83203" y="96802"/>
                      <a:pt x="84551" y="103094"/>
                    </a:cubicBezTo>
                    <a:cubicBezTo>
                      <a:pt x="87009" y="114562"/>
                      <a:pt x="86786" y="115356"/>
                      <a:pt x="87912" y="126626"/>
                    </a:cubicBezTo>
                    <a:cubicBezTo>
                      <a:pt x="87165" y="134097"/>
                      <a:pt x="86531" y="141580"/>
                      <a:pt x="85671" y="149038"/>
                    </a:cubicBezTo>
                    <a:cubicBezTo>
                      <a:pt x="85411" y="151295"/>
                      <a:pt x="85204" y="153586"/>
                      <a:pt x="84551" y="155762"/>
                    </a:cubicBezTo>
                    <a:cubicBezTo>
                      <a:pt x="84071" y="157362"/>
                      <a:pt x="83056" y="158750"/>
                      <a:pt x="82309" y="160244"/>
                    </a:cubicBezTo>
                    <a:cubicBezTo>
                      <a:pt x="82066" y="161218"/>
                      <a:pt x="80784" y="166835"/>
                      <a:pt x="80068" y="168088"/>
                    </a:cubicBezTo>
                    <a:cubicBezTo>
                      <a:pt x="79141" y="169709"/>
                      <a:pt x="77947" y="171174"/>
                      <a:pt x="76706" y="172570"/>
                    </a:cubicBezTo>
                    <a:cubicBezTo>
                      <a:pt x="74951" y="174544"/>
                      <a:pt x="71104" y="178173"/>
                      <a:pt x="71104" y="178173"/>
                    </a:cubicBezTo>
                    <a:cubicBezTo>
                      <a:pt x="68732" y="187657"/>
                      <a:pt x="71963" y="178003"/>
                      <a:pt x="66621" y="186017"/>
                    </a:cubicBezTo>
                    <a:cubicBezTo>
                      <a:pt x="65966" y="187000"/>
                      <a:pt x="66135" y="188382"/>
                      <a:pt x="65501" y="189379"/>
                    </a:cubicBezTo>
                    <a:cubicBezTo>
                      <a:pt x="63496" y="192531"/>
                      <a:pt x="58777" y="198344"/>
                      <a:pt x="58777" y="198344"/>
                    </a:cubicBezTo>
                    <a:cubicBezTo>
                      <a:pt x="58403" y="199838"/>
                      <a:pt x="58263" y="201411"/>
                      <a:pt x="57656" y="202826"/>
                    </a:cubicBezTo>
                    <a:cubicBezTo>
                      <a:pt x="56486" y="205556"/>
                      <a:pt x="54073" y="207530"/>
                      <a:pt x="52054" y="209550"/>
                    </a:cubicBezTo>
                    <a:cubicBezTo>
                      <a:pt x="51680" y="211791"/>
                      <a:pt x="51949" y="214241"/>
                      <a:pt x="50933" y="216273"/>
                    </a:cubicBezTo>
                    <a:cubicBezTo>
                      <a:pt x="49988" y="218163"/>
                      <a:pt x="47719" y="219066"/>
                      <a:pt x="46451" y="220756"/>
                    </a:cubicBezTo>
                    <a:cubicBezTo>
                      <a:pt x="45449" y="222092"/>
                      <a:pt x="44809" y="223679"/>
                      <a:pt x="44209" y="225238"/>
                    </a:cubicBezTo>
                    <a:cubicBezTo>
                      <a:pt x="42937" y="228545"/>
                      <a:pt x="40848" y="235323"/>
                      <a:pt x="40848" y="235323"/>
                    </a:cubicBezTo>
                    <a:cubicBezTo>
                      <a:pt x="40746" y="236647"/>
                      <a:pt x="40549" y="249839"/>
                      <a:pt x="38606" y="254373"/>
                    </a:cubicBezTo>
                    <a:cubicBezTo>
                      <a:pt x="38075" y="255611"/>
                      <a:pt x="37112" y="256614"/>
                      <a:pt x="36365" y="257735"/>
                    </a:cubicBezTo>
                    <a:cubicBezTo>
                      <a:pt x="36739" y="260350"/>
                      <a:pt x="36727" y="263049"/>
                      <a:pt x="37486" y="265579"/>
                    </a:cubicBezTo>
                    <a:cubicBezTo>
                      <a:pt x="38281" y="268227"/>
                      <a:pt x="44484" y="273698"/>
                      <a:pt x="45330" y="274544"/>
                    </a:cubicBezTo>
                    <a:cubicBezTo>
                      <a:pt x="45704" y="287244"/>
                      <a:pt x="45155" y="300005"/>
                      <a:pt x="46451" y="312644"/>
                    </a:cubicBezTo>
                    <a:cubicBezTo>
                      <a:pt x="46673" y="314811"/>
                      <a:pt x="48838" y="316299"/>
                      <a:pt x="49812" y="318247"/>
                    </a:cubicBezTo>
                    <a:cubicBezTo>
                      <a:pt x="50340" y="319304"/>
                      <a:pt x="50405" y="320552"/>
                      <a:pt x="50933" y="321609"/>
                    </a:cubicBezTo>
                    <a:cubicBezTo>
                      <a:pt x="51907" y="323557"/>
                      <a:pt x="53141" y="325365"/>
                      <a:pt x="54295" y="327212"/>
                    </a:cubicBezTo>
                    <a:cubicBezTo>
                      <a:pt x="55009" y="328354"/>
                      <a:pt x="55584" y="329621"/>
                      <a:pt x="56536" y="330573"/>
                    </a:cubicBezTo>
                    <a:cubicBezTo>
                      <a:pt x="60053" y="334090"/>
                      <a:pt x="62570" y="332995"/>
                      <a:pt x="67742" y="333935"/>
                    </a:cubicBezTo>
                    <a:cubicBezTo>
                      <a:pt x="73364" y="334957"/>
                      <a:pt x="84551" y="337297"/>
                      <a:pt x="84551" y="337297"/>
                    </a:cubicBezTo>
                    <a:cubicBezTo>
                      <a:pt x="90527" y="346262"/>
                      <a:pt x="82683" y="335429"/>
                      <a:pt x="90154" y="342900"/>
                    </a:cubicBezTo>
                    <a:cubicBezTo>
                      <a:pt x="92914" y="345660"/>
                      <a:pt x="93412" y="350055"/>
                      <a:pt x="95756" y="352985"/>
                    </a:cubicBezTo>
                    <a:cubicBezTo>
                      <a:pt x="97250" y="354853"/>
                      <a:pt x="99491" y="355973"/>
                      <a:pt x="101359" y="357467"/>
                    </a:cubicBezTo>
                    <a:cubicBezTo>
                      <a:pt x="101733" y="359335"/>
                      <a:pt x="102167" y="361191"/>
                      <a:pt x="102480" y="363070"/>
                    </a:cubicBezTo>
                    <a:cubicBezTo>
                      <a:pt x="102914" y="365675"/>
                      <a:pt x="102960" y="368352"/>
                      <a:pt x="103601" y="370914"/>
                    </a:cubicBezTo>
                    <a:cubicBezTo>
                      <a:pt x="104089" y="372865"/>
                      <a:pt x="105136" y="374634"/>
                      <a:pt x="105842" y="376517"/>
                    </a:cubicBezTo>
                    <a:cubicBezTo>
                      <a:pt x="109982" y="387559"/>
                      <a:pt x="102909" y="370201"/>
                      <a:pt x="109204" y="384362"/>
                    </a:cubicBezTo>
                    <a:cubicBezTo>
                      <a:pt x="110021" y="386200"/>
                      <a:pt x="110628" y="388126"/>
                      <a:pt x="111445" y="389964"/>
                    </a:cubicBezTo>
                    <a:cubicBezTo>
                      <a:pt x="112123" y="391491"/>
                      <a:pt x="113028" y="392911"/>
                      <a:pt x="113686" y="394447"/>
                    </a:cubicBezTo>
                    <a:cubicBezTo>
                      <a:pt x="114151" y="395533"/>
                      <a:pt x="114220" y="396783"/>
                      <a:pt x="114806" y="397809"/>
                    </a:cubicBezTo>
                    <a:cubicBezTo>
                      <a:pt x="115733" y="399431"/>
                      <a:pt x="117207" y="400690"/>
                      <a:pt x="118168" y="402291"/>
                    </a:cubicBezTo>
                    <a:cubicBezTo>
                      <a:pt x="119457" y="404439"/>
                      <a:pt x="120599" y="406688"/>
                      <a:pt x="121530" y="409014"/>
                    </a:cubicBezTo>
                    <a:cubicBezTo>
                      <a:pt x="122102" y="410444"/>
                      <a:pt x="121887" y="412160"/>
                      <a:pt x="122651" y="413497"/>
                    </a:cubicBezTo>
                    <a:cubicBezTo>
                      <a:pt x="123437" y="414873"/>
                      <a:pt x="124997" y="415642"/>
                      <a:pt x="126012" y="416859"/>
                    </a:cubicBezTo>
                    <a:cubicBezTo>
                      <a:pt x="126874" y="417894"/>
                      <a:pt x="127507" y="419100"/>
                      <a:pt x="128254" y="420220"/>
                    </a:cubicBezTo>
                    <a:cubicBezTo>
                      <a:pt x="128627" y="421341"/>
                      <a:pt x="128413" y="422895"/>
                      <a:pt x="129374" y="423582"/>
                    </a:cubicBezTo>
                    <a:cubicBezTo>
                      <a:pt x="131296" y="424955"/>
                      <a:pt x="136098" y="425823"/>
                      <a:pt x="136098" y="425823"/>
                    </a:cubicBezTo>
                    <a:cubicBezTo>
                      <a:pt x="137218" y="427691"/>
                      <a:pt x="137758" y="430065"/>
                      <a:pt x="139459" y="431426"/>
                    </a:cubicBezTo>
                    <a:cubicBezTo>
                      <a:pt x="141278" y="432881"/>
                      <a:pt x="147557" y="434872"/>
                      <a:pt x="150665" y="435909"/>
                    </a:cubicBezTo>
                    <a:cubicBezTo>
                      <a:pt x="151039" y="437029"/>
                      <a:pt x="150951" y="438435"/>
                      <a:pt x="151786" y="439270"/>
                    </a:cubicBezTo>
                    <a:cubicBezTo>
                      <a:pt x="152621" y="440105"/>
                      <a:pt x="154091" y="439863"/>
                      <a:pt x="155148" y="440391"/>
                    </a:cubicBezTo>
                    <a:cubicBezTo>
                      <a:pt x="162842" y="444238"/>
                      <a:pt x="153302" y="441590"/>
                      <a:pt x="164112" y="443753"/>
                    </a:cubicBezTo>
                    <a:cubicBezTo>
                      <a:pt x="172579" y="448832"/>
                      <a:pt x="166645" y="445823"/>
                      <a:pt x="173077" y="448235"/>
                    </a:cubicBezTo>
                    <a:cubicBezTo>
                      <a:pt x="174960" y="448941"/>
                      <a:pt x="176681" y="450254"/>
                      <a:pt x="178680" y="450476"/>
                    </a:cubicBezTo>
                    <a:cubicBezTo>
                      <a:pt x="186856" y="451384"/>
                      <a:pt x="195115" y="451223"/>
                      <a:pt x="203333" y="451597"/>
                    </a:cubicBezTo>
                    <a:cubicBezTo>
                      <a:pt x="205201" y="450850"/>
                      <a:pt x="207053" y="450062"/>
                      <a:pt x="208936" y="449356"/>
                    </a:cubicBezTo>
                    <a:cubicBezTo>
                      <a:pt x="210042" y="448941"/>
                      <a:pt x="211133" y="448041"/>
                      <a:pt x="212298" y="448235"/>
                    </a:cubicBezTo>
                    <a:cubicBezTo>
                      <a:pt x="213626" y="448456"/>
                      <a:pt x="214539" y="449729"/>
                      <a:pt x="215659" y="450476"/>
                    </a:cubicBezTo>
                    <a:cubicBezTo>
                      <a:pt x="214409" y="458599"/>
                      <a:pt x="211626" y="478825"/>
                      <a:pt x="208936" y="485214"/>
                    </a:cubicBezTo>
                    <a:cubicBezTo>
                      <a:pt x="208338" y="486633"/>
                      <a:pt x="205948" y="485961"/>
                      <a:pt x="204454" y="486335"/>
                    </a:cubicBezTo>
                    <a:cubicBezTo>
                      <a:pt x="203333" y="487456"/>
                      <a:pt x="202310" y="488682"/>
                      <a:pt x="201092" y="489697"/>
                    </a:cubicBezTo>
                    <a:cubicBezTo>
                      <a:pt x="200057" y="490559"/>
                      <a:pt x="197842" y="490596"/>
                      <a:pt x="197730" y="491938"/>
                    </a:cubicBezTo>
                    <a:cubicBezTo>
                      <a:pt x="197414" y="495734"/>
                      <a:pt x="199224" y="499409"/>
                      <a:pt x="199971" y="503144"/>
                    </a:cubicBezTo>
                    <a:cubicBezTo>
                      <a:pt x="200345" y="509494"/>
                      <a:pt x="199080" y="516159"/>
                      <a:pt x="201092" y="522194"/>
                    </a:cubicBezTo>
                    <a:cubicBezTo>
                      <a:pt x="201944" y="524749"/>
                      <a:pt x="205461" y="525368"/>
                      <a:pt x="207815" y="526676"/>
                    </a:cubicBezTo>
                    <a:cubicBezTo>
                      <a:pt x="208848" y="527250"/>
                      <a:pt x="210080" y="527358"/>
                      <a:pt x="211177" y="527797"/>
                    </a:cubicBezTo>
                    <a:cubicBezTo>
                      <a:pt x="219286" y="531041"/>
                      <a:pt x="217115" y="529888"/>
                      <a:pt x="222383" y="533400"/>
                    </a:cubicBezTo>
                    <a:cubicBezTo>
                      <a:pt x="225331" y="545186"/>
                      <a:pt x="220931" y="530859"/>
                      <a:pt x="226865" y="541244"/>
                    </a:cubicBezTo>
                    <a:cubicBezTo>
                      <a:pt x="227629" y="542581"/>
                      <a:pt x="226897" y="544637"/>
                      <a:pt x="227986" y="545726"/>
                    </a:cubicBezTo>
                    <a:cubicBezTo>
                      <a:pt x="229408" y="547148"/>
                      <a:pt x="231721" y="547220"/>
                      <a:pt x="233589" y="547967"/>
                    </a:cubicBezTo>
                    <a:cubicBezTo>
                      <a:pt x="228774" y="598533"/>
                      <a:pt x="230448" y="570949"/>
                      <a:pt x="233589" y="658906"/>
                    </a:cubicBezTo>
                    <a:cubicBezTo>
                      <a:pt x="233747" y="663326"/>
                      <a:pt x="234592" y="665277"/>
                      <a:pt x="235830" y="668991"/>
                    </a:cubicBezTo>
                    <a:cubicBezTo>
                      <a:pt x="235456" y="672726"/>
                      <a:pt x="235445" y="676516"/>
                      <a:pt x="234709" y="680197"/>
                    </a:cubicBezTo>
                    <a:cubicBezTo>
                      <a:pt x="234314" y="682169"/>
                      <a:pt x="232635" y="683795"/>
                      <a:pt x="232468" y="685800"/>
                    </a:cubicBezTo>
                    <a:cubicBezTo>
                      <a:pt x="232249" y="688432"/>
                      <a:pt x="233261" y="691023"/>
                      <a:pt x="233589" y="693644"/>
                    </a:cubicBezTo>
                    <a:cubicBezTo>
                      <a:pt x="234009" y="697000"/>
                      <a:pt x="234336" y="700367"/>
                      <a:pt x="234709" y="703729"/>
                    </a:cubicBezTo>
                    <a:cubicBezTo>
                      <a:pt x="233962" y="706717"/>
                      <a:pt x="234053" y="710053"/>
                      <a:pt x="232468" y="712694"/>
                    </a:cubicBezTo>
                    <a:cubicBezTo>
                      <a:pt x="231609" y="714126"/>
                      <a:pt x="229345" y="713964"/>
                      <a:pt x="227986" y="714935"/>
                    </a:cubicBezTo>
                    <a:cubicBezTo>
                      <a:pt x="220643" y="720180"/>
                      <a:pt x="228472" y="717015"/>
                      <a:pt x="221262" y="719417"/>
                    </a:cubicBezTo>
                    <a:cubicBezTo>
                      <a:pt x="219021" y="722779"/>
                      <a:pt x="216346" y="725889"/>
                      <a:pt x="214539" y="729503"/>
                    </a:cubicBezTo>
                    <a:cubicBezTo>
                      <a:pt x="213792" y="730997"/>
                      <a:pt x="213127" y="732535"/>
                      <a:pt x="212298" y="733985"/>
                    </a:cubicBezTo>
                    <a:cubicBezTo>
                      <a:pt x="210990" y="736273"/>
                      <a:pt x="208132" y="739912"/>
                      <a:pt x="206695" y="741829"/>
                    </a:cubicBezTo>
                    <a:cubicBezTo>
                      <a:pt x="206321" y="742950"/>
                      <a:pt x="206409" y="744356"/>
                      <a:pt x="205574" y="745191"/>
                    </a:cubicBezTo>
                    <a:cubicBezTo>
                      <a:pt x="204739" y="746026"/>
                      <a:pt x="203269" y="745784"/>
                      <a:pt x="202212" y="746312"/>
                    </a:cubicBezTo>
                    <a:cubicBezTo>
                      <a:pt x="193531" y="750653"/>
                      <a:pt x="203933" y="746860"/>
                      <a:pt x="195489" y="749673"/>
                    </a:cubicBezTo>
                    <a:cubicBezTo>
                      <a:pt x="183536" y="748926"/>
                      <a:pt x="171603" y="747698"/>
                      <a:pt x="159630" y="747432"/>
                    </a:cubicBezTo>
                    <a:cubicBezTo>
                      <a:pt x="154761" y="747324"/>
                      <a:pt x="147994" y="746312"/>
                      <a:pt x="145062" y="748553"/>
                    </a:cubicBezTo>
                    <a:cubicBezTo>
                      <a:pt x="142130" y="750794"/>
                      <a:pt x="146859" y="757664"/>
                      <a:pt x="142037" y="760879"/>
                    </a:cubicBezTo>
                    <a:cubicBezTo>
                      <a:pt x="141290" y="762000"/>
                      <a:pt x="139096" y="766015"/>
                      <a:pt x="136939" y="769956"/>
                    </a:cubicBezTo>
                    <a:cubicBezTo>
                      <a:pt x="134782" y="773897"/>
                      <a:pt x="133903" y="781741"/>
                      <a:pt x="129094" y="784524"/>
                    </a:cubicBezTo>
                    <a:cubicBezTo>
                      <a:pt x="124285" y="787307"/>
                      <a:pt x="112332" y="784991"/>
                      <a:pt x="108083" y="786653"/>
                    </a:cubicBezTo>
                    <a:cubicBezTo>
                      <a:pt x="103834" y="788315"/>
                      <a:pt x="110305" y="785356"/>
                      <a:pt x="103601" y="794497"/>
                    </a:cubicBezTo>
                    <a:cubicBezTo>
                      <a:pt x="100461" y="798778"/>
                      <a:pt x="96246" y="802271"/>
                      <a:pt x="93515" y="806823"/>
                    </a:cubicBezTo>
                    <a:cubicBezTo>
                      <a:pt x="91274" y="810558"/>
                      <a:pt x="89075" y="814319"/>
                      <a:pt x="86792" y="818029"/>
                    </a:cubicBezTo>
                    <a:cubicBezTo>
                      <a:pt x="86086" y="819176"/>
                      <a:pt x="85298" y="820270"/>
                      <a:pt x="84551" y="821391"/>
                    </a:cubicBezTo>
                    <a:lnTo>
                      <a:pt x="82309" y="824753"/>
                    </a:lnTo>
                    <a:cubicBezTo>
                      <a:pt x="81936" y="826247"/>
                      <a:pt x="81814" y="827828"/>
                      <a:pt x="81189" y="829235"/>
                    </a:cubicBezTo>
                    <a:cubicBezTo>
                      <a:pt x="79301" y="833483"/>
                      <a:pt x="71997" y="842909"/>
                      <a:pt x="69983" y="844923"/>
                    </a:cubicBezTo>
                    <a:lnTo>
                      <a:pt x="63259" y="851647"/>
                    </a:lnTo>
                    <a:cubicBezTo>
                      <a:pt x="62139" y="852768"/>
                      <a:pt x="60849" y="853741"/>
                      <a:pt x="59898" y="855009"/>
                    </a:cubicBezTo>
                    <a:cubicBezTo>
                      <a:pt x="58777" y="856503"/>
                      <a:pt x="57751" y="858073"/>
                      <a:pt x="56536" y="859491"/>
                    </a:cubicBezTo>
                    <a:cubicBezTo>
                      <a:pt x="55505" y="860694"/>
                      <a:pt x="54147" y="861602"/>
                      <a:pt x="53174" y="862853"/>
                    </a:cubicBezTo>
                    <a:cubicBezTo>
                      <a:pt x="51520" y="864979"/>
                      <a:pt x="49544" y="867021"/>
                      <a:pt x="48692" y="869576"/>
                    </a:cubicBezTo>
                    <a:cubicBezTo>
                      <a:pt x="48318" y="870697"/>
                      <a:pt x="48597" y="872352"/>
                      <a:pt x="47571" y="872938"/>
                    </a:cubicBezTo>
                    <a:cubicBezTo>
                      <a:pt x="45598" y="874065"/>
                      <a:pt x="43089" y="873685"/>
                      <a:pt x="40848" y="874059"/>
                    </a:cubicBezTo>
                    <a:cubicBezTo>
                      <a:pt x="23429" y="880590"/>
                      <a:pt x="34903" y="873298"/>
                      <a:pt x="28521" y="900953"/>
                    </a:cubicBezTo>
                    <a:cubicBezTo>
                      <a:pt x="27270" y="906374"/>
                      <a:pt x="23597" y="906950"/>
                      <a:pt x="20677" y="911038"/>
                    </a:cubicBezTo>
                    <a:cubicBezTo>
                      <a:pt x="18145" y="914583"/>
                      <a:pt x="16568" y="918759"/>
                      <a:pt x="13954" y="922244"/>
                    </a:cubicBezTo>
                    <a:cubicBezTo>
                      <a:pt x="12833" y="923738"/>
                      <a:pt x="12066" y="925579"/>
                      <a:pt x="10592" y="926726"/>
                    </a:cubicBezTo>
                    <a:cubicBezTo>
                      <a:pt x="8614" y="928264"/>
                      <a:pt x="6109" y="928967"/>
                      <a:pt x="3868" y="930088"/>
                    </a:cubicBezTo>
                    <a:cubicBezTo>
                      <a:pt x="-1383" y="940590"/>
                      <a:pt x="-813" y="937623"/>
                      <a:pt x="2748" y="958103"/>
                    </a:cubicBezTo>
                    <a:cubicBezTo>
                      <a:pt x="2979" y="959430"/>
                      <a:pt x="4819" y="959957"/>
                      <a:pt x="6109" y="960344"/>
                    </a:cubicBezTo>
                    <a:cubicBezTo>
                      <a:pt x="8639" y="961103"/>
                      <a:pt x="11339" y="961091"/>
                      <a:pt x="13954" y="961464"/>
                    </a:cubicBezTo>
                    <a:cubicBezTo>
                      <a:pt x="26104" y="967540"/>
                      <a:pt x="22206" y="964114"/>
                      <a:pt x="27401" y="969309"/>
                    </a:cubicBezTo>
                    <a:cubicBezTo>
                      <a:pt x="27266" y="970934"/>
                      <a:pt x="26990" y="982966"/>
                      <a:pt x="25159" y="987238"/>
                    </a:cubicBezTo>
                    <a:cubicBezTo>
                      <a:pt x="24628" y="988476"/>
                      <a:pt x="23665" y="989479"/>
                      <a:pt x="22918" y="990600"/>
                    </a:cubicBezTo>
                    <a:cubicBezTo>
                      <a:pt x="22558" y="992041"/>
                      <a:pt x="21482" y="996833"/>
                      <a:pt x="20677" y="998444"/>
                    </a:cubicBezTo>
                    <a:cubicBezTo>
                      <a:pt x="20075" y="999649"/>
                      <a:pt x="19488" y="1000965"/>
                      <a:pt x="18436" y="1001806"/>
                    </a:cubicBezTo>
                    <a:cubicBezTo>
                      <a:pt x="17514" y="1002544"/>
                      <a:pt x="16195" y="1002553"/>
                      <a:pt x="15074" y="1002926"/>
                    </a:cubicBezTo>
                    <a:cubicBezTo>
                      <a:pt x="16195" y="1011144"/>
                      <a:pt x="18223" y="1019288"/>
                      <a:pt x="18436" y="1027579"/>
                    </a:cubicBezTo>
                    <a:cubicBezTo>
                      <a:pt x="18863" y="1044221"/>
                      <a:pt x="16682" y="1042654"/>
                      <a:pt x="13954" y="1054473"/>
                    </a:cubicBezTo>
                    <a:cubicBezTo>
                      <a:pt x="13178" y="1057834"/>
                      <a:pt x="12979" y="1062301"/>
                      <a:pt x="11712" y="1065679"/>
                    </a:cubicBezTo>
                    <a:cubicBezTo>
                      <a:pt x="11125" y="1067243"/>
                      <a:pt x="10218" y="1068668"/>
                      <a:pt x="9471" y="1070162"/>
                    </a:cubicBezTo>
                    <a:cubicBezTo>
                      <a:pt x="9098" y="1073524"/>
                      <a:pt x="9520" y="1077073"/>
                      <a:pt x="8351" y="1080247"/>
                    </a:cubicBezTo>
                    <a:cubicBezTo>
                      <a:pt x="6845" y="1084335"/>
                      <a:pt x="609" y="1088857"/>
                      <a:pt x="1627" y="1091453"/>
                    </a:cubicBezTo>
                    <a:cubicBezTo>
                      <a:pt x="2645" y="1094049"/>
                      <a:pt x="15578" y="1092461"/>
                      <a:pt x="14457" y="1095823"/>
                    </a:cubicBezTo>
                    <a:cubicBezTo>
                      <a:pt x="14084" y="1099185"/>
                      <a:pt x="9648" y="1097849"/>
                      <a:pt x="11432" y="1100193"/>
                    </a:cubicBezTo>
                    <a:cubicBezTo>
                      <a:pt x="13216" y="1102537"/>
                      <a:pt x="23618" y="1106113"/>
                      <a:pt x="25159" y="1109886"/>
                    </a:cubicBezTo>
                    <a:cubicBezTo>
                      <a:pt x="26700" y="1113659"/>
                      <a:pt x="19556" y="1119178"/>
                      <a:pt x="20677" y="1122829"/>
                    </a:cubicBezTo>
                    <a:cubicBezTo>
                      <a:pt x="21798" y="1126480"/>
                      <a:pt x="15255" y="1120710"/>
                      <a:pt x="31883" y="1131794"/>
                    </a:cubicBezTo>
                    <a:lnTo>
                      <a:pt x="35245" y="1134035"/>
                    </a:lnTo>
                    <a:cubicBezTo>
                      <a:pt x="35618" y="1135156"/>
                      <a:pt x="35710" y="1136414"/>
                      <a:pt x="36365" y="1137397"/>
                    </a:cubicBezTo>
                    <a:cubicBezTo>
                      <a:pt x="38091" y="1139986"/>
                      <a:pt x="40608" y="1141346"/>
                      <a:pt x="43089" y="1143000"/>
                    </a:cubicBezTo>
                    <a:cubicBezTo>
                      <a:pt x="43462" y="1144121"/>
                      <a:pt x="43681" y="1145306"/>
                      <a:pt x="44209" y="1146362"/>
                    </a:cubicBezTo>
                    <a:cubicBezTo>
                      <a:pt x="44811" y="1147567"/>
                      <a:pt x="45920" y="1148485"/>
                      <a:pt x="46451" y="1149723"/>
                    </a:cubicBezTo>
                    <a:cubicBezTo>
                      <a:pt x="49838" y="1157626"/>
                      <a:pt x="44544" y="1151180"/>
                      <a:pt x="50933" y="1157567"/>
                    </a:cubicBezTo>
                    <a:cubicBezTo>
                      <a:pt x="52903" y="1163475"/>
                      <a:pt x="50752" y="1158694"/>
                      <a:pt x="55415" y="1164291"/>
                    </a:cubicBezTo>
                    <a:cubicBezTo>
                      <a:pt x="56277" y="1165326"/>
                      <a:pt x="56487" y="1166985"/>
                      <a:pt x="57656" y="1167653"/>
                    </a:cubicBezTo>
                    <a:cubicBezTo>
                      <a:pt x="59310" y="1168598"/>
                      <a:pt x="61403" y="1168345"/>
                      <a:pt x="63259" y="1168773"/>
                    </a:cubicBezTo>
                    <a:cubicBezTo>
                      <a:pt x="66260" y="1169465"/>
                      <a:pt x="69236" y="1170267"/>
                      <a:pt x="72224" y="1171014"/>
                    </a:cubicBezTo>
                    <a:cubicBezTo>
                      <a:pt x="82566" y="1176186"/>
                      <a:pt x="77948" y="1174687"/>
                      <a:pt x="85671" y="1176617"/>
                    </a:cubicBezTo>
                    <a:cubicBezTo>
                      <a:pt x="86792" y="1177738"/>
                      <a:pt x="86568" y="1182407"/>
                      <a:pt x="89033" y="1179979"/>
                    </a:cubicBezTo>
                    <a:cubicBezTo>
                      <a:pt x="91498" y="1177551"/>
                      <a:pt x="92171" y="1162803"/>
                      <a:pt x="100463" y="1162050"/>
                    </a:cubicBezTo>
                    <a:cubicBezTo>
                      <a:pt x="111565" y="1154649"/>
                      <a:pt x="124452" y="1148874"/>
                      <a:pt x="135705" y="1139918"/>
                    </a:cubicBezTo>
                    <a:cubicBezTo>
                      <a:pt x="146958" y="1130963"/>
                      <a:pt x="153969" y="1126995"/>
                      <a:pt x="167979" y="1108317"/>
                    </a:cubicBezTo>
                    <a:cubicBezTo>
                      <a:pt x="169100" y="1104955"/>
                      <a:pt x="177738" y="1087091"/>
                      <a:pt x="178961" y="1082992"/>
                    </a:cubicBezTo>
                    <a:cubicBezTo>
                      <a:pt x="180184" y="1078893"/>
                      <a:pt x="173142" y="1084748"/>
                      <a:pt x="175318" y="1083721"/>
                    </a:cubicBezTo>
                    <a:cubicBezTo>
                      <a:pt x="177494" y="1082694"/>
                      <a:pt x="187719" y="1077595"/>
                      <a:pt x="192015" y="1076829"/>
                    </a:cubicBezTo>
                    <a:cubicBezTo>
                      <a:pt x="196311" y="1076063"/>
                      <a:pt x="198832" y="1080050"/>
                      <a:pt x="201092" y="1079126"/>
                    </a:cubicBezTo>
                    <a:cubicBezTo>
                      <a:pt x="203352" y="1078202"/>
                      <a:pt x="203847" y="1073749"/>
                      <a:pt x="205574" y="1071282"/>
                    </a:cubicBezTo>
                    <a:cubicBezTo>
                      <a:pt x="206483" y="1069984"/>
                      <a:pt x="208227" y="1069338"/>
                      <a:pt x="208936" y="1067920"/>
                    </a:cubicBezTo>
                    <a:cubicBezTo>
                      <a:pt x="209172" y="1067448"/>
                      <a:pt x="208189" y="1067173"/>
                      <a:pt x="207815" y="106680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9" name="Freeform: Shape 178">
                <a:extLst>
                  <a:ext uri="{FF2B5EF4-FFF2-40B4-BE49-F238E27FC236}">
                    <a16:creationId xmlns:a16="http://schemas.microsoft.com/office/drawing/2014/main" id="{3662CDCF-4E55-8CE6-C95D-E88CD9BF7458}"/>
                  </a:ext>
                </a:extLst>
              </p:cNvPr>
              <p:cNvSpPr/>
              <p:nvPr/>
            </p:nvSpPr>
            <p:spPr>
              <a:xfrm>
                <a:off x="7501304" y="1802423"/>
                <a:ext cx="618118" cy="545123"/>
              </a:xfrm>
              <a:custGeom>
                <a:avLst/>
                <a:gdLst>
                  <a:gd name="connsiteX0" fmla="*/ 0 w 618118"/>
                  <a:gd name="connsiteY0" fmla="*/ 32239 h 545123"/>
                  <a:gd name="connsiteX1" fmla="*/ 2931 w 618118"/>
                  <a:gd name="connsiteY1" fmla="*/ 24912 h 545123"/>
                  <a:gd name="connsiteX2" fmla="*/ 13188 w 618118"/>
                  <a:gd name="connsiteY2" fmla="*/ 13189 h 545123"/>
                  <a:gd name="connsiteX3" fmla="*/ 16119 w 618118"/>
                  <a:gd name="connsiteY3" fmla="*/ 8792 h 545123"/>
                  <a:gd name="connsiteX4" fmla="*/ 26377 w 618118"/>
                  <a:gd name="connsiteY4" fmla="*/ 0 h 545123"/>
                  <a:gd name="connsiteX5" fmla="*/ 46892 w 618118"/>
                  <a:gd name="connsiteY5" fmla="*/ 1465 h 545123"/>
                  <a:gd name="connsiteX6" fmla="*/ 67408 w 618118"/>
                  <a:gd name="connsiteY6" fmla="*/ 5862 h 545123"/>
                  <a:gd name="connsiteX7" fmla="*/ 70338 w 618118"/>
                  <a:gd name="connsiteY7" fmla="*/ 10258 h 545123"/>
                  <a:gd name="connsiteX8" fmla="*/ 74734 w 618118"/>
                  <a:gd name="connsiteY8" fmla="*/ 16119 h 545123"/>
                  <a:gd name="connsiteX9" fmla="*/ 77665 w 618118"/>
                  <a:gd name="connsiteY9" fmla="*/ 21981 h 545123"/>
                  <a:gd name="connsiteX10" fmla="*/ 84992 w 618118"/>
                  <a:gd name="connsiteY10" fmla="*/ 36635 h 545123"/>
                  <a:gd name="connsiteX11" fmla="*/ 86458 w 618118"/>
                  <a:gd name="connsiteY11" fmla="*/ 60081 h 545123"/>
                  <a:gd name="connsiteX12" fmla="*/ 90854 w 618118"/>
                  <a:gd name="connsiteY12" fmla="*/ 74735 h 545123"/>
                  <a:gd name="connsiteX13" fmla="*/ 96715 w 618118"/>
                  <a:gd name="connsiteY13" fmla="*/ 89389 h 545123"/>
                  <a:gd name="connsiteX14" fmla="*/ 101111 w 618118"/>
                  <a:gd name="connsiteY14" fmla="*/ 90854 h 545123"/>
                  <a:gd name="connsiteX15" fmla="*/ 109904 w 618118"/>
                  <a:gd name="connsiteY15" fmla="*/ 101112 h 545123"/>
                  <a:gd name="connsiteX16" fmla="*/ 111369 w 618118"/>
                  <a:gd name="connsiteY16" fmla="*/ 106973 h 545123"/>
                  <a:gd name="connsiteX17" fmla="*/ 114300 w 618118"/>
                  <a:gd name="connsiteY17" fmla="*/ 134815 h 545123"/>
                  <a:gd name="connsiteX18" fmla="*/ 115765 w 618118"/>
                  <a:gd name="connsiteY18" fmla="*/ 139212 h 545123"/>
                  <a:gd name="connsiteX19" fmla="*/ 117231 w 618118"/>
                  <a:gd name="connsiteY19" fmla="*/ 149469 h 545123"/>
                  <a:gd name="connsiteX20" fmla="*/ 121627 w 618118"/>
                  <a:gd name="connsiteY20" fmla="*/ 150935 h 545123"/>
                  <a:gd name="connsiteX21" fmla="*/ 130419 w 618118"/>
                  <a:gd name="connsiteY21" fmla="*/ 164123 h 545123"/>
                  <a:gd name="connsiteX22" fmla="*/ 134815 w 618118"/>
                  <a:gd name="connsiteY22" fmla="*/ 165589 h 545123"/>
                  <a:gd name="connsiteX23" fmla="*/ 139211 w 618118"/>
                  <a:gd name="connsiteY23" fmla="*/ 175846 h 545123"/>
                  <a:gd name="connsiteX24" fmla="*/ 155331 w 618118"/>
                  <a:gd name="connsiteY24" fmla="*/ 186104 h 545123"/>
                  <a:gd name="connsiteX25" fmla="*/ 159727 w 618118"/>
                  <a:gd name="connsiteY25" fmla="*/ 190500 h 545123"/>
                  <a:gd name="connsiteX26" fmla="*/ 165588 w 618118"/>
                  <a:gd name="connsiteY26" fmla="*/ 199292 h 545123"/>
                  <a:gd name="connsiteX27" fmla="*/ 169984 w 618118"/>
                  <a:gd name="connsiteY27" fmla="*/ 200758 h 545123"/>
                  <a:gd name="connsiteX28" fmla="*/ 174381 w 618118"/>
                  <a:gd name="connsiteY28" fmla="*/ 205154 h 545123"/>
                  <a:gd name="connsiteX29" fmla="*/ 193431 w 618118"/>
                  <a:gd name="connsiteY29" fmla="*/ 211015 h 545123"/>
                  <a:gd name="connsiteX30" fmla="*/ 199292 w 618118"/>
                  <a:gd name="connsiteY30" fmla="*/ 215412 h 545123"/>
                  <a:gd name="connsiteX31" fmla="*/ 203688 w 618118"/>
                  <a:gd name="connsiteY31" fmla="*/ 218342 h 545123"/>
                  <a:gd name="connsiteX32" fmla="*/ 213946 w 618118"/>
                  <a:gd name="connsiteY32" fmla="*/ 230065 h 545123"/>
                  <a:gd name="connsiteX33" fmla="*/ 218342 w 618118"/>
                  <a:gd name="connsiteY33" fmla="*/ 238858 h 545123"/>
                  <a:gd name="connsiteX34" fmla="*/ 219808 w 618118"/>
                  <a:gd name="connsiteY34" fmla="*/ 243254 h 545123"/>
                  <a:gd name="connsiteX35" fmla="*/ 222738 w 618118"/>
                  <a:gd name="connsiteY35" fmla="*/ 247650 h 545123"/>
                  <a:gd name="connsiteX36" fmla="*/ 228600 w 618118"/>
                  <a:gd name="connsiteY36" fmla="*/ 257908 h 545123"/>
                  <a:gd name="connsiteX37" fmla="*/ 232996 w 618118"/>
                  <a:gd name="connsiteY37" fmla="*/ 268165 h 545123"/>
                  <a:gd name="connsiteX38" fmla="*/ 235927 w 618118"/>
                  <a:gd name="connsiteY38" fmla="*/ 278423 h 545123"/>
                  <a:gd name="connsiteX39" fmla="*/ 238858 w 618118"/>
                  <a:gd name="connsiteY39" fmla="*/ 282819 h 545123"/>
                  <a:gd name="connsiteX40" fmla="*/ 240323 w 618118"/>
                  <a:gd name="connsiteY40" fmla="*/ 291612 h 545123"/>
                  <a:gd name="connsiteX41" fmla="*/ 249115 w 618118"/>
                  <a:gd name="connsiteY41" fmla="*/ 303335 h 545123"/>
                  <a:gd name="connsiteX42" fmla="*/ 253511 w 618118"/>
                  <a:gd name="connsiteY42" fmla="*/ 319454 h 545123"/>
                  <a:gd name="connsiteX43" fmla="*/ 259373 w 618118"/>
                  <a:gd name="connsiteY43" fmla="*/ 326781 h 545123"/>
                  <a:gd name="connsiteX44" fmla="*/ 262304 w 618118"/>
                  <a:gd name="connsiteY44" fmla="*/ 331177 h 545123"/>
                  <a:gd name="connsiteX45" fmla="*/ 263769 w 618118"/>
                  <a:gd name="connsiteY45" fmla="*/ 338504 h 545123"/>
                  <a:gd name="connsiteX46" fmla="*/ 265234 w 618118"/>
                  <a:gd name="connsiteY46" fmla="*/ 347296 h 545123"/>
                  <a:gd name="connsiteX47" fmla="*/ 268165 w 618118"/>
                  <a:gd name="connsiteY47" fmla="*/ 359019 h 545123"/>
                  <a:gd name="connsiteX48" fmla="*/ 272561 w 618118"/>
                  <a:gd name="connsiteY48" fmla="*/ 367812 h 545123"/>
                  <a:gd name="connsiteX49" fmla="*/ 276958 w 618118"/>
                  <a:gd name="connsiteY49" fmla="*/ 370742 h 545123"/>
                  <a:gd name="connsiteX50" fmla="*/ 279888 w 618118"/>
                  <a:gd name="connsiteY50" fmla="*/ 376604 h 545123"/>
                  <a:gd name="connsiteX51" fmla="*/ 284284 w 618118"/>
                  <a:gd name="connsiteY51" fmla="*/ 381000 h 545123"/>
                  <a:gd name="connsiteX52" fmla="*/ 287215 w 618118"/>
                  <a:gd name="connsiteY52" fmla="*/ 388327 h 545123"/>
                  <a:gd name="connsiteX53" fmla="*/ 287215 w 618118"/>
                  <a:gd name="connsiteY53" fmla="*/ 436685 h 545123"/>
                  <a:gd name="connsiteX54" fmla="*/ 288681 w 618118"/>
                  <a:gd name="connsiteY54" fmla="*/ 441081 h 545123"/>
                  <a:gd name="connsiteX55" fmla="*/ 290146 w 618118"/>
                  <a:gd name="connsiteY55" fmla="*/ 446942 h 545123"/>
                  <a:gd name="connsiteX56" fmla="*/ 293077 w 618118"/>
                  <a:gd name="connsiteY56" fmla="*/ 452804 h 545123"/>
                  <a:gd name="connsiteX57" fmla="*/ 294542 w 618118"/>
                  <a:gd name="connsiteY57" fmla="*/ 482112 h 545123"/>
                  <a:gd name="connsiteX58" fmla="*/ 323850 w 618118"/>
                  <a:gd name="connsiteY58" fmla="*/ 468923 h 545123"/>
                  <a:gd name="connsiteX59" fmla="*/ 328246 w 618118"/>
                  <a:gd name="connsiteY59" fmla="*/ 465992 h 545123"/>
                  <a:gd name="connsiteX60" fmla="*/ 351692 w 618118"/>
                  <a:gd name="connsiteY60" fmla="*/ 467458 h 545123"/>
                  <a:gd name="connsiteX61" fmla="*/ 356088 w 618118"/>
                  <a:gd name="connsiteY61" fmla="*/ 470389 h 545123"/>
                  <a:gd name="connsiteX62" fmla="*/ 360484 w 618118"/>
                  <a:gd name="connsiteY62" fmla="*/ 471854 h 545123"/>
                  <a:gd name="connsiteX63" fmla="*/ 375138 w 618118"/>
                  <a:gd name="connsiteY63" fmla="*/ 476250 h 545123"/>
                  <a:gd name="connsiteX64" fmla="*/ 382465 w 618118"/>
                  <a:gd name="connsiteY64" fmla="*/ 473319 h 545123"/>
                  <a:gd name="connsiteX65" fmla="*/ 388327 w 618118"/>
                  <a:gd name="connsiteY65" fmla="*/ 458665 h 545123"/>
                  <a:gd name="connsiteX66" fmla="*/ 392723 w 618118"/>
                  <a:gd name="connsiteY66" fmla="*/ 454269 h 545123"/>
                  <a:gd name="connsiteX67" fmla="*/ 402981 w 618118"/>
                  <a:gd name="connsiteY67" fmla="*/ 457200 h 545123"/>
                  <a:gd name="connsiteX68" fmla="*/ 410308 w 618118"/>
                  <a:gd name="connsiteY68" fmla="*/ 464527 h 545123"/>
                  <a:gd name="connsiteX69" fmla="*/ 414704 w 618118"/>
                  <a:gd name="connsiteY69" fmla="*/ 467458 h 545123"/>
                  <a:gd name="connsiteX70" fmla="*/ 420565 w 618118"/>
                  <a:gd name="connsiteY70" fmla="*/ 476250 h 545123"/>
                  <a:gd name="connsiteX71" fmla="*/ 422031 w 618118"/>
                  <a:gd name="connsiteY71" fmla="*/ 480646 h 545123"/>
                  <a:gd name="connsiteX72" fmla="*/ 426427 w 618118"/>
                  <a:gd name="connsiteY72" fmla="*/ 482112 h 545123"/>
                  <a:gd name="connsiteX73" fmla="*/ 435219 w 618118"/>
                  <a:gd name="connsiteY73" fmla="*/ 489439 h 545123"/>
                  <a:gd name="connsiteX74" fmla="*/ 442546 w 618118"/>
                  <a:gd name="connsiteY74" fmla="*/ 492369 h 545123"/>
                  <a:gd name="connsiteX75" fmla="*/ 451338 w 618118"/>
                  <a:gd name="connsiteY75" fmla="*/ 499696 h 545123"/>
                  <a:gd name="connsiteX76" fmla="*/ 460131 w 618118"/>
                  <a:gd name="connsiteY76" fmla="*/ 501162 h 545123"/>
                  <a:gd name="connsiteX77" fmla="*/ 470388 w 618118"/>
                  <a:gd name="connsiteY77" fmla="*/ 504092 h 545123"/>
                  <a:gd name="connsiteX78" fmla="*/ 476250 w 618118"/>
                  <a:gd name="connsiteY78" fmla="*/ 505558 h 545123"/>
                  <a:gd name="connsiteX79" fmla="*/ 495300 w 618118"/>
                  <a:gd name="connsiteY79" fmla="*/ 511419 h 545123"/>
                  <a:gd name="connsiteX80" fmla="*/ 505558 w 618118"/>
                  <a:gd name="connsiteY80" fmla="*/ 515815 h 545123"/>
                  <a:gd name="connsiteX81" fmla="*/ 514350 w 618118"/>
                  <a:gd name="connsiteY81" fmla="*/ 521677 h 545123"/>
                  <a:gd name="connsiteX82" fmla="*/ 520211 w 618118"/>
                  <a:gd name="connsiteY82" fmla="*/ 530469 h 545123"/>
                  <a:gd name="connsiteX83" fmla="*/ 523142 w 618118"/>
                  <a:gd name="connsiteY83" fmla="*/ 534865 h 545123"/>
                  <a:gd name="connsiteX84" fmla="*/ 530469 w 618118"/>
                  <a:gd name="connsiteY84" fmla="*/ 539262 h 545123"/>
                  <a:gd name="connsiteX85" fmla="*/ 536331 w 618118"/>
                  <a:gd name="connsiteY85" fmla="*/ 543658 h 545123"/>
                  <a:gd name="connsiteX86" fmla="*/ 543658 w 618118"/>
                  <a:gd name="connsiteY86" fmla="*/ 545123 h 545123"/>
                  <a:gd name="connsiteX87" fmla="*/ 564173 w 618118"/>
                  <a:gd name="connsiteY87" fmla="*/ 542192 h 545123"/>
                  <a:gd name="connsiteX88" fmla="*/ 568569 w 618118"/>
                  <a:gd name="connsiteY88" fmla="*/ 540727 h 545123"/>
                  <a:gd name="connsiteX89" fmla="*/ 593481 w 618118"/>
                  <a:gd name="connsiteY89" fmla="*/ 537796 h 545123"/>
                  <a:gd name="connsiteX90" fmla="*/ 597877 w 618118"/>
                  <a:gd name="connsiteY90" fmla="*/ 534865 h 545123"/>
                  <a:gd name="connsiteX91" fmla="*/ 599342 w 618118"/>
                  <a:gd name="connsiteY91" fmla="*/ 530469 h 545123"/>
                  <a:gd name="connsiteX92" fmla="*/ 603738 w 618118"/>
                  <a:gd name="connsiteY92" fmla="*/ 523142 h 545123"/>
                  <a:gd name="connsiteX93" fmla="*/ 608134 w 618118"/>
                  <a:gd name="connsiteY93" fmla="*/ 512885 h 545123"/>
                  <a:gd name="connsiteX94" fmla="*/ 609600 w 618118"/>
                  <a:gd name="connsiteY94" fmla="*/ 508489 h 545123"/>
                  <a:gd name="connsiteX95" fmla="*/ 616927 w 618118"/>
                  <a:gd name="connsiteY95" fmla="*/ 496765 h 545123"/>
                  <a:gd name="connsiteX96" fmla="*/ 602273 w 618118"/>
                  <a:gd name="connsiteY96" fmla="*/ 499696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8118" h="545123">
                    <a:moveTo>
                      <a:pt x="0" y="32239"/>
                    </a:moveTo>
                    <a:cubicBezTo>
                      <a:pt x="977" y="29797"/>
                      <a:pt x="1578" y="27168"/>
                      <a:pt x="2931" y="24912"/>
                    </a:cubicBezTo>
                    <a:cubicBezTo>
                      <a:pt x="7974" y="16507"/>
                      <a:pt x="7980" y="19439"/>
                      <a:pt x="13188" y="13189"/>
                    </a:cubicBezTo>
                    <a:cubicBezTo>
                      <a:pt x="14316" y="11836"/>
                      <a:pt x="14973" y="10129"/>
                      <a:pt x="16119" y="8792"/>
                    </a:cubicBezTo>
                    <a:cubicBezTo>
                      <a:pt x="20855" y="3267"/>
                      <a:pt x="21193" y="3456"/>
                      <a:pt x="26377" y="0"/>
                    </a:cubicBezTo>
                    <a:lnTo>
                      <a:pt x="46892" y="1465"/>
                    </a:lnTo>
                    <a:cubicBezTo>
                      <a:pt x="64432" y="2868"/>
                      <a:pt x="58631" y="11"/>
                      <a:pt x="67408" y="5862"/>
                    </a:cubicBezTo>
                    <a:cubicBezTo>
                      <a:pt x="68385" y="7327"/>
                      <a:pt x="69314" y="8825"/>
                      <a:pt x="70338" y="10258"/>
                    </a:cubicBezTo>
                    <a:cubicBezTo>
                      <a:pt x="71757" y="12245"/>
                      <a:pt x="73440" y="14048"/>
                      <a:pt x="74734" y="16119"/>
                    </a:cubicBezTo>
                    <a:cubicBezTo>
                      <a:pt x="75892" y="17972"/>
                      <a:pt x="76581" y="20084"/>
                      <a:pt x="77665" y="21981"/>
                    </a:cubicBezTo>
                    <a:cubicBezTo>
                      <a:pt x="84800" y="34467"/>
                      <a:pt x="75381" y="14208"/>
                      <a:pt x="84992" y="36635"/>
                    </a:cubicBezTo>
                    <a:cubicBezTo>
                      <a:pt x="85481" y="44450"/>
                      <a:pt x="85445" y="52316"/>
                      <a:pt x="86458" y="60081"/>
                    </a:cubicBezTo>
                    <a:cubicBezTo>
                      <a:pt x="86819" y="62849"/>
                      <a:pt x="89563" y="70864"/>
                      <a:pt x="90854" y="74735"/>
                    </a:cubicBezTo>
                    <a:cubicBezTo>
                      <a:pt x="92156" y="85154"/>
                      <a:pt x="89213" y="85638"/>
                      <a:pt x="96715" y="89389"/>
                    </a:cubicBezTo>
                    <a:cubicBezTo>
                      <a:pt x="98096" y="90080"/>
                      <a:pt x="99646" y="90366"/>
                      <a:pt x="101111" y="90854"/>
                    </a:cubicBezTo>
                    <a:cubicBezTo>
                      <a:pt x="103844" y="93586"/>
                      <a:pt x="108229" y="97204"/>
                      <a:pt x="109904" y="101112"/>
                    </a:cubicBezTo>
                    <a:cubicBezTo>
                      <a:pt x="110697" y="102963"/>
                      <a:pt x="110881" y="105019"/>
                      <a:pt x="111369" y="106973"/>
                    </a:cubicBezTo>
                    <a:cubicBezTo>
                      <a:pt x="112346" y="116254"/>
                      <a:pt x="113039" y="125569"/>
                      <a:pt x="114300" y="134815"/>
                    </a:cubicBezTo>
                    <a:cubicBezTo>
                      <a:pt x="114509" y="136346"/>
                      <a:pt x="115462" y="137697"/>
                      <a:pt x="115765" y="139212"/>
                    </a:cubicBezTo>
                    <a:cubicBezTo>
                      <a:pt x="116442" y="142599"/>
                      <a:pt x="115686" y="146380"/>
                      <a:pt x="117231" y="149469"/>
                    </a:cubicBezTo>
                    <a:cubicBezTo>
                      <a:pt x="117922" y="150851"/>
                      <a:pt x="120162" y="150446"/>
                      <a:pt x="121627" y="150935"/>
                    </a:cubicBezTo>
                    <a:cubicBezTo>
                      <a:pt x="124408" y="157887"/>
                      <a:pt x="123933" y="159490"/>
                      <a:pt x="130419" y="164123"/>
                    </a:cubicBezTo>
                    <a:cubicBezTo>
                      <a:pt x="131676" y="165021"/>
                      <a:pt x="133350" y="165100"/>
                      <a:pt x="134815" y="165589"/>
                    </a:cubicBezTo>
                    <a:cubicBezTo>
                      <a:pt x="136280" y="169008"/>
                      <a:pt x="137876" y="172374"/>
                      <a:pt x="139211" y="175846"/>
                    </a:cubicBezTo>
                    <a:cubicBezTo>
                      <a:pt x="144237" y="188913"/>
                      <a:pt x="138075" y="184187"/>
                      <a:pt x="155331" y="186104"/>
                    </a:cubicBezTo>
                    <a:cubicBezTo>
                      <a:pt x="156796" y="187569"/>
                      <a:pt x="158578" y="188776"/>
                      <a:pt x="159727" y="190500"/>
                    </a:cubicBezTo>
                    <a:cubicBezTo>
                      <a:pt x="164029" y="196954"/>
                      <a:pt x="157172" y="193681"/>
                      <a:pt x="165588" y="199292"/>
                    </a:cubicBezTo>
                    <a:cubicBezTo>
                      <a:pt x="166873" y="200149"/>
                      <a:pt x="168519" y="200269"/>
                      <a:pt x="169984" y="200758"/>
                    </a:cubicBezTo>
                    <a:cubicBezTo>
                      <a:pt x="171450" y="202223"/>
                      <a:pt x="172695" y="203949"/>
                      <a:pt x="174381" y="205154"/>
                    </a:cubicBezTo>
                    <a:cubicBezTo>
                      <a:pt x="179709" y="208960"/>
                      <a:pt x="187207" y="209771"/>
                      <a:pt x="193431" y="211015"/>
                    </a:cubicBezTo>
                    <a:cubicBezTo>
                      <a:pt x="195385" y="212481"/>
                      <a:pt x="197305" y="213992"/>
                      <a:pt x="199292" y="215412"/>
                    </a:cubicBezTo>
                    <a:cubicBezTo>
                      <a:pt x="200725" y="216436"/>
                      <a:pt x="202335" y="217215"/>
                      <a:pt x="203688" y="218342"/>
                    </a:cubicBezTo>
                    <a:cubicBezTo>
                      <a:pt x="207647" y="221642"/>
                      <a:pt x="210785" y="226114"/>
                      <a:pt x="213946" y="230065"/>
                    </a:cubicBezTo>
                    <a:cubicBezTo>
                      <a:pt x="217625" y="241107"/>
                      <a:pt x="212664" y="227506"/>
                      <a:pt x="218342" y="238858"/>
                    </a:cubicBezTo>
                    <a:cubicBezTo>
                      <a:pt x="219033" y="240240"/>
                      <a:pt x="219117" y="241872"/>
                      <a:pt x="219808" y="243254"/>
                    </a:cubicBezTo>
                    <a:cubicBezTo>
                      <a:pt x="220596" y="244829"/>
                      <a:pt x="221950" y="246075"/>
                      <a:pt x="222738" y="247650"/>
                    </a:cubicBezTo>
                    <a:cubicBezTo>
                      <a:pt x="228331" y="258836"/>
                      <a:pt x="217974" y="243738"/>
                      <a:pt x="228600" y="257908"/>
                    </a:cubicBezTo>
                    <a:cubicBezTo>
                      <a:pt x="232807" y="274737"/>
                      <a:pt x="226924" y="253995"/>
                      <a:pt x="232996" y="268165"/>
                    </a:cubicBezTo>
                    <a:cubicBezTo>
                      <a:pt x="235818" y="274751"/>
                      <a:pt x="233070" y="272710"/>
                      <a:pt x="235927" y="278423"/>
                    </a:cubicBezTo>
                    <a:cubicBezTo>
                      <a:pt x="236715" y="279998"/>
                      <a:pt x="237881" y="281354"/>
                      <a:pt x="238858" y="282819"/>
                    </a:cubicBezTo>
                    <a:cubicBezTo>
                      <a:pt x="239346" y="285750"/>
                      <a:pt x="239308" y="288819"/>
                      <a:pt x="240323" y="291612"/>
                    </a:cubicBezTo>
                    <a:cubicBezTo>
                      <a:pt x="242404" y="297334"/>
                      <a:pt x="245165" y="299385"/>
                      <a:pt x="249115" y="303335"/>
                    </a:cubicBezTo>
                    <a:cubicBezTo>
                      <a:pt x="250136" y="309460"/>
                      <a:pt x="250254" y="314026"/>
                      <a:pt x="253511" y="319454"/>
                    </a:cubicBezTo>
                    <a:cubicBezTo>
                      <a:pt x="255120" y="322136"/>
                      <a:pt x="257496" y="324279"/>
                      <a:pt x="259373" y="326781"/>
                    </a:cubicBezTo>
                    <a:cubicBezTo>
                      <a:pt x="260430" y="328190"/>
                      <a:pt x="261327" y="329712"/>
                      <a:pt x="262304" y="331177"/>
                    </a:cubicBezTo>
                    <a:cubicBezTo>
                      <a:pt x="262792" y="333619"/>
                      <a:pt x="263324" y="336053"/>
                      <a:pt x="263769" y="338504"/>
                    </a:cubicBezTo>
                    <a:cubicBezTo>
                      <a:pt x="264300" y="341427"/>
                      <a:pt x="264611" y="344391"/>
                      <a:pt x="265234" y="347296"/>
                    </a:cubicBezTo>
                    <a:cubicBezTo>
                      <a:pt x="266078" y="351235"/>
                      <a:pt x="267105" y="355133"/>
                      <a:pt x="268165" y="359019"/>
                    </a:cubicBezTo>
                    <a:cubicBezTo>
                      <a:pt x="269058" y="362293"/>
                      <a:pt x="270063" y="365314"/>
                      <a:pt x="272561" y="367812"/>
                    </a:cubicBezTo>
                    <a:cubicBezTo>
                      <a:pt x="273806" y="369057"/>
                      <a:pt x="275492" y="369765"/>
                      <a:pt x="276958" y="370742"/>
                    </a:cubicBezTo>
                    <a:cubicBezTo>
                      <a:pt x="277935" y="372696"/>
                      <a:pt x="278618" y="374826"/>
                      <a:pt x="279888" y="376604"/>
                    </a:cubicBezTo>
                    <a:cubicBezTo>
                      <a:pt x="281092" y="378290"/>
                      <a:pt x="283186" y="379243"/>
                      <a:pt x="284284" y="381000"/>
                    </a:cubicBezTo>
                    <a:cubicBezTo>
                      <a:pt x="285678" y="383231"/>
                      <a:pt x="286238" y="385885"/>
                      <a:pt x="287215" y="388327"/>
                    </a:cubicBezTo>
                    <a:cubicBezTo>
                      <a:pt x="285403" y="411889"/>
                      <a:pt x="284813" y="409065"/>
                      <a:pt x="287215" y="436685"/>
                    </a:cubicBezTo>
                    <a:cubicBezTo>
                      <a:pt x="287349" y="438224"/>
                      <a:pt x="288257" y="439596"/>
                      <a:pt x="288681" y="441081"/>
                    </a:cubicBezTo>
                    <a:cubicBezTo>
                      <a:pt x="289234" y="443017"/>
                      <a:pt x="289439" y="445056"/>
                      <a:pt x="290146" y="446942"/>
                    </a:cubicBezTo>
                    <a:cubicBezTo>
                      <a:pt x="290913" y="448988"/>
                      <a:pt x="292100" y="450850"/>
                      <a:pt x="293077" y="452804"/>
                    </a:cubicBezTo>
                    <a:cubicBezTo>
                      <a:pt x="293565" y="462573"/>
                      <a:pt x="287838" y="474989"/>
                      <a:pt x="294542" y="482112"/>
                    </a:cubicBezTo>
                    <a:cubicBezTo>
                      <a:pt x="306818" y="495155"/>
                      <a:pt x="318604" y="474169"/>
                      <a:pt x="323850" y="468923"/>
                    </a:cubicBezTo>
                    <a:cubicBezTo>
                      <a:pt x="325095" y="467678"/>
                      <a:pt x="326781" y="466969"/>
                      <a:pt x="328246" y="465992"/>
                    </a:cubicBezTo>
                    <a:cubicBezTo>
                      <a:pt x="336061" y="466481"/>
                      <a:pt x="343957" y="466236"/>
                      <a:pt x="351692" y="467458"/>
                    </a:cubicBezTo>
                    <a:cubicBezTo>
                      <a:pt x="353432" y="467733"/>
                      <a:pt x="354513" y="469601"/>
                      <a:pt x="356088" y="470389"/>
                    </a:cubicBezTo>
                    <a:cubicBezTo>
                      <a:pt x="357469" y="471080"/>
                      <a:pt x="359064" y="471246"/>
                      <a:pt x="360484" y="471854"/>
                    </a:cubicBezTo>
                    <a:cubicBezTo>
                      <a:pt x="371328" y="476501"/>
                      <a:pt x="361030" y="473899"/>
                      <a:pt x="375138" y="476250"/>
                    </a:cubicBezTo>
                    <a:cubicBezTo>
                      <a:pt x="377580" y="475273"/>
                      <a:pt x="380324" y="474848"/>
                      <a:pt x="382465" y="473319"/>
                    </a:cubicBezTo>
                    <a:cubicBezTo>
                      <a:pt x="386345" y="470547"/>
                      <a:pt x="386978" y="461362"/>
                      <a:pt x="388327" y="458665"/>
                    </a:cubicBezTo>
                    <a:cubicBezTo>
                      <a:pt x="389254" y="456811"/>
                      <a:pt x="391258" y="455734"/>
                      <a:pt x="392723" y="454269"/>
                    </a:cubicBezTo>
                    <a:cubicBezTo>
                      <a:pt x="396142" y="455246"/>
                      <a:pt x="399679" y="455879"/>
                      <a:pt x="402981" y="457200"/>
                    </a:cubicBezTo>
                    <a:cubicBezTo>
                      <a:pt x="409492" y="459805"/>
                      <a:pt x="405750" y="459969"/>
                      <a:pt x="410308" y="464527"/>
                    </a:cubicBezTo>
                    <a:cubicBezTo>
                      <a:pt x="411553" y="465772"/>
                      <a:pt x="413239" y="466481"/>
                      <a:pt x="414704" y="467458"/>
                    </a:cubicBezTo>
                    <a:cubicBezTo>
                      <a:pt x="416658" y="470389"/>
                      <a:pt x="419451" y="472909"/>
                      <a:pt x="420565" y="476250"/>
                    </a:cubicBezTo>
                    <a:cubicBezTo>
                      <a:pt x="421054" y="477715"/>
                      <a:pt x="420939" y="479554"/>
                      <a:pt x="422031" y="480646"/>
                    </a:cubicBezTo>
                    <a:cubicBezTo>
                      <a:pt x="423123" y="481738"/>
                      <a:pt x="424962" y="481623"/>
                      <a:pt x="426427" y="482112"/>
                    </a:cubicBezTo>
                    <a:cubicBezTo>
                      <a:pt x="429358" y="484554"/>
                      <a:pt x="432000" y="487391"/>
                      <a:pt x="435219" y="489439"/>
                    </a:cubicBezTo>
                    <a:cubicBezTo>
                      <a:pt x="437438" y="490851"/>
                      <a:pt x="440405" y="490840"/>
                      <a:pt x="442546" y="492369"/>
                    </a:cubicBezTo>
                    <a:cubicBezTo>
                      <a:pt x="451652" y="498872"/>
                      <a:pt x="437746" y="495618"/>
                      <a:pt x="451338" y="499696"/>
                    </a:cubicBezTo>
                    <a:cubicBezTo>
                      <a:pt x="454184" y="500550"/>
                      <a:pt x="457236" y="500494"/>
                      <a:pt x="460131" y="501162"/>
                    </a:cubicBezTo>
                    <a:cubicBezTo>
                      <a:pt x="463596" y="501962"/>
                      <a:pt x="466958" y="503156"/>
                      <a:pt x="470388" y="504092"/>
                    </a:cubicBezTo>
                    <a:cubicBezTo>
                      <a:pt x="472331" y="504622"/>
                      <a:pt x="474357" y="504870"/>
                      <a:pt x="476250" y="505558"/>
                    </a:cubicBezTo>
                    <a:cubicBezTo>
                      <a:pt x="493517" y="511837"/>
                      <a:pt x="479422" y="508773"/>
                      <a:pt x="495300" y="511419"/>
                    </a:cubicBezTo>
                    <a:cubicBezTo>
                      <a:pt x="511301" y="522087"/>
                      <a:pt x="486633" y="506352"/>
                      <a:pt x="505558" y="515815"/>
                    </a:cubicBezTo>
                    <a:cubicBezTo>
                      <a:pt x="508708" y="517390"/>
                      <a:pt x="511419" y="519723"/>
                      <a:pt x="514350" y="521677"/>
                    </a:cubicBezTo>
                    <a:cubicBezTo>
                      <a:pt x="516924" y="529402"/>
                      <a:pt x="514113" y="523152"/>
                      <a:pt x="520211" y="530469"/>
                    </a:cubicBezTo>
                    <a:cubicBezTo>
                      <a:pt x="521339" y="531822"/>
                      <a:pt x="521805" y="533719"/>
                      <a:pt x="523142" y="534865"/>
                    </a:cubicBezTo>
                    <a:cubicBezTo>
                      <a:pt x="525305" y="536719"/>
                      <a:pt x="528099" y="537682"/>
                      <a:pt x="530469" y="539262"/>
                    </a:cubicBezTo>
                    <a:cubicBezTo>
                      <a:pt x="532501" y="540617"/>
                      <a:pt x="534099" y="542666"/>
                      <a:pt x="536331" y="543658"/>
                    </a:cubicBezTo>
                    <a:cubicBezTo>
                      <a:pt x="538607" y="544669"/>
                      <a:pt x="541216" y="544635"/>
                      <a:pt x="543658" y="545123"/>
                    </a:cubicBezTo>
                    <a:cubicBezTo>
                      <a:pt x="550496" y="544146"/>
                      <a:pt x="557370" y="543392"/>
                      <a:pt x="564173" y="542192"/>
                    </a:cubicBezTo>
                    <a:cubicBezTo>
                      <a:pt x="565694" y="541924"/>
                      <a:pt x="567042" y="540956"/>
                      <a:pt x="568569" y="540727"/>
                    </a:cubicBezTo>
                    <a:cubicBezTo>
                      <a:pt x="576838" y="539487"/>
                      <a:pt x="585177" y="538773"/>
                      <a:pt x="593481" y="537796"/>
                    </a:cubicBezTo>
                    <a:cubicBezTo>
                      <a:pt x="594946" y="536819"/>
                      <a:pt x="596777" y="536240"/>
                      <a:pt x="597877" y="534865"/>
                    </a:cubicBezTo>
                    <a:cubicBezTo>
                      <a:pt x="598842" y="533659"/>
                      <a:pt x="598651" y="531851"/>
                      <a:pt x="599342" y="530469"/>
                    </a:cubicBezTo>
                    <a:cubicBezTo>
                      <a:pt x="600616" y="527921"/>
                      <a:pt x="602464" y="525689"/>
                      <a:pt x="603738" y="523142"/>
                    </a:cubicBezTo>
                    <a:cubicBezTo>
                      <a:pt x="605402" y="519815"/>
                      <a:pt x="606752" y="516339"/>
                      <a:pt x="608134" y="512885"/>
                    </a:cubicBezTo>
                    <a:cubicBezTo>
                      <a:pt x="608708" y="511451"/>
                      <a:pt x="608860" y="509845"/>
                      <a:pt x="609600" y="508489"/>
                    </a:cubicBezTo>
                    <a:cubicBezTo>
                      <a:pt x="611807" y="504443"/>
                      <a:pt x="621446" y="495861"/>
                      <a:pt x="616927" y="496765"/>
                    </a:cubicBezTo>
                    <a:lnTo>
                      <a:pt x="602273" y="49969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0" name="Freeform: Shape 179">
                <a:extLst>
                  <a:ext uri="{FF2B5EF4-FFF2-40B4-BE49-F238E27FC236}">
                    <a16:creationId xmlns:a16="http://schemas.microsoft.com/office/drawing/2014/main" id="{1F45854B-CF77-3686-0A74-4ABE1F6534D8}"/>
                  </a:ext>
                </a:extLst>
              </p:cNvPr>
              <p:cNvSpPr/>
              <p:nvPr/>
            </p:nvSpPr>
            <p:spPr>
              <a:xfrm>
                <a:off x="7477858" y="1962150"/>
                <a:ext cx="387114" cy="901332"/>
              </a:xfrm>
              <a:custGeom>
                <a:avLst/>
                <a:gdLst>
                  <a:gd name="connsiteX0" fmla="*/ 146538 w 387114"/>
                  <a:gd name="connsiteY0" fmla="*/ 0 h 901332"/>
                  <a:gd name="connsiteX1" fmla="*/ 142142 w 387114"/>
                  <a:gd name="connsiteY1" fmla="*/ 7327 h 901332"/>
                  <a:gd name="connsiteX2" fmla="*/ 140677 w 387114"/>
                  <a:gd name="connsiteY2" fmla="*/ 16119 h 901332"/>
                  <a:gd name="connsiteX3" fmla="*/ 137746 w 387114"/>
                  <a:gd name="connsiteY3" fmla="*/ 21981 h 901332"/>
                  <a:gd name="connsiteX4" fmla="*/ 133350 w 387114"/>
                  <a:gd name="connsiteY4" fmla="*/ 30773 h 901332"/>
                  <a:gd name="connsiteX5" fmla="*/ 128954 w 387114"/>
                  <a:gd name="connsiteY5" fmla="*/ 46892 h 901332"/>
                  <a:gd name="connsiteX6" fmla="*/ 126023 w 387114"/>
                  <a:gd name="connsiteY6" fmla="*/ 57150 h 901332"/>
                  <a:gd name="connsiteX7" fmla="*/ 118696 w 387114"/>
                  <a:gd name="connsiteY7" fmla="*/ 71804 h 901332"/>
                  <a:gd name="connsiteX8" fmla="*/ 114300 w 387114"/>
                  <a:gd name="connsiteY8" fmla="*/ 82062 h 901332"/>
                  <a:gd name="connsiteX9" fmla="*/ 108438 w 387114"/>
                  <a:gd name="connsiteY9" fmla="*/ 86458 h 901332"/>
                  <a:gd name="connsiteX10" fmla="*/ 102577 w 387114"/>
                  <a:gd name="connsiteY10" fmla="*/ 92319 h 901332"/>
                  <a:gd name="connsiteX11" fmla="*/ 98180 w 387114"/>
                  <a:gd name="connsiteY11" fmla="*/ 95250 h 901332"/>
                  <a:gd name="connsiteX12" fmla="*/ 77665 w 387114"/>
                  <a:gd name="connsiteY12" fmla="*/ 102577 h 901332"/>
                  <a:gd name="connsiteX13" fmla="*/ 58615 w 387114"/>
                  <a:gd name="connsiteY13" fmla="*/ 106973 h 901332"/>
                  <a:gd name="connsiteX14" fmla="*/ 52754 w 387114"/>
                  <a:gd name="connsiteY14" fmla="*/ 109904 h 901332"/>
                  <a:gd name="connsiteX15" fmla="*/ 48357 w 387114"/>
                  <a:gd name="connsiteY15" fmla="*/ 111369 h 901332"/>
                  <a:gd name="connsiteX16" fmla="*/ 42496 w 387114"/>
                  <a:gd name="connsiteY16" fmla="*/ 115765 h 901332"/>
                  <a:gd name="connsiteX17" fmla="*/ 32238 w 387114"/>
                  <a:gd name="connsiteY17" fmla="*/ 124558 h 901332"/>
                  <a:gd name="connsiteX18" fmla="*/ 24911 w 387114"/>
                  <a:gd name="connsiteY18" fmla="*/ 127488 h 901332"/>
                  <a:gd name="connsiteX19" fmla="*/ 14654 w 387114"/>
                  <a:gd name="connsiteY19" fmla="*/ 136281 h 901332"/>
                  <a:gd name="connsiteX20" fmla="*/ 13188 w 387114"/>
                  <a:gd name="connsiteY20" fmla="*/ 140677 h 901332"/>
                  <a:gd name="connsiteX21" fmla="*/ 5861 w 387114"/>
                  <a:gd name="connsiteY21" fmla="*/ 149469 h 901332"/>
                  <a:gd name="connsiteX22" fmla="*/ 0 w 387114"/>
                  <a:gd name="connsiteY22" fmla="*/ 174381 h 901332"/>
                  <a:gd name="connsiteX23" fmla="*/ 11723 w 387114"/>
                  <a:gd name="connsiteY23" fmla="*/ 184638 h 901332"/>
                  <a:gd name="connsiteX24" fmla="*/ 13188 w 387114"/>
                  <a:gd name="connsiteY24" fmla="*/ 189035 h 901332"/>
                  <a:gd name="connsiteX25" fmla="*/ 17584 w 387114"/>
                  <a:gd name="connsiteY25" fmla="*/ 191965 h 901332"/>
                  <a:gd name="connsiteX26" fmla="*/ 21980 w 387114"/>
                  <a:gd name="connsiteY26" fmla="*/ 196362 h 901332"/>
                  <a:gd name="connsiteX27" fmla="*/ 30773 w 387114"/>
                  <a:gd name="connsiteY27" fmla="*/ 200758 h 901332"/>
                  <a:gd name="connsiteX28" fmla="*/ 42496 w 387114"/>
                  <a:gd name="connsiteY28" fmla="*/ 209550 h 901332"/>
                  <a:gd name="connsiteX29" fmla="*/ 52754 w 387114"/>
                  <a:gd name="connsiteY29" fmla="*/ 215412 h 901332"/>
                  <a:gd name="connsiteX30" fmla="*/ 61546 w 387114"/>
                  <a:gd name="connsiteY30" fmla="*/ 221273 h 901332"/>
                  <a:gd name="connsiteX31" fmla="*/ 65942 w 387114"/>
                  <a:gd name="connsiteY31" fmla="*/ 224204 h 901332"/>
                  <a:gd name="connsiteX32" fmla="*/ 67407 w 387114"/>
                  <a:gd name="connsiteY32" fmla="*/ 230065 h 901332"/>
                  <a:gd name="connsiteX33" fmla="*/ 70338 w 387114"/>
                  <a:gd name="connsiteY33" fmla="*/ 234462 h 901332"/>
                  <a:gd name="connsiteX34" fmla="*/ 73269 w 387114"/>
                  <a:gd name="connsiteY34" fmla="*/ 246185 h 901332"/>
                  <a:gd name="connsiteX35" fmla="*/ 76200 w 387114"/>
                  <a:gd name="connsiteY35" fmla="*/ 253512 h 901332"/>
                  <a:gd name="connsiteX36" fmla="*/ 77665 w 387114"/>
                  <a:gd name="connsiteY36" fmla="*/ 259373 h 901332"/>
                  <a:gd name="connsiteX37" fmla="*/ 80596 w 387114"/>
                  <a:gd name="connsiteY37" fmla="*/ 263769 h 901332"/>
                  <a:gd name="connsiteX38" fmla="*/ 86457 w 387114"/>
                  <a:gd name="connsiteY38" fmla="*/ 282819 h 901332"/>
                  <a:gd name="connsiteX39" fmla="*/ 90854 w 387114"/>
                  <a:gd name="connsiteY39" fmla="*/ 290146 h 901332"/>
                  <a:gd name="connsiteX40" fmla="*/ 92319 w 387114"/>
                  <a:gd name="connsiteY40" fmla="*/ 297473 h 901332"/>
                  <a:gd name="connsiteX41" fmla="*/ 98180 w 387114"/>
                  <a:gd name="connsiteY41" fmla="*/ 304800 h 901332"/>
                  <a:gd name="connsiteX42" fmla="*/ 106973 w 387114"/>
                  <a:gd name="connsiteY42" fmla="*/ 312127 h 901332"/>
                  <a:gd name="connsiteX43" fmla="*/ 111369 w 387114"/>
                  <a:gd name="connsiteY43" fmla="*/ 322385 h 901332"/>
                  <a:gd name="connsiteX44" fmla="*/ 108438 w 387114"/>
                  <a:gd name="connsiteY44" fmla="*/ 326781 h 901332"/>
                  <a:gd name="connsiteX45" fmla="*/ 104042 w 387114"/>
                  <a:gd name="connsiteY45" fmla="*/ 332642 h 901332"/>
                  <a:gd name="connsiteX46" fmla="*/ 109904 w 387114"/>
                  <a:gd name="connsiteY46" fmla="*/ 344365 h 901332"/>
                  <a:gd name="connsiteX47" fmla="*/ 112834 w 387114"/>
                  <a:gd name="connsiteY47" fmla="*/ 353158 h 901332"/>
                  <a:gd name="connsiteX48" fmla="*/ 115765 w 387114"/>
                  <a:gd name="connsiteY48" fmla="*/ 359019 h 901332"/>
                  <a:gd name="connsiteX49" fmla="*/ 117230 w 387114"/>
                  <a:gd name="connsiteY49" fmla="*/ 373673 h 901332"/>
                  <a:gd name="connsiteX50" fmla="*/ 121627 w 387114"/>
                  <a:gd name="connsiteY50" fmla="*/ 376604 h 901332"/>
                  <a:gd name="connsiteX51" fmla="*/ 124557 w 387114"/>
                  <a:gd name="connsiteY51" fmla="*/ 382465 h 901332"/>
                  <a:gd name="connsiteX52" fmla="*/ 126023 w 387114"/>
                  <a:gd name="connsiteY52" fmla="*/ 391258 h 901332"/>
                  <a:gd name="connsiteX53" fmla="*/ 127488 w 387114"/>
                  <a:gd name="connsiteY53" fmla="*/ 407377 h 901332"/>
                  <a:gd name="connsiteX54" fmla="*/ 130419 w 387114"/>
                  <a:gd name="connsiteY54" fmla="*/ 413238 h 901332"/>
                  <a:gd name="connsiteX55" fmla="*/ 134815 w 387114"/>
                  <a:gd name="connsiteY55" fmla="*/ 426427 h 901332"/>
                  <a:gd name="connsiteX56" fmla="*/ 136280 w 387114"/>
                  <a:gd name="connsiteY56" fmla="*/ 430823 h 901332"/>
                  <a:gd name="connsiteX57" fmla="*/ 140677 w 387114"/>
                  <a:gd name="connsiteY57" fmla="*/ 436685 h 901332"/>
                  <a:gd name="connsiteX58" fmla="*/ 142142 w 387114"/>
                  <a:gd name="connsiteY58" fmla="*/ 445477 h 901332"/>
                  <a:gd name="connsiteX59" fmla="*/ 152400 w 387114"/>
                  <a:gd name="connsiteY59" fmla="*/ 457200 h 901332"/>
                  <a:gd name="connsiteX60" fmla="*/ 161192 w 387114"/>
                  <a:gd name="connsiteY60" fmla="*/ 460131 h 901332"/>
                  <a:gd name="connsiteX61" fmla="*/ 167054 w 387114"/>
                  <a:gd name="connsiteY61" fmla="*/ 463062 h 901332"/>
                  <a:gd name="connsiteX62" fmla="*/ 171450 w 387114"/>
                  <a:gd name="connsiteY62" fmla="*/ 476250 h 901332"/>
                  <a:gd name="connsiteX63" fmla="*/ 168519 w 387114"/>
                  <a:gd name="connsiteY63" fmla="*/ 487973 h 901332"/>
                  <a:gd name="connsiteX64" fmla="*/ 165588 w 387114"/>
                  <a:gd name="connsiteY64" fmla="*/ 496765 h 901332"/>
                  <a:gd name="connsiteX65" fmla="*/ 169984 w 387114"/>
                  <a:gd name="connsiteY65" fmla="*/ 507023 h 901332"/>
                  <a:gd name="connsiteX66" fmla="*/ 174380 w 387114"/>
                  <a:gd name="connsiteY66" fmla="*/ 511419 h 901332"/>
                  <a:gd name="connsiteX67" fmla="*/ 180242 w 387114"/>
                  <a:gd name="connsiteY67" fmla="*/ 530469 h 901332"/>
                  <a:gd name="connsiteX68" fmla="*/ 181707 w 387114"/>
                  <a:gd name="connsiteY68" fmla="*/ 542192 h 901332"/>
                  <a:gd name="connsiteX69" fmla="*/ 184638 w 387114"/>
                  <a:gd name="connsiteY69" fmla="*/ 546588 h 901332"/>
                  <a:gd name="connsiteX70" fmla="*/ 186104 w 387114"/>
                  <a:gd name="connsiteY70" fmla="*/ 555381 h 901332"/>
                  <a:gd name="connsiteX71" fmla="*/ 191965 w 387114"/>
                  <a:gd name="connsiteY71" fmla="*/ 561242 h 901332"/>
                  <a:gd name="connsiteX72" fmla="*/ 203688 w 387114"/>
                  <a:gd name="connsiteY72" fmla="*/ 571500 h 901332"/>
                  <a:gd name="connsiteX73" fmla="*/ 206619 w 387114"/>
                  <a:gd name="connsiteY73" fmla="*/ 575896 h 901332"/>
                  <a:gd name="connsiteX74" fmla="*/ 213946 w 387114"/>
                  <a:gd name="connsiteY74" fmla="*/ 578827 h 901332"/>
                  <a:gd name="connsiteX75" fmla="*/ 225669 w 387114"/>
                  <a:gd name="connsiteY75" fmla="*/ 581758 h 901332"/>
                  <a:gd name="connsiteX76" fmla="*/ 232996 w 387114"/>
                  <a:gd name="connsiteY76" fmla="*/ 584688 h 901332"/>
                  <a:gd name="connsiteX77" fmla="*/ 234461 w 387114"/>
                  <a:gd name="connsiteY77" fmla="*/ 589085 h 901332"/>
                  <a:gd name="connsiteX78" fmla="*/ 243254 w 387114"/>
                  <a:gd name="connsiteY78" fmla="*/ 596412 h 901332"/>
                  <a:gd name="connsiteX79" fmla="*/ 249115 w 387114"/>
                  <a:gd name="connsiteY79" fmla="*/ 613996 h 901332"/>
                  <a:gd name="connsiteX80" fmla="*/ 250580 w 387114"/>
                  <a:gd name="connsiteY80" fmla="*/ 628650 h 901332"/>
                  <a:gd name="connsiteX81" fmla="*/ 253511 w 387114"/>
                  <a:gd name="connsiteY81" fmla="*/ 634512 h 901332"/>
                  <a:gd name="connsiteX82" fmla="*/ 254977 w 387114"/>
                  <a:gd name="connsiteY82" fmla="*/ 643304 h 901332"/>
                  <a:gd name="connsiteX83" fmla="*/ 257907 w 387114"/>
                  <a:gd name="connsiteY83" fmla="*/ 647700 h 901332"/>
                  <a:gd name="connsiteX84" fmla="*/ 268165 w 387114"/>
                  <a:gd name="connsiteY84" fmla="*/ 657958 h 901332"/>
                  <a:gd name="connsiteX85" fmla="*/ 272561 w 387114"/>
                  <a:gd name="connsiteY85" fmla="*/ 677008 h 901332"/>
                  <a:gd name="connsiteX86" fmla="*/ 274027 w 387114"/>
                  <a:gd name="connsiteY86" fmla="*/ 684335 h 901332"/>
                  <a:gd name="connsiteX87" fmla="*/ 282819 w 387114"/>
                  <a:gd name="connsiteY87" fmla="*/ 688731 h 901332"/>
                  <a:gd name="connsiteX88" fmla="*/ 293077 w 387114"/>
                  <a:gd name="connsiteY88" fmla="*/ 697523 h 901332"/>
                  <a:gd name="connsiteX89" fmla="*/ 297473 w 387114"/>
                  <a:gd name="connsiteY89" fmla="*/ 698988 h 901332"/>
                  <a:gd name="connsiteX90" fmla="*/ 312127 w 387114"/>
                  <a:gd name="connsiteY90" fmla="*/ 716573 h 901332"/>
                  <a:gd name="connsiteX91" fmla="*/ 313592 w 387114"/>
                  <a:gd name="connsiteY91" fmla="*/ 720969 h 901332"/>
                  <a:gd name="connsiteX92" fmla="*/ 316523 w 387114"/>
                  <a:gd name="connsiteY92" fmla="*/ 726831 h 901332"/>
                  <a:gd name="connsiteX93" fmla="*/ 313592 w 387114"/>
                  <a:gd name="connsiteY93" fmla="*/ 750277 h 901332"/>
                  <a:gd name="connsiteX94" fmla="*/ 319454 w 387114"/>
                  <a:gd name="connsiteY94" fmla="*/ 763465 h 901332"/>
                  <a:gd name="connsiteX95" fmla="*/ 323850 w 387114"/>
                  <a:gd name="connsiteY95" fmla="*/ 766396 h 901332"/>
                  <a:gd name="connsiteX96" fmla="*/ 326780 w 387114"/>
                  <a:gd name="connsiteY96" fmla="*/ 770792 h 901332"/>
                  <a:gd name="connsiteX97" fmla="*/ 337038 w 387114"/>
                  <a:gd name="connsiteY97" fmla="*/ 781050 h 901332"/>
                  <a:gd name="connsiteX98" fmla="*/ 342900 w 387114"/>
                  <a:gd name="connsiteY98" fmla="*/ 786912 h 901332"/>
                  <a:gd name="connsiteX99" fmla="*/ 347296 w 387114"/>
                  <a:gd name="connsiteY99" fmla="*/ 791308 h 901332"/>
                  <a:gd name="connsiteX100" fmla="*/ 351692 w 387114"/>
                  <a:gd name="connsiteY100" fmla="*/ 797169 h 901332"/>
                  <a:gd name="connsiteX101" fmla="*/ 357554 w 387114"/>
                  <a:gd name="connsiteY101" fmla="*/ 801565 h 901332"/>
                  <a:gd name="connsiteX102" fmla="*/ 366346 w 387114"/>
                  <a:gd name="connsiteY102" fmla="*/ 810358 h 901332"/>
                  <a:gd name="connsiteX103" fmla="*/ 370742 w 387114"/>
                  <a:gd name="connsiteY103" fmla="*/ 814754 h 901332"/>
                  <a:gd name="connsiteX104" fmla="*/ 376604 w 387114"/>
                  <a:gd name="connsiteY104" fmla="*/ 817685 h 901332"/>
                  <a:gd name="connsiteX105" fmla="*/ 378069 w 387114"/>
                  <a:gd name="connsiteY105" fmla="*/ 822081 h 901332"/>
                  <a:gd name="connsiteX106" fmla="*/ 381000 w 387114"/>
                  <a:gd name="connsiteY106" fmla="*/ 826477 h 901332"/>
                  <a:gd name="connsiteX107" fmla="*/ 379534 w 387114"/>
                  <a:gd name="connsiteY107" fmla="*/ 845527 h 901332"/>
                  <a:gd name="connsiteX108" fmla="*/ 382465 w 387114"/>
                  <a:gd name="connsiteY108" fmla="*/ 851388 h 901332"/>
                  <a:gd name="connsiteX109" fmla="*/ 386861 w 387114"/>
                  <a:gd name="connsiteY109" fmla="*/ 855785 h 901332"/>
                  <a:gd name="connsiteX110" fmla="*/ 379534 w 387114"/>
                  <a:gd name="connsiteY110" fmla="*/ 871904 h 901332"/>
                  <a:gd name="connsiteX111" fmla="*/ 375138 w 387114"/>
                  <a:gd name="connsiteY111" fmla="*/ 879231 h 901332"/>
                  <a:gd name="connsiteX112" fmla="*/ 357554 w 387114"/>
                  <a:gd name="connsiteY112" fmla="*/ 890954 h 9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87114" h="901332">
                    <a:moveTo>
                      <a:pt x="146538" y="0"/>
                    </a:moveTo>
                    <a:cubicBezTo>
                      <a:pt x="145073" y="2442"/>
                      <a:pt x="143115" y="4650"/>
                      <a:pt x="142142" y="7327"/>
                    </a:cubicBezTo>
                    <a:cubicBezTo>
                      <a:pt x="141127" y="10119"/>
                      <a:pt x="141531" y="13273"/>
                      <a:pt x="140677" y="16119"/>
                    </a:cubicBezTo>
                    <a:cubicBezTo>
                      <a:pt x="140049" y="18212"/>
                      <a:pt x="138607" y="19973"/>
                      <a:pt x="137746" y="21981"/>
                    </a:cubicBezTo>
                    <a:cubicBezTo>
                      <a:pt x="134105" y="30474"/>
                      <a:pt x="138981" y="22325"/>
                      <a:pt x="133350" y="30773"/>
                    </a:cubicBezTo>
                    <a:cubicBezTo>
                      <a:pt x="130034" y="44032"/>
                      <a:pt x="134180" y="27729"/>
                      <a:pt x="128954" y="46892"/>
                    </a:cubicBezTo>
                    <a:cubicBezTo>
                      <a:pt x="128230" y="49547"/>
                      <a:pt x="127269" y="54451"/>
                      <a:pt x="126023" y="57150"/>
                    </a:cubicBezTo>
                    <a:cubicBezTo>
                      <a:pt x="123734" y="62109"/>
                      <a:pt x="120021" y="66506"/>
                      <a:pt x="118696" y="71804"/>
                    </a:cubicBezTo>
                    <a:cubicBezTo>
                      <a:pt x="117575" y="76285"/>
                      <a:pt x="117671" y="78691"/>
                      <a:pt x="114300" y="82062"/>
                    </a:cubicBezTo>
                    <a:cubicBezTo>
                      <a:pt x="112573" y="83789"/>
                      <a:pt x="110276" y="84850"/>
                      <a:pt x="108438" y="86458"/>
                    </a:cubicBezTo>
                    <a:cubicBezTo>
                      <a:pt x="106359" y="88277"/>
                      <a:pt x="104675" y="90521"/>
                      <a:pt x="102577" y="92319"/>
                    </a:cubicBezTo>
                    <a:cubicBezTo>
                      <a:pt x="101240" y="93465"/>
                      <a:pt x="99709" y="94376"/>
                      <a:pt x="98180" y="95250"/>
                    </a:cubicBezTo>
                    <a:cubicBezTo>
                      <a:pt x="91688" y="98960"/>
                      <a:pt x="84848" y="100782"/>
                      <a:pt x="77665" y="102577"/>
                    </a:cubicBezTo>
                    <a:cubicBezTo>
                      <a:pt x="67698" y="109223"/>
                      <a:pt x="79166" y="102569"/>
                      <a:pt x="58615" y="106973"/>
                    </a:cubicBezTo>
                    <a:cubicBezTo>
                      <a:pt x="56479" y="107431"/>
                      <a:pt x="54762" y="109044"/>
                      <a:pt x="52754" y="109904"/>
                    </a:cubicBezTo>
                    <a:cubicBezTo>
                      <a:pt x="51334" y="110513"/>
                      <a:pt x="49823" y="110881"/>
                      <a:pt x="48357" y="111369"/>
                    </a:cubicBezTo>
                    <a:cubicBezTo>
                      <a:pt x="46403" y="112834"/>
                      <a:pt x="44350" y="114176"/>
                      <a:pt x="42496" y="115765"/>
                    </a:cubicBezTo>
                    <a:cubicBezTo>
                      <a:pt x="37584" y="119976"/>
                      <a:pt x="38331" y="121174"/>
                      <a:pt x="32238" y="124558"/>
                    </a:cubicBezTo>
                    <a:cubicBezTo>
                      <a:pt x="29939" y="125835"/>
                      <a:pt x="27210" y="126211"/>
                      <a:pt x="24911" y="127488"/>
                    </a:cubicBezTo>
                    <a:cubicBezTo>
                      <a:pt x="20685" y="129836"/>
                      <a:pt x="17983" y="132952"/>
                      <a:pt x="14654" y="136281"/>
                    </a:cubicBezTo>
                    <a:cubicBezTo>
                      <a:pt x="14165" y="137746"/>
                      <a:pt x="13879" y="139295"/>
                      <a:pt x="13188" y="140677"/>
                    </a:cubicBezTo>
                    <a:cubicBezTo>
                      <a:pt x="11147" y="144757"/>
                      <a:pt x="9102" y="146228"/>
                      <a:pt x="5861" y="149469"/>
                    </a:cubicBezTo>
                    <a:cubicBezTo>
                      <a:pt x="2233" y="167610"/>
                      <a:pt x="4298" y="159333"/>
                      <a:pt x="0" y="174381"/>
                    </a:cubicBezTo>
                    <a:cubicBezTo>
                      <a:pt x="3015" y="186445"/>
                      <a:pt x="-1584" y="174657"/>
                      <a:pt x="11723" y="184638"/>
                    </a:cubicBezTo>
                    <a:cubicBezTo>
                      <a:pt x="12959" y="185565"/>
                      <a:pt x="12223" y="187829"/>
                      <a:pt x="13188" y="189035"/>
                    </a:cubicBezTo>
                    <a:cubicBezTo>
                      <a:pt x="14288" y="190410"/>
                      <a:pt x="16231" y="190838"/>
                      <a:pt x="17584" y="191965"/>
                    </a:cubicBezTo>
                    <a:cubicBezTo>
                      <a:pt x="19176" y="193292"/>
                      <a:pt x="20256" y="195212"/>
                      <a:pt x="21980" y="196362"/>
                    </a:cubicBezTo>
                    <a:cubicBezTo>
                      <a:pt x="24706" y="198180"/>
                      <a:pt x="28017" y="198986"/>
                      <a:pt x="30773" y="200758"/>
                    </a:cubicBezTo>
                    <a:cubicBezTo>
                      <a:pt x="34882" y="203399"/>
                      <a:pt x="38588" y="206619"/>
                      <a:pt x="42496" y="209550"/>
                    </a:cubicBezTo>
                    <a:cubicBezTo>
                      <a:pt x="61717" y="223966"/>
                      <a:pt x="38370" y="207421"/>
                      <a:pt x="52754" y="215412"/>
                    </a:cubicBezTo>
                    <a:cubicBezTo>
                      <a:pt x="55833" y="217122"/>
                      <a:pt x="58615" y="219319"/>
                      <a:pt x="61546" y="221273"/>
                    </a:cubicBezTo>
                    <a:lnTo>
                      <a:pt x="65942" y="224204"/>
                    </a:lnTo>
                    <a:cubicBezTo>
                      <a:pt x="66430" y="226158"/>
                      <a:pt x="66614" y="228214"/>
                      <a:pt x="67407" y="230065"/>
                    </a:cubicBezTo>
                    <a:cubicBezTo>
                      <a:pt x="68101" y="231684"/>
                      <a:pt x="69736" y="232807"/>
                      <a:pt x="70338" y="234462"/>
                    </a:cubicBezTo>
                    <a:cubicBezTo>
                      <a:pt x="71715" y="238247"/>
                      <a:pt x="71773" y="242445"/>
                      <a:pt x="73269" y="246185"/>
                    </a:cubicBezTo>
                    <a:cubicBezTo>
                      <a:pt x="74246" y="248627"/>
                      <a:pt x="75368" y="251016"/>
                      <a:pt x="76200" y="253512"/>
                    </a:cubicBezTo>
                    <a:cubicBezTo>
                      <a:pt x="76837" y="255422"/>
                      <a:pt x="76872" y="257522"/>
                      <a:pt x="77665" y="259373"/>
                    </a:cubicBezTo>
                    <a:cubicBezTo>
                      <a:pt x="78359" y="260992"/>
                      <a:pt x="79619" y="262304"/>
                      <a:pt x="80596" y="263769"/>
                    </a:cubicBezTo>
                    <a:cubicBezTo>
                      <a:pt x="82310" y="270627"/>
                      <a:pt x="83436" y="275771"/>
                      <a:pt x="86457" y="282819"/>
                    </a:cubicBezTo>
                    <a:cubicBezTo>
                      <a:pt x="87579" y="285437"/>
                      <a:pt x="89388" y="287704"/>
                      <a:pt x="90854" y="290146"/>
                    </a:cubicBezTo>
                    <a:cubicBezTo>
                      <a:pt x="91342" y="292588"/>
                      <a:pt x="91205" y="295245"/>
                      <a:pt x="92319" y="297473"/>
                    </a:cubicBezTo>
                    <a:cubicBezTo>
                      <a:pt x="93718" y="300270"/>
                      <a:pt x="96120" y="302446"/>
                      <a:pt x="98180" y="304800"/>
                    </a:cubicBezTo>
                    <a:cubicBezTo>
                      <a:pt x="102127" y="309311"/>
                      <a:pt x="102293" y="309007"/>
                      <a:pt x="106973" y="312127"/>
                    </a:cubicBezTo>
                    <a:cubicBezTo>
                      <a:pt x="107166" y="312512"/>
                      <a:pt x="111639" y="320766"/>
                      <a:pt x="111369" y="322385"/>
                    </a:cubicBezTo>
                    <a:cubicBezTo>
                      <a:pt x="111079" y="324122"/>
                      <a:pt x="109462" y="325348"/>
                      <a:pt x="108438" y="326781"/>
                    </a:cubicBezTo>
                    <a:cubicBezTo>
                      <a:pt x="107018" y="328768"/>
                      <a:pt x="105507" y="330688"/>
                      <a:pt x="104042" y="332642"/>
                    </a:cubicBezTo>
                    <a:cubicBezTo>
                      <a:pt x="107640" y="347039"/>
                      <a:pt x="102430" y="329417"/>
                      <a:pt x="109904" y="344365"/>
                    </a:cubicBezTo>
                    <a:cubicBezTo>
                      <a:pt x="111286" y="347128"/>
                      <a:pt x="111452" y="350395"/>
                      <a:pt x="112834" y="353158"/>
                    </a:cubicBezTo>
                    <a:lnTo>
                      <a:pt x="115765" y="359019"/>
                    </a:lnTo>
                    <a:cubicBezTo>
                      <a:pt x="116253" y="363904"/>
                      <a:pt x="115678" y="369016"/>
                      <a:pt x="117230" y="373673"/>
                    </a:cubicBezTo>
                    <a:cubicBezTo>
                      <a:pt x="117787" y="375344"/>
                      <a:pt x="120499" y="375251"/>
                      <a:pt x="121627" y="376604"/>
                    </a:cubicBezTo>
                    <a:cubicBezTo>
                      <a:pt x="123025" y="378282"/>
                      <a:pt x="123580" y="380511"/>
                      <a:pt x="124557" y="382465"/>
                    </a:cubicBezTo>
                    <a:cubicBezTo>
                      <a:pt x="125046" y="385396"/>
                      <a:pt x="125676" y="388307"/>
                      <a:pt x="126023" y="391258"/>
                    </a:cubicBezTo>
                    <a:cubicBezTo>
                      <a:pt x="126653" y="396616"/>
                      <a:pt x="126430" y="402087"/>
                      <a:pt x="127488" y="407377"/>
                    </a:cubicBezTo>
                    <a:cubicBezTo>
                      <a:pt x="127916" y="409519"/>
                      <a:pt x="129442" y="411284"/>
                      <a:pt x="130419" y="413238"/>
                    </a:cubicBezTo>
                    <a:cubicBezTo>
                      <a:pt x="132889" y="425590"/>
                      <a:pt x="130265" y="415809"/>
                      <a:pt x="134815" y="426427"/>
                    </a:cubicBezTo>
                    <a:cubicBezTo>
                      <a:pt x="135423" y="427847"/>
                      <a:pt x="135514" y="429482"/>
                      <a:pt x="136280" y="430823"/>
                    </a:cubicBezTo>
                    <a:cubicBezTo>
                      <a:pt x="137492" y="432944"/>
                      <a:pt x="139211" y="434731"/>
                      <a:pt x="140677" y="436685"/>
                    </a:cubicBezTo>
                    <a:cubicBezTo>
                      <a:pt x="141165" y="439616"/>
                      <a:pt x="141039" y="442718"/>
                      <a:pt x="142142" y="445477"/>
                    </a:cubicBezTo>
                    <a:cubicBezTo>
                      <a:pt x="143066" y="447788"/>
                      <a:pt x="150615" y="456129"/>
                      <a:pt x="152400" y="457200"/>
                    </a:cubicBezTo>
                    <a:cubicBezTo>
                      <a:pt x="155049" y="458789"/>
                      <a:pt x="158324" y="458984"/>
                      <a:pt x="161192" y="460131"/>
                    </a:cubicBezTo>
                    <a:cubicBezTo>
                      <a:pt x="163220" y="460942"/>
                      <a:pt x="165100" y="462085"/>
                      <a:pt x="167054" y="463062"/>
                    </a:cubicBezTo>
                    <a:cubicBezTo>
                      <a:pt x="167701" y="464679"/>
                      <a:pt x="171667" y="473641"/>
                      <a:pt x="171450" y="476250"/>
                    </a:cubicBezTo>
                    <a:cubicBezTo>
                      <a:pt x="171116" y="480264"/>
                      <a:pt x="169626" y="484100"/>
                      <a:pt x="168519" y="487973"/>
                    </a:cubicBezTo>
                    <a:cubicBezTo>
                      <a:pt x="167670" y="490943"/>
                      <a:pt x="165588" y="496765"/>
                      <a:pt x="165588" y="496765"/>
                    </a:cubicBezTo>
                    <a:cubicBezTo>
                      <a:pt x="167053" y="500184"/>
                      <a:pt x="168070" y="503833"/>
                      <a:pt x="169984" y="507023"/>
                    </a:cubicBezTo>
                    <a:cubicBezTo>
                      <a:pt x="171050" y="508800"/>
                      <a:pt x="173453" y="509566"/>
                      <a:pt x="174380" y="511419"/>
                    </a:cubicBezTo>
                    <a:cubicBezTo>
                      <a:pt x="176899" y="516456"/>
                      <a:pt x="178746" y="524485"/>
                      <a:pt x="180242" y="530469"/>
                    </a:cubicBezTo>
                    <a:cubicBezTo>
                      <a:pt x="180730" y="534377"/>
                      <a:pt x="180671" y="538393"/>
                      <a:pt x="181707" y="542192"/>
                    </a:cubicBezTo>
                    <a:cubicBezTo>
                      <a:pt x="182170" y="543891"/>
                      <a:pt x="184081" y="544917"/>
                      <a:pt x="184638" y="546588"/>
                    </a:cubicBezTo>
                    <a:cubicBezTo>
                      <a:pt x="185578" y="549407"/>
                      <a:pt x="184775" y="552723"/>
                      <a:pt x="186104" y="555381"/>
                    </a:cubicBezTo>
                    <a:cubicBezTo>
                      <a:pt x="187340" y="557852"/>
                      <a:pt x="190146" y="559163"/>
                      <a:pt x="191965" y="561242"/>
                    </a:cubicBezTo>
                    <a:cubicBezTo>
                      <a:pt x="200212" y="570668"/>
                      <a:pt x="191768" y="564348"/>
                      <a:pt x="203688" y="571500"/>
                    </a:cubicBezTo>
                    <a:cubicBezTo>
                      <a:pt x="204665" y="572965"/>
                      <a:pt x="205186" y="574872"/>
                      <a:pt x="206619" y="575896"/>
                    </a:cubicBezTo>
                    <a:cubicBezTo>
                      <a:pt x="208760" y="577425"/>
                      <a:pt x="211483" y="577903"/>
                      <a:pt x="213946" y="578827"/>
                    </a:cubicBezTo>
                    <a:cubicBezTo>
                      <a:pt x="224247" y="582690"/>
                      <a:pt x="211115" y="577392"/>
                      <a:pt x="225669" y="581758"/>
                    </a:cubicBezTo>
                    <a:cubicBezTo>
                      <a:pt x="228188" y="582514"/>
                      <a:pt x="230554" y="583711"/>
                      <a:pt x="232996" y="584688"/>
                    </a:cubicBezTo>
                    <a:cubicBezTo>
                      <a:pt x="233484" y="586154"/>
                      <a:pt x="233444" y="587922"/>
                      <a:pt x="234461" y="589085"/>
                    </a:cubicBezTo>
                    <a:cubicBezTo>
                      <a:pt x="236973" y="591956"/>
                      <a:pt x="241320" y="593124"/>
                      <a:pt x="243254" y="596412"/>
                    </a:cubicBezTo>
                    <a:cubicBezTo>
                      <a:pt x="246387" y="601737"/>
                      <a:pt x="249115" y="613996"/>
                      <a:pt x="249115" y="613996"/>
                    </a:cubicBezTo>
                    <a:cubicBezTo>
                      <a:pt x="249603" y="618881"/>
                      <a:pt x="249551" y="623850"/>
                      <a:pt x="250580" y="628650"/>
                    </a:cubicBezTo>
                    <a:cubicBezTo>
                      <a:pt x="251038" y="630786"/>
                      <a:pt x="252883" y="632420"/>
                      <a:pt x="253511" y="634512"/>
                    </a:cubicBezTo>
                    <a:cubicBezTo>
                      <a:pt x="254365" y="637358"/>
                      <a:pt x="254037" y="640485"/>
                      <a:pt x="254977" y="643304"/>
                    </a:cubicBezTo>
                    <a:cubicBezTo>
                      <a:pt x="255534" y="644975"/>
                      <a:pt x="256729" y="646391"/>
                      <a:pt x="257907" y="647700"/>
                    </a:cubicBezTo>
                    <a:cubicBezTo>
                      <a:pt x="261142" y="651294"/>
                      <a:pt x="268165" y="657958"/>
                      <a:pt x="268165" y="657958"/>
                    </a:cubicBezTo>
                    <a:cubicBezTo>
                      <a:pt x="270996" y="674945"/>
                      <a:pt x="267879" y="658283"/>
                      <a:pt x="272561" y="677008"/>
                    </a:cubicBezTo>
                    <a:cubicBezTo>
                      <a:pt x="273165" y="679424"/>
                      <a:pt x="272791" y="682173"/>
                      <a:pt x="274027" y="684335"/>
                    </a:cubicBezTo>
                    <a:cubicBezTo>
                      <a:pt x="275706" y="687272"/>
                      <a:pt x="280263" y="687453"/>
                      <a:pt x="282819" y="688731"/>
                    </a:cubicBezTo>
                    <a:cubicBezTo>
                      <a:pt x="290348" y="692496"/>
                      <a:pt x="284661" y="691513"/>
                      <a:pt x="293077" y="697523"/>
                    </a:cubicBezTo>
                    <a:cubicBezTo>
                      <a:pt x="294334" y="698421"/>
                      <a:pt x="296008" y="698500"/>
                      <a:pt x="297473" y="698988"/>
                    </a:cubicBezTo>
                    <a:cubicBezTo>
                      <a:pt x="309002" y="713813"/>
                      <a:pt x="303791" y="708239"/>
                      <a:pt x="312127" y="716573"/>
                    </a:cubicBezTo>
                    <a:cubicBezTo>
                      <a:pt x="312615" y="718038"/>
                      <a:pt x="312984" y="719549"/>
                      <a:pt x="313592" y="720969"/>
                    </a:cubicBezTo>
                    <a:cubicBezTo>
                      <a:pt x="314453" y="722977"/>
                      <a:pt x="316523" y="724646"/>
                      <a:pt x="316523" y="726831"/>
                    </a:cubicBezTo>
                    <a:cubicBezTo>
                      <a:pt x="316523" y="734707"/>
                      <a:pt x="314569" y="742462"/>
                      <a:pt x="313592" y="750277"/>
                    </a:cubicBezTo>
                    <a:cubicBezTo>
                      <a:pt x="315546" y="754673"/>
                      <a:pt x="316871" y="759406"/>
                      <a:pt x="319454" y="763465"/>
                    </a:cubicBezTo>
                    <a:cubicBezTo>
                      <a:pt x="320400" y="764951"/>
                      <a:pt x="322605" y="765151"/>
                      <a:pt x="323850" y="766396"/>
                    </a:cubicBezTo>
                    <a:cubicBezTo>
                      <a:pt x="325095" y="767641"/>
                      <a:pt x="325602" y="769483"/>
                      <a:pt x="326780" y="770792"/>
                    </a:cubicBezTo>
                    <a:cubicBezTo>
                      <a:pt x="330015" y="774386"/>
                      <a:pt x="333619" y="777631"/>
                      <a:pt x="337038" y="781050"/>
                    </a:cubicBezTo>
                    <a:lnTo>
                      <a:pt x="342900" y="786912"/>
                    </a:lnTo>
                    <a:cubicBezTo>
                      <a:pt x="344365" y="788377"/>
                      <a:pt x="346053" y="789650"/>
                      <a:pt x="347296" y="791308"/>
                    </a:cubicBezTo>
                    <a:cubicBezTo>
                      <a:pt x="348761" y="793262"/>
                      <a:pt x="349965" y="795442"/>
                      <a:pt x="351692" y="797169"/>
                    </a:cubicBezTo>
                    <a:cubicBezTo>
                      <a:pt x="353419" y="798896"/>
                      <a:pt x="355739" y="799931"/>
                      <a:pt x="357554" y="801565"/>
                    </a:cubicBezTo>
                    <a:cubicBezTo>
                      <a:pt x="360635" y="804338"/>
                      <a:pt x="363415" y="807427"/>
                      <a:pt x="366346" y="810358"/>
                    </a:cubicBezTo>
                    <a:cubicBezTo>
                      <a:pt x="367811" y="811823"/>
                      <a:pt x="368888" y="813827"/>
                      <a:pt x="370742" y="814754"/>
                    </a:cubicBezTo>
                    <a:lnTo>
                      <a:pt x="376604" y="817685"/>
                    </a:lnTo>
                    <a:cubicBezTo>
                      <a:pt x="377092" y="819150"/>
                      <a:pt x="377378" y="820700"/>
                      <a:pt x="378069" y="822081"/>
                    </a:cubicBezTo>
                    <a:cubicBezTo>
                      <a:pt x="378857" y="823656"/>
                      <a:pt x="380890" y="824719"/>
                      <a:pt x="381000" y="826477"/>
                    </a:cubicBezTo>
                    <a:cubicBezTo>
                      <a:pt x="381397" y="832833"/>
                      <a:pt x="380023" y="839177"/>
                      <a:pt x="379534" y="845527"/>
                    </a:cubicBezTo>
                    <a:cubicBezTo>
                      <a:pt x="380511" y="847481"/>
                      <a:pt x="381195" y="849611"/>
                      <a:pt x="382465" y="851388"/>
                    </a:cubicBezTo>
                    <a:cubicBezTo>
                      <a:pt x="383670" y="853074"/>
                      <a:pt x="386689" y="853720"/>
                      <a:pt x="386861" y="855785"/>
                    </a:cubicBezTo>
                    <a:cubicBezTo>
                      <a:pt x="387863" y="867815"/>
                      <a:pt x="385989" y="867600"/>
                      <a:pt x="379534" y="871904"/>
                    </a:cubicBezTo>
                    <a:cubicBezTo>
                      <a:pt x="378069" y="874346"/>
                      <a:pt x="375697" y="876438"/>
                      <a:pt x="375138" y="879231"/>
                    </a:cubicBezTo>
                    <a:cubicBezTo>
                      <a:pt x="369898" y="905434"/>
                      <a:pt x="382775" y="907004"/>
                      <a:pt x="357554" y="89095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1" name="Freeform: Shape 180">
                <a:extLst>
                  <a:ext uri="{FF2B5EF4-FFF2-40B4-BE49-F238E27FC236}">
                    <a16:creationId xmlns:a16="http://schemas.microsoft.com/office/drawing/2014/main" id="{D33644C8-0ECE-5D8C-67EF-EEB500DA66B7}"/>
                  </a:ext>
                </a:extLst>
              </p:cNvPr>
              <p:cNvSpPr/>
              <p:nvPr/>
            </p:nvSpPr>
            <p:spPr>
              <a:xfrm>
                <a:off x="7593623" y="2290396"/>
                <a:ext cx="269675" cy="196362"/>
              </a:xfrm>
              <a:custGeom>
                <a:avLst/>
                <a:gdLst>
                  <a:gd name="connsiteX0" fmla="*/ 0 w 269675"/>
                  <a:gd name="connsiteY0" fmla="*/ 0 h 196362"/>
                  <a:gd name="connsiteX1" fmla="*/ 14654 w 269675"/>
                  <a:gd name="connsiteY1" fmla="*/ 16119 h 196362"/>
                  <a:gd name="connsiteX2" fmla="*/ 19050 w 269675"/>
                  <a:gd name="connsiteY2" fmla="*/ 20516 h 196362"/>
                  <a:gd name="connsiteX3" fmla="*/ 23446 w 269675"/>
                  <a:gd name="connsiteY3" fmla="*/ 55685 h 196362"/>
                  <a:gd name="connsiteX4" fmla="*/ 27842 w 269675"/>
                  <a:gd name="connsiteY4" fmla="*/ 64477 h 196362"/>
                  <a:gd name="connsiteX5" fmla="*/ 33704 w 269675"/>
                  <a:gd name="connsiteY5" fmla="*/ 68873 h 196362"/>
                  <a:gd name="connsiteX6" fmla="*/ 42496 w 269675"/>
                  <a:gd name="connsiteY6" fmla="*/ 76200 h 196362"/>
                  <a:gd name="connsiteX7" fmla="*/ 52754 w 269675"/>
                  <a:gd name="connsiteY7" fmla="*/ 80596 h 196362"/>
                  <a:gd name="connsiteX8" fmla="*/ 60081 w 269675"/>
                  <a:gd name="connsiteY8" fmla="*/ 86458 h 196362"/>
                  <a:gd name="connsiteX9" fmla="*/ 68873 w 269675"/>
                  <a:gd name="connsiteY9" fmla="*/ 95250 h 196362"/>
                  <a:gd name="connsiteX10" fmla="*/ 70339 w 269675"/>
                  <a:gd name="connsiteY10" fmla="*/ 101112 h 196362"/>
                  <a:gd name="connsiteX11" fmla="*/ 77665 w 269675"/>
                  <a:gd name="connsiteY11" fmla="*/ 105508 h 196362"/>
                  <a:gd name="connsiteX12" fmla="*/ 82062 w 269675"/>
                  <a:gd name="connsiteY12" fmla="*/ 109904 h 196362"/>
                  <a:gd name="connsiteX13" fmla="*/ 96715 w 269675"/>
                  <a:gd name="connsiteY13" fmla="*/ 118696 h 196362"/>
                  <a:gd name="connsiteX14" fmla="*/ 102577 w 269675"/>
                  <a:gd name="connsiteY14" fmla="*/ 123092 h 196362"/>
                  <a:gd name="connsiteX15" fmla="*/ 108439 w 269675"/>
                  <a:gd name="connsiteY15" fmla="*/ 126023 h 196362"/>
                  <a:gd name="connsiteX16" fmla="*/ 112835 w 269675"/>
                  <a:gd name="connsiteY16" fmla="*/ 130419 h 196362"/>
                  <a:gd name="connsiteX17" fmla="*/ 121627 w 269675"/>
                  <a:gd name="connsiteY17" fmla="*/ 134816 h 196362"/>
                  <a:gd name="connsiteX18" fmla="*/ 127489 w 269675"/>
                  <a:gd name="connsiteY18" fmla="*/ 139212 h 196362"/>
                  <a:gd name="connsiteX19" fmla="*/ 131885 w 269675"/>
                  <a:gd name="connsiteY19" fmla="*/ 159727 h 196362"/>
                  <a:gd name="connsiteX20" fmla="*/ 133350 w 269675"/>
                  <a:gd name="connsiteY20" fmla="*/ 167054 h 196362"/>
                  <a:gd name="connsiteX21" fmla="*/ 137746 w 269675"/>
                  <a:gd name="connsiteY21" fmla="*/ 174381 h 196362"/>
                  <a:gd name="connsiteX22" fmla="*/ 142142 w 269675"/>
                  <a:gd name="connsiteY22" fmla="*/ 183173 h 196362"/>
                  <a:gd name="connsiteX23" fmla="*/ 143608 w 269675"/>
                  <a:gd name="connsiteY23" fmla="*/ 189035 h 196362"/>
                  <a:gd name="connsiteX24" fmla="*/ 152400 w 269675"/>
                  <a:gd name="connsiteY24" fmla="*/ 196362 h 196362"/>
                  <a:gd name="connsiteX25" fmla="*/ 196362 w 269675"/>
                  <a:gd name="connsiteY25" fmla="*/ 189035 h 196362"/>
                  <a:gd name="connsiteX26" fmla="*/ 205154 w 269675"/>
                  <a:gd name="connsiteY26" fmla="*/ 186104 h 196362"/>
                  <a:gd name="connsiteX27" fmla="*/ 234462 w 269675"/>
                  <a:gd name="connsiteY27" fmla="*/ 184639 h 196362"/>
                  <a:gd name="connsiteX28" fmla="*/ 244719 w 269675"/>
                  <a:gd name="connsiteY28" fmla="*/ 181708 h 196362"/>
                  <a:gd name="connsiteX29" fmla="*/ 250581 w 269675"/>
                  <a:gd name="connsiteY29" fmla="*/ 183173 h 196362"/>
                  <a:gd name="connsiteX30" fmla="*/ 259373 w 269675"/>
                  <a:gd name="connsiteY30" fmla="*/ 184639 h 196362"/>
                  <a:gd name="connsiteX31" fmla="*/ 263769 w 269675"/>
                  <a:gd name="connsiteY31" fmla="*/ 187569 h 196362"/>
                  <a:gd name="connsiteX32" fmla="*/ 269631 w 269675"/>
                  <a:gd name="connsiteY32" fmla="*/ 191966 h 19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9675" h="196362">
                    <a:moveTo>
                      <a:pt x="0" y="0"/>
                    </a:moveTo>
                    <a:cubicBezTo>
                      <a:pt x="8454" y="10566"/>
                      <a:pt x="3647" y="5111"/>
                      <a:pt x="14654" y="16119"/>
                    </a:cubicBezTo>
                    <a:lnTo>
                      <a:pt x="19050" y="20516"/>
                    </a:lnTo>
                    <a:cubicBezTo>
                      <a:pt x="23305" y="37539"/>
                      <a:pt x="18320" y="16394"/>
                      <a:pt x="23446" y="55685"/>
                    </a:cubicBezTo>
                    <a:cubicBezTo>
                      <a:pt x="23803" y="58424"/>
                      <a:pt x="25954" y="62589"/>
                      <a:pt x="27842" y="64477"/>
                    </a:cubicBezTo>
                    <a:cubicBezTo>
                      <a:pt x="29569" y="66204"/>
                      <a:pt x="31797" y="67347"/>
                      <a:pt x="33704" y="68873"/>
                    </a:cubicBezTo>
                    <a:cubicBezTo>
                      <a:pt x="36683" y="71256"/>
                      <a:pt x="39247" y="74201"/>
                      <a:pt x="42496" y="76200"/>
                    </a:cubicBezTo>
                    <a:cubicBezTo>
                      <a:pt x="45664" y="78150"/>
                      <a:pt x="49541" y="78722"/>
                      <a:pt x="52754" y="80596"/>
                    </a:cubicBezTo>
                    <a:cubicBezTo>
                      <a:pt x="55456" y="82172"/>
                      <a:pt x="57767" y="84354"/>
                      <a:pt x="60081" y="86458"/>
                    </a:cubicBezTo>
                    <a:cubicBezTo>
                      <a:pt x="63148" y="89246"/>
                      <a:pt x="68873" y="95250"/>
                      <a:pt x="68873" y="95250"/>
                    </a:cubicBezTo>
                    <a:cubicBezTo>
                      <a:pt x="69362" y="97204"/>
                      <a:pt x="69028" y="99583"/>
                      <a:pt x="70339" y="101112"/>
                    </a:cubicBezTo>
                    <a:cubicBezTo>
                      <a:pt x="72192" y="103274"/>
                      <a:pt x="75387" y="103799"/>
                      <a:pt x="77665" y="105508"/>
                    </a:cubicBezTo>
                    <a:cubicBezTo>
                      <a:pt x="79323" y="106751"/>
                      <a:pt x="80502" y="108539"/>
                      <a:pt x="82062" y="109904"/>
                    </a:cubicBezTo>
                    <a:cubicBezTo>
                      <a:pt x="95168" y="121371"/>
                      <a:pt x="83353" y="111273"/>
                      <a:pt x="96715" y="118696"/>
                    </a:cubicBezTo>
                    <a:cubicBezTo>
                      <a:pt x="98850" y="119882"/>
                      <a:pt x="100506" y="121798"/>
                      <a:pt x="102577" y="123092"/>
                    </a:cubicBezTo>
                    <a:cubicBezTo>
                      <a:pt x="104430" y="124250"/>
                      <a:pt x="106661" y="124753"/>
                      <a:pt x="108439" y="126023"/>
                    </a:cubicBezTo>
                    <a:cubicBezTo>
                      <a:pt x="110125" y="127227"/>
                      <a:pt x="111111" y="129269"/>
                      <a:pt x="112835" y="130419"/>
                    </a:cubicBezTo>
                    <a:cubicBezTo>
                      <a:pt x="115561" y="132237"/>
                      <a:pt x="118817" y="133130"/>
                      <a:pt x="121627" y="134816"/>
                    </a:cubicBezTo>
                    <a:cubicBezTo>
                      <a:pt x="123721" y="136073"/>
                      <a:pt x="125535" y="137747"/>
                      <a:pt x="127489" y="139212"/>
                    </a:cubicBezTo>
                    <a:cubicBezTo>
                      <a:pt x="130155" y="155213"/>
                      <a:pt x="127502" y="140735"/>
                      <a:pt x="131885" y="159727"/>
                    </a:cubicBezTo>
                    <a:cubicBezTo>
                      <a:pt x="132445" y="162154"/>
                      <a:pt x="132425" y="164741"/>
                      <a:pt x="133350" y="167054"/>
                    </a:cubicBezTo>
                    <a:cubicBezTo>
                      <a:pt x="134408" y="169699"/>
                      <a:pt x="136382" y="171881"/>
                      <a:pt x="137746" y="174381"/>
                    </a:cubicBezTo>
                    <a:cubicBezTo>
                      <a:pt x="139315" y="177258"/>
                      <a:pt x="140925" y="180131"/>
                      <a:pt x="142142" y="183173"/>
                    </a:cubicBezTo>
                    <a:cubicBezTo>
                      <a:pt x="142890" y="185043"/>
                      <a:pt x="142609" y="187286"/>
                      <a:pt x="143608" y="189035"/>
                    </a:cubicBezTo>
                    <a:cubicBezTo>
                      <a:pt x="145344" y="192072"/>
                      <a:pt x="149599" y="194495"/>
                      <a:pt x="152400" y="196362"/>
                    </a:cubicBezTo>
                    <a:cubicBezTo>
                      <a:pt x="174111" y="183955"/>
                      <a:pt x="153900" y="193427"/>
                      <a:pt x="196362" y="189035"/>
                    </a:cubicBezTo>
                    <a:cubicBezTo>
                      <a:pt x="199435" y="188717"/>
                      <a:pt x="202085" y="186458"/>
                      <a:pt x="205154" y="186104"/>
                    </a:cubicBezTo>
                    <a:cubicBezTo>
                      <a:pt x="214871" y="184983"/>
                      <a:pt x="224693" y="185127"/>
                      <a:pt x="234462" y="184639"/>
                    </a:cubicBezTo>
                    <a:cubicBezTo>
                      <a:pt x="237881" y="183662"/>
                      <a:pt x="241178" y="182030"/>
                      <a:pt x="244719" y="181708"/>
                    </a:cubicBezTo>
                    <a:cubicBezTo>
                      <a:pt x="246725" y="181526"/>
                      <a:pt x="248606" y="182778"/>
                      <a:pt x="250581" y="183173"/>
                    </a:cubicBezTo>
                    <a:cubicBezTo>
                      <a:pt x="253494" y="183756"/>
                      <a:pt x="256442" y="184150"/>
                      <a:pt x="259373" y="184639"/>
                    </a:cubicBezTo>
                    <a:cubicBezTo>
                      <a:pt x="260838" y="185616"/>
                      <a:pt x="262150" y="186875"/>
                      <a:pt x="263769" y="187569"/>
                    </a:cubicBezTo>
                    <a:cubicBezTo>
                      <a:pt x="270579" y="190487"/>
                      <a:pt x="269631" y="186431"/>
                      <a:pt x="269631" y="191966"/>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2" name="Freeform: Shape 181">
                <a:extLst>
                  <a:ext uri="{FF2B5EF4-FFF2-40B4-BE49-F238E27FC236}">
                    <a16:creationId xmlns:a16="http://schemas.microsoft.com/office/drawing/2014/main" id="{8B62C4CD-47A2-89D1-DB09-71A55C045375}"/>
                  </a:ext>
                </a:extLst>
              </p:cNvPr>
              <p:cNvSpPr/>
              <p:nvPr/>
            </p:nvSpPr>
            <p:spPr>
              <a:xfrm>
                <a:off x="7803173" y="2294792"/>
                <a:ext cx="104551" cy="140677"/>
              </a:xfrm>
              <a:custGeom>
                <a:avLst/>
                <a:gdLst>
                  <a:gd name="connsiteX0" fmla="*/ 0 w 104551"/>
                  <a:gd name="connsiteY0" fmla="*/ 0 h 140677"/>
                  <a:gd name="connsiteX1" fmla="*/ 8792 w 104551"/>
                  <a:gd name="connsiteY1" fmla="*/ 4396 h 140677"/>
                  <a:gd name="connsiteX2" fmla="*/ 11723 w 104551"/>
                  <a:gd name="connsiteY2" fmla="*/ 13189 h 140677"/>
                  <a:gd name="connsiteX3" fmla="*/ 7327 w 104551"/>
                  <a:gd name="connsiteY3" fmla="*/ 48358 h 140677"/>
                  <a:gd name="connsiteX4" fmla="*/ 5862 w 104551"/>
                  <a:gd name="connsiteY4" fmla="*/ 52754 h 140677"/>
                  <a:gd name="connsiteX5" fmla="*/ 2931 w 104551"/>
                  <a:gd name="connsiteY5" fmla="*/ 57150 h 140677"/>
                  <a:gd name="connsiteX6" fmla="*/ 4396 w 104551"/>
                  <a:gd name="connsiteY6" fmla="*/ 76200 h 140677"/>
                  <a:gd name="connsiteX7" fmla="*/ 10258 w 104551"/>
                  <a:gd name="connsiteY7" fmla="*/ 79131 h 140677"/>
                  <a:gd name="connsiteX8" fmla="*/ 14654 w 104551"/>
                  <a:gd name="connsiteY8" fmla="*/ 83527 h 140677"/>
                  <a:gd name="connsiteX9" fmla="*/ 19050 w 104551"/>
                  <a:gd name="connsiteY9" fmla="*/ 86458 h 140677"/>
                  <a:gd name="connsiteX10" fmla="*/ 21981 w 104551"/>
                  <a:gd name="connsiteY10" fmla="*/ 90854 h 140677"/>
                  <a:gd name="connsiteX11" fmla="*/ 36635 w 104551"/>
                  <a:gd name="connsiteY11" fmla="*/ 92320 h 140677"/>
                  <a:gd name="connsiteX12" fmla="*/ 55685 w 104551"/>
                  <a:gd name="connsiteY12" fmla="*/ 93785 h 140677"/>
                  <a:gd name="connsiteX13" fmla="*/ 64477 w 104551"/>
                  <a:gd name="connsiteY13" fmla="*/ 96716 h 140677"/>
                  <a:gd name="connsiteX14" fmla="*/ 73269 w 104551"/>
                  <a:gd name="connsiteY14" fmla="*/ 98181 h 140677"/>
                  <a:gd name="connsiteX15" fmla="*/ 79131 w 104551"/>
                  <a:gd name="connsiteY15" fmla="*/ 102577 h 140677"/>
                  <a:gd name="connsiteX16" fmla="*/ 89389 w 104551"/>
                  <a:gd name="connsiteY16" fmla="*/ 108439 h 140677"/>
                  <a:gd name="connsiteX17" fmla="*/ 95250 w 104551"/>
                  <a:gd name="connsiteY17" fmla="*/ 115766 h 140677"/>
                  <a:gd name="connsiteX18" fmla="*/ 98181 w 104551"/>
                  <a:gd name="connsiteY18" fmla="*/ 123093 h 140677"/>
                  <a:gd name="connsiteX19" fmla="*/ 102577 w 104551"/>
                  <a:gd name="connsiteY19" fmla="*/ 136281 h 140677"/>
                  <a:gd name="connsiteX20" fmla="*/ 104042 w 104551"/>
                  <a:gd name="connsiteY20" fmla="*/ 140677 h 140677"/>
                  <a:gd name="connsiteX21" fmla="*/ 89389 w 104551"/>
                  <a:gd name="connsiteY21" fmla="*/ 13628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551" h="140677">
                    <a:moveTo>
                      <a:pt x="0" y="0"/>
                    </a:moveTo>
                    <a:cubicBezTo>
                      <a:pt x="2931" y="1465"/>
                      <a:pt x="6615" y="1947"/>
                      <a:pt x="8792" y="4396"/>
                    </a:cubicBezTo>
                    <a:cubicBezTo>
                      <a:pt x="10845" y="6705"/>
                      <a:pt x="11723" y="13189"/>
                      <a:pt x="11723" y="13189"/>
                    </a:cubicBezTo>
                    <a:cubicBezTo>
                      <a:pt x="10258" y="24912"/>
                      <a:pt x="9058" y="36671"/>
                      <a:pt x="7327" y="48358"/>
                    </a:cubicBezTo>
                    <a:cubicBezTo>
                      <a:pt x="7101" y="49886"/>
                      <a:pt x="6553" y="51373"/>
                      <a:pt x="5862" y="52754"/>
                    </a:cubicBezTo>
                    <a:cubicBezTo>
                      <a:pt x="5074" y="54329"/>
                      <a:pt x="3908" y="55685"/>
                      <a:pt x="2931" y="57150"/>
                    </a:cubicBezTo>
                    <a:cubicBezTo>
                      <a:pt x="3419" y="63500"/>
                      <a:pt x="2382" y="70158"/>
                      <a:pt x="4396" y="76200"/>
                    </a:cubicBezTo>
                    <a:cubicBezTo>
                      <a:pt x="5087" y="78273"/>
                      <a:pt x="8480" y="77861"/>
                      <a:pt x="10258" y="79131"/>
                    </a:cubicBezTo>
                    <a:cubicBezTo>
                      <a:pt x="11944" y="80335"/>
                      <a:pt x="13062" y="82200"/>
                      <a:pt x="14654" y="83527"/>
                    </a:cubicBezTo>
                    <a:cubicBezTo>
                      <a:pt x="16007" y="84655"/>
                      <a:pt x="17585" y="85481"/>
                      <a:pt x="19050" y="86458"/>
                    </a:cubicBezTo>
                    <a:cubicBezTo>
                      <a:pt x="20027" y="87923"/>
                      <a:pt x="20310" y="90297"/>
                      <a:pt x="21981" y="90854"/>
                    </a:cubicBezTo>
                    <a:cubicBezTo>
                      <a:pt x="26638" y="92406"/>
                      <a:pt x="31744" y="91895"/>
                      <a:pt x="36635" y="92320"/>
                    </a:cubicBezTo>
                    <a:cubicBezTo>
                      <a:pt x="42980" y="92872"/>
                      <a:pt x="49335" y="93297"/>
                      <a:pt x="55685" y="93785"/>
                    </a:cubicBezTo>
                    <a:cubicBezTo>
                      <a:pt x="58616" y="94762"/>
                      <a:pt x="61480" y="95967"/>
                      <a:pt x="64477" y="96716"/>
                    </a:cubicBezTo>
                    <a:cubicBezTo>
                      <a:pt x="67359" y="97437"/>
                      <a:pt x="70510" y="97078"/>
                      <a:pt x="73269" y="98181"/>
                    </a:cubicBezTo>
                    <a:cubicBezTo>
                      <a:pt x="75537" y="99088"/>
                      <a:pt x="77144" y="101157"/>
                      <a:pt x="79131" y="102577"/>
                    </a:cubicBezTo>
                    <a:cubicBezTo>
                      <a:pt x="83966" y="106031"/>
                      <a:pt x="83661" y="105575"/>
                      <a:pt x="89389" y="108439"/>
                    </a:cubicBezTo>
                    <a:cubicBezTo>
                      <a:pt x="93693" y="121355"/>
                      <a:pt x="86966" y="104169"/>
                      <a:pt x="95250" y="115766"/>
                    </a:cubicBezTo>
                    <a:cubicBezTo>
                      <a:pt x="96779" y="117907"/>
                      <a:pt x="97204" y="120651"/>
                      <a:pt x="98181" y="123093"/>
                    </a:cubicBezTo>
                    <a:cubicBezTo>
                      <a:pt x="100651" y="135446"/>
                      <a:pt x="98026" y="125663"/>
                      <a:pt x="102577" y="136281"/>
                    </a:cubicBezTo>
                    <a:cubicBezTo>
                      <a:pt x="103185" y="137701"/>
                      <a:pt x="105587" y="140677"/>
                      <a:pt x="104042" y="140677"/>
                    </a:cubicBezTo>
                    <a:cubicBezTo>
                      <a:pt x="98943" y="140677"/>
                      <a:pt x="94273" y="137746"/>
                      <a:pt x="89389" y="1362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3" name="Freeform: Shape 182">
                <a:extLst>
                  <a:ext uri="{FF2B5EF4-FFF2-40B4-BE49-F238E27FC236}">
                    <a16:creationId xmlns:a16="http://schemas.microsoft.com/office/drawing/2014/main" id="{515BEBC8-40A3-C587-8ED5-AB3EF7F12370}"/>
                  </a:ext>
                </a:extLst>
              </p:cNvPr>
              <p:cNvSpPr/>
              <p:nvPr/>
            </p:nvSpPr>
            <p:spPr>
              <a:xfrm>
                <a:off x="8027350" y="2354873"/>
                <a:ext cx="74789" cy="133350"/>
              </a:xfrm>
              <a:custGeom>
                <a:avLst/>
                <a:gdLst>
                  <a:gd name="connsiteX0" fmla="*/ 16146 w 74789"/>
                  <a:gd name="connsiteY0" fmla="*/ 0 h 133350"/>
                  <a:gd name="connsiteX1" fmla="*/ 23473 w 74789"/>
                  <a:gd name="connsiteY1" fmla="*/ 7327 h 133350"/>
                  <a:gd name="connsiteX2" fmla="*/ 24938 w 74789"/>
                  <a:gd name="connsiteY2" fmla="*/ 14654 h 133350"/>
                  <a:gd name="connsiteX3" fmla="*/ 29335 w 74789"/>
                  <a:gd name="connsiteY3" fmla="*/ 24912 h 133350"/>
                  <a:gd name="connsiteX4" fmla="*/ 24938 w 74789"/>
                  <a:gd name="connsiteY4" fmla="*/ 43962 h 133350"/>
                  <a:gd name="connsiteX5" fmla="*/ 22008 w 74789"/>
                  <a:gd name="connsiteY5" fmla="*/ 51289 h 133350"/>
                  <a:gd name="connsiteX6" fmla="*/ 17612 w 74789"/>
                  <a:gd name="connsiteY6" fmla="*/ 54219 h 133350"/>
                  <a:gd name="connsiteX7" fmla="*/ 10285 w 74789"/>
                  <a:gd name="connsiteY7" fmla="*/ 67408 h 133350"/>
                  <a:gd name="connsiteX8" fmla="*/ 7354 w 74789"/>
                  <a:gd name="connsiteY8" fmla="*/ 71804 h 133350"/>
                  <a:gd name="connsiteX9" fmla="*/ 2958 w 74789"/>
                  <a:gd name="connsiteY9" fmla="*/ 73269 h 133350"/>
                  <a:gd name="connsiteX10" fmla="*/ 1492 w 74789"/>
                  <a:gd name="connsiteY10" fmla="*/ 79131 h 133350"/>
                  <a:gd name="connsiteX11" fmla="*/ 27 w 74789"/>
                  <a:gd name="connsiteY11" fmla="*/ 83527 h 133350"/>
                  <a:gd name="connsiteX12" fmla="*/ 5888 w 74789"/>
                  <a:gd name="connsiteY12" fmla="*/ 108439 h 133350"/>
                  <a:gd name="connsiteX13" fmla="*/ 16146 w 74789"/>
                  <a:gd name="connsiteY13" fmla="*/ 121627 h 133350"/>
                  <a:gd name="connsiteX14" fmla="*/ 20542 w 74789"/>
                  <a:gd name="connsiteY14" fmla="*/ 123092 h 133350"/>
                  <a:gd name="connsiteX15" fmla="*/ 35196 w 74789"/>
                  <a:gd name="connsiteY15" fmla="*/ 130419 h 133350"/>
                  <a:gd name="connsiteX16" fmla="*/ 45454 w 74789"/>
                  <a:gd name="connsiteY16" fmla="*/ 133350 h 133350"/>
                  <a:gd name="connsiteX17" fmla="*/ 70365 w 74789"/>
                  <a:gd name="connsiteY17" fmla="*/ 131885 h 133350"/>
                  <a:gd name="connsiteX18" fmla="*/ 74762 w 74789"/>
                  <a:gd name="connsiteY18" fmla="*/ 128954 h 133350"/>
                  <a:gd name="connsiteX19" fmla="*/ 68900 w 74789"/>
                  <a:gd name="connsiteY19" fmla="*/ 12455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789" h="133350">
                    <a:moveTo>
                      <a:pt x="16146" y="0"/>
                    </a:moveTo>
                    <a:cubicBezTo>
                      <a:pt x="18588" y="2442"/>
                      <a:pt x="21696" y="4365"/>
                      <a:pt x="23473" y="7327"/>
                    </a:cubicBezTo>
                    <a:cubicBezTo>
                      <a:pt x="24754" y="9463"/>
                      <a:pt x="24150" y="12291"/>
                      <a:pt x="24938" y="14654"/>
                    </a:cubicBezTo>
                    <a:cubicBezTo>
                      <a:pt x="26114" y="18183"/>
                      <a:pt x="27869" y="21493"/>
                      <a:pt x="29335" y="24912"/>
                    </a:cubicBezTo>
                    <a:cubicBezTo>
                      <a:pt x="27498" y="34094"/>
                      <a:pt x="27546" y="37006"/>
                      <a:pt x="24938" y="43962"/>
                    </a:cubicBezTo>
                    <a:cubicBezTo>
                      <a:pt x="24015" y="46425"/>
                      <a:pt x="23537" y="49149"/>
                      <a:pt x="22008" y="51289"/>
                    </a:cubicBezTo>
                    <a:cubicBezTo>
                      <a:pt x="20984" y="52722"/>
                      <a:pt x="19077" y="53242"/>
                      <a:pt x="17612" y="54219"/>
                    </a:cubicBezTo>
                    <a:cubicBezTo>
                      <a:pt x="13385" y="64787"/>
                      <a:pt x="16621" y="58538"/>
                      <a:pt x="10285" y="67408"/>
                    </a:cubicBezTo>
                    <a:cubicBezTo>
                      <a:pt x="9261" y="68841"/>
                      <a:pt x="8729" y="70704"/>
                      <a:pt x="7354" y="71804"/>
                    </a:cubicBezTo>
                    <a:cubicBezTo>
                      <a:pt x="6148" y="72769"/>
                      <a:pt x="4423" y="72781"/>
                      <a:pt x="2958" y="73269"/>
                    </a:cubicBezTo>
                    <a:cubicBezTo>
                      <a:pt x="2469" y="75223"/>
                      <a:pt x="2045" y="77194"/>
                      <a:pt x="1492" y="79131"/>
                    </a:cubicBezTo>
                    <a:cubicBezTo>
                      <a:pt x="1068" y="80616"/>
                      <a:pt x="-202" y="82000"/>
                      <a:pt x="27" y="83527"/>
                    </a:cubicBezTo>
                    <a:cubicBezTo>
                      <a:pt x="1292" y="91963"/>
                      <a:pt x="3301" y="100310"/>
                      <a:pt x="5888" y="108439"/>
                    </a:cubicBezTo>
                    <a:cubicBezTo>
                      <a:pt x="7213" y="112604"/>
                      <a:pt x="12631" y="119116"/>
                      <a:pt x="16146" y="121627"/>
                    </a:cubicBezTo>
                    <a:cubicBezTo>
                      <a:pt x="17403" y="122525"/>
                      <a:pt x="19140" y="122445"/>
                      <a:pt x="20542" y="123092"/>
                    </a:cubicBezTo>
                    <a:cubicBezTo>
                      <a:pt x="25501" y="125381"/>
                      <a:pt x="30015" y="128691"/>
                      <a:pt x="35196" y="130419"/>
                    </a:cubicBezTo>
                    <a:cubicBezTo>
                      <a:pt x="41503" y="132522"/>
                      <a:pt x="38093" y="131510"/>
                      <a:pt x="45454" y="133350"/>
                    </a:cubicBezTo>
                    <a:cubicBezTo>
                      <a:pt x="53758" y="132862"/>
                      <a:pt x="62139" y="133119"/>
                      <a:pt x="70365" y="131885"/>
                    </a:cubicBezTo>
                    <a:cubicBezTo>
                      <a:pt x="72107" y="131624"/>
                      <a:pt x="75107" y="130681"/>
                      <a:pt x="74762" y="128954"/>
                    </a:cubicBezTo>
                    <a:cubicBezTo>
                      <a:pt x="74283" y="126559"/>
                      <a:pt x="70854" y="126023"/>
                      <a:pt x="68900" y="12455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84" name="Freeform: Shape 183">
                <a:extLst>
                  <a:ext uri="{FF2B5EF4-FFF2-40B4-BE49-F238E27FC236}">
                    <a16:creationId xmlns:a16="http://schemas.microsoft.com/office/drawing/2014/main" id="{6E430F44-647A-E895-77FF-40C0197874A7}"/>
                  </a:ext>
                </a:extLst>
              </p:cNvPr>
              <p:cNvSpPr/>
              <p:nvPr/>
            </p:nvSpPr>
            <p:spPr>
              <a:xfrm>
                <a:off x="7357696" y="744415"/>
                <a:ext cx="61546" cy="87923"/>
              </a:xfrm>
              <a:custGeom>
                <a:avLst/>
                <a:gdLst>
                  <a:gd name="connsiteX0" fmla="*/ 0 w 61546"/>
                  <a:gd name="connsiteY0" fmla="*/ 87923 h 87923"/>
                  <a:gd name="connsiteX1" fmla="*/ 10258 w 61546"/>
                  <a:gd name="connsiteY1" fmla="*/ 74735 h 87923"/>
                  <a:gd name="connsiteX2" fmla="*/ 14654 w 61546"/>
                  <a:gd name="connsiteY2" fmla="*/ 70339 h 87923"/>
                  <a:gd name="connsiteX3" fmla="*/ 21981 w 61546"/>
                  <a:gd name="connsiteY3" fmla="*/ 55685 h 87923"/>
                  <a:gd name="connsiteX4" fmla="*/ 24912 w 61546"/>
                  <a:gd name="connsiteY4" fmla="*/ 41031 h 87923"/>
                  <a:gd name="connsiteX5" fmla="*/ 32239 w 61546"/>
                  <a:gd name="connsiteY5" fmla="*/ 23447 h 87923"/>
                  <a:gd name="connsiteX6" fmla="*/ 39566 w 61546"/>
                  <a:gd name="connsiteY6" fmla="*/ 20516 h 87923"/>
                  <a:gd name="connsiteX7" fmla="*/ 43962 w 61546"/>
                  <a:gd name="connsiteY7" fmla="*/ 16120 h 87923"/>
                  <a:gd name="connsiteX8" fmla="*/ 48358 w 61546"/>
                  <a:gd name="connsiteY8" fmla="*/ 14654 h 87923"/>
                  <a:gd name="connsiteX9" fmla="*/ 54219 w 61546"/>
                  <a:gd name="connsiteY9" fmla="*/ 8793 h 87923"/>
                  <a:gd name="connsiteX10" fmla="*/ 57150 w 61546"/>
                  <a:gd name="connsiteY10" fmla="*/ 1466 h 87923"/>
                  <a:gd name="connsiteX11" fmla="*/ 61546 w 61546"/>
                  <a:gd name="connsiteY11" fmla="*/ 0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46" h="87923">
                    <a:moveTo>
                      <a:pt x="0" y="87923"/>
                    </a:moveTo>
                    <a:cubicBezTo>
                      <a:pt x="14854" y="76041"/>
                      <a:pt x="1562" y="88648"/>
                      <a:pt x="10258" y="74735"/>
                    </a:cubicBezTo>
                    <a:cubicBezTo>
                      <a:pt x="11356" y="72978"/>
                      <a:pt x="13411" y="71997"/>
                      <a:pt x="14654" y="70339"/>
                    </a:cubicBezTo>
                    <a:cubicBezTo>
                      <a:pt x="18760" y="64864"/>
                      <a:pt x="19510" y="61863"/>
                      <a:pt x="21981" y="55685"/>
                    </a:cubicBezTo>
                    <a:cubicBezTo>
                      <a:pt x="22958" y="50800"/>
                      <a:pt x="23886" y="45906"/>
                      <a:pt x="24912" y="41031"/>
                    </a:cubicBezTo>
                    <a:cubicBezTo>
                      <a:pt x="26591" y="33057"/>
                      <a:pt x="25440" y="27696"/>
                      <a:pt x="32239" y="23447"/>
                    </a:cubicBezTo>
                    <a:cubicBezTo>
                      <a:pt x="34470" y="22053"/>
                      <a:pt x="37124" y="21493"/>
                      <a:pt x="39566" y="20516"/>
                    </a:cubicBezTo>
                    <a:cubicBezTo>
                      <a:pt x="41031" y="19051"/>
                      <a:pt x="42238" y="17270"/>
                      <a:pt x="43962" y="16120"/>
                    </a:cubicBezTo>
                    <a:cubicBezTo>
                      <a:pt x="45247" y="15263"/>
                      <a:pt x="47101" y="15552"/>
                      <a:pt x="48358" y="14654"/>
                    </a:cubicBezTo>
                    <a:cubicBezTo>
                      <a:pt x="50606" y="13048"/>
                      <a:pt x="52265" y="10747"/>
                      <a:pt x="54219" y="8793"/>
                    </a:cubicBezTo>
                    <a:cubicBezTo>
                      <a:pt x="55196" y="6351"/>
                      <a:pt x="55466" y="3487"/>
                      <a:pt x="57150" y="1466"/>
                    </a:cubicBezTo>
                    <a:cubicBezTo>
                      <a:pt x="58139" y="279"/>
                      <a:pt x="61546" y="0"/>
                      <a:pt x="61546"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85" name="Freeform: Shape 184">
                <a:extLst>
                  <a:ext uri="{FF2B5EF4-FFF2-40B4-BE49-F238E27FC236}">
                    <a16:creationId xmlns:a16="http://schemas.microsoft.com/office/drawing/2014/main" id="{B8B5354B-0001-F226-7E61-FDA85BB14C6E}"/>
                  </a:ext>
                </a:extLst>
              </p:cNvPr>
              <p:cNvSpPr/>
              <p:nvPr/>
            </p:nvSpPr>
            <p:spPr>
              <a:xfrm>
                <a:off x="7375281" y="756138"/>
                <a:ext cx="87923" cy="82062"/>
              </a:xfrm>
              <a:custGeom>
                <a:avLst/>
                <a:gdLst>
                  <a:gd name="connsiteX0" fmla="*/ 0 w 87923"/>
                  <a:gd name="connsiteY0" fmla="*/ 82062 h 82062"/>
                  <a:gd name="connsiteX1" fmla="*/ 10257 w 87923"/>
                  <a:gd name="connsiteY1" fmla="*/ 79131 h 82062"/>
                  <a:gd name="connsiteX2" fmla="*/ 17584 w 87923"/>
                  <a:gd name="connsiteY2" fmla="*/ 70339 h 82062"/>
                  <a:gd name="connsiteX3" fmla="*/ 21981 w 87923"/>
                  <a:gd name="connsiteY3" fmla="*/ 48358 h 82062"/>
                  <a:gd name="connsiteX4" fmla="*/ 38100 w 87923"/>
                  <a:gd name="connsiteY4" fmla="*/ 29308 h 82062"/>
                  <a:gd name="connsiteX5" fmla="*/ 42496 w 87923"/>
                  <a:gd name="connsiteY5" fmla="*/ 27843 h 82062"/>
                  <a:gd name="connsiteX6" fmla="*/ 54219 w 87923"/>
                  <a:gd name="connsiteY6" fmla="*/ 20516 h 82062"/>
                  <a:gd name="connsiteX7" fmla="*/ 63011 w 87923"/>
                  <a:gd name="connsiteY7" fmla="*/ 19050 h 82062"/>
                  <a:gd name="connsiteX8" fmla="*/ 68873 w 87923"/>
                  <a:gd name="connsiteY8" fmla="*/ 16120 h 82062"/>
                  <a:gd name="connsiteX9" fmla="*/ 83527 w 87923"/>
                  <a:gd name="connsiteY9" fmla="*/ 0 h 82062"/>
                  <a:gd name="connsiteX10" fmla="*/ 87923 w 87923"/>
                  <a:gd name="connsiteY10" fmla="*/ 1466 h 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3" h="82062">
                    <a:moveTo>
                      <a:pt x="0" y="82062"/>
                    </a:moveTo>
                    <a:cubicBezTo>
                      <a:pt x="3419" y="81085"/>
                      <a:pt x="7077" y="80721"/>
                      <a:pt x="10257" y="79131"/>
                    </a:cubicBezTo>
                    <a:cubicBezTo>
                      <a:pt x="13080" y="77719"/>
                      <a:pt x="15900" y="72866"/>
                      <a:pt x="17584" y="70339"/>
                    </a:cubicBezTo>
                    <a:cubicBezTo>
                      <a:pt x="18465" y="64173"/>
                      <a:pt x="19559" y="54010"/>
                      <a:pt x="21981" y="48358"/>
                    </a:cubicBezTo>
                    <a:cubicBezTo>
                      <a:pt x="23870" y="43951"/>
                      <a:pt x="34488" y="30512"/>
                      <a:pt x="38100" y="29308"/>
                    </a:cubicBezTo>
                    <a:lnTo>
                      <a:pt x="42496" y="27843"/>
                    </a:lnTo>
                    <a:cubicBezTo>
                      <a:pt x="45001" y="26173"/>
                      <a:pt x="52272" y="21224"/>
                      <a:pt x="54219" y="20516"/>
                    </a:cubicBezTo>
                    <a:cubicBezTo>
                      <a:pt x="57011" y="19501"/>
                      <a:pt x="60080" y="19539"/>
                      <a:pt x="63011" y="19050"/>
                    </a:cubicBezTo>
                    <a:cubicBezTo>
                      <a:pt x="64965" y="18073"/>
                      <a:pt x="67195" y="17518"/>
                      <a:pt x="68873" y="16120"/>
                    </a:cubicBezTo>
                    <a:cubicBezTo>
                      <a:pt x="78599" y="8015"/>
                      <a:pt x="78564" y="7445"/>
                      <a:pt x="83527" y="0"/>
                    </a:cubicBezTo>
                    <a:lnTo>
                      <a:pt x="87923" y="1466"/>
                    </a:ln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6" name="Freeform: Shape 185">
                <a:extLst>
                  <a:ext uri="{FF2B5EF4-FFF2-40B4-BE49-F238E27FC236}">
                    <a16:creationId xmlns:a16="http://schemas.microsoft.com/office/drawing/2014/main" id="{06370514-5299-27D8-EDBA-F38FB3E186CB}"/>
                  </a:ext>
                </a:extLst>
              </p:cNvPr>
              <p:cNvSpPr/>
              <p:nvPr/>
            </p:nvSpPr>
            <p:spPr>
              <a:xfrm>
                <a:off x="7411915" y="791308"/>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87" name="Freeform: Shape 186">
                <a:extLst>
                  <a:ext uri="{FF2B5EF4-FFF2-40B4-BE49-F238E27FC236}">
                    <a16:creationId xmlns:a16="http://schemas.microsoft.com/office/drawing/2014/main" id="{E197995D-7B49-3DD2-EC3A-35BEA5BD567D}"/>
                  </a:ext>
                </a:extLst>
              </p:cNvPr>
              <p:cNvSpPr/>
              <p:nvPr/>
            </p:nvSpPr>
            <p:spPr>
              <a:xfrm>
                <a:off x="7340112" y="719500"/>
                <a:ext cx="63011" cy="86462"/>
              </a:xfrm>
              <a:custGeom>
                <a:avLst/>
                <a:gdLst>
                  <a:gd name="connsiteX0" fmla="*/ 0 w 63011"/>
                  <a:gd name="connsiteY0" fmla="*/ 86462 h 86462"/>
                  <a:gd name="connsiteX1" fmla="*/ 2930 w 63011"/>
                  <a:gd name="connsiteY1" fmla="*/ 68877 h 86462"/>
                  <a:gd name="connsiteX2" fmla="*/ 7326 w 63011"/>
                  <a:gd name="connsiteY2" fmla="*/ 65946 h 86462"/>
                  <a:gd name="connsiteX3" fmla="*/ 8792 w 63011"/>
                  <a:gd name="connsiteY3" fmla="*/ 61550 h 86462"/>
                  <a:gd name="connsiteX4" fmla="*/ 13188 w 63011"/>
                  <a:gd name="connsiteY4" fmla="*/ 57154 h 86462"/>
                  <a:gd name="connsiteX5" fmla="*/ 21980 w 63011"/>
                  <a:gd name="connsiteY5" fmla="*/ 46896 h 86462"/>
                  <a:gd name="connsiteX6" fmla="*/ 23446 w 63011"/>
                  <a:gd name="connsiteY6" fmla="*/ 42500 h 86462"/>
                  <a:gd name="connsiteX7" fmla="*/ 36634 w 63011"/>
                  <a:gd name="connsiteY7" fmla="*/ 32242 h 86462"/>
                  <a:gd name="connsiteX8" fmla="*/ 43961 w 63011"/>
                  <a:gd name="connsiteY8" fmla="*/ 19054 h 86462"/>
                  <a:gd name="connsiteX9" fmla="*/ 58615 w 63011"/>
                  <a:gd name="connsiteY9" fmla="*/ 7331 h 86462"/>
                  <a:gd name="connsiteX10" fmla="*/ 63011 w 63011"/>
                  <a:gd name="connsiteY10" fmla="*/ 4 h 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11" h="86462">
                    <a:moveTo>
                      <a:pt x="0" y="86462"/>
                    </a:moveTo>
                    <a:cubicBezTo>
                      <a:pt x="977" y="80600"/>
                      <a:pt x="932" y="74473"/>
                      <a:pt x="2930" y="68877"/>
                    </a:cubicBezTo>
                    <a:cubicBezTo>
                      <a:pt x="3522" y="67218"/>
                      <a:pt x="6226" y="67321"/>
                      <a:pt x="7326" y="65946"/>
                    </a:cubicBezTo>
                    <a:cubicBezTo>
                      <a:pt x="8291" y="64740"/>
                      <a:pt x="7935" y="62835"/>
                      <a:pt x="8792" y="61550"/>
                    </a:cubicBezTo>
                    <a:cubicBezTo>
                      <a:pt x="9942" y="59826"/>
                      <a:pt x="11839" y="58727"/>
                      <a:pt x="13188" y="57154"/>
                    </a:cubicBezTo>
                    <a:cubicBezTo>
                      <a:pt x="24467" y="43995"/>
                      <a:pt x="11072" y="57804"/>
                      <a:pt x="21980" y="46896"/>
                    </a:cubicBezTo>
                    <a:cubicBezTo>
                      <a:pt x="22469" y="45431"/>
                      <a:pt x="22498" y="43719"/>
                      <a:pt x="23446" y="42500"/>
                    </a:cubicBezTo>
                    <a:cubicBezTo>
                      <a:pt x="30365" y="33605"/>
                      <a:pt x="29411" y="34651"/>
                      <a:pt x="36634" y="32242"/>
                    </a:cubicBezTo>
                    <a:cubicBezTo>
                      <a:pt x="38405" y="23391"/>
                      <a:pt x="36602" y="25362"/>
                      <a:pt x="43961" y="19054"/>
                    </a:cubicBezTo>
                    <a:cubicBezTo>
                      <a:pt x="48710" y="14983"/>
                      <a:pt x="58615" y="7331"/>
                      <a:pt x="58615" y="7331"/>
                    </a:cubicBezTo>
                    <a:cubicBezTo>
                      <a:pt x="61727" y="-449"/>
                      <a:pt x="58916" y="4"/>
                      <a:pt x="63011" y="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8" name="Freeform: Shape 187">
                <a:extLst>
                  <a:ext uri="{FF2B5EF4-FFF2-40B4-BE49-F238E27FC236}">
                    <a16:creationId xmlns:a16="http://schemas.microsoft.com/office/drawing/2014/main" id="{1B10AC69-B4D3-B15F-A562-75CF5E4F9233}"/>
                  </a:ext>
                </a:extLst>
              </p:cNvPr>
              <p:cNvSpPr/>
              <p:nvPr/>
            </p:nvSpPr>
            <p:spPr>
              <a:xfrm>
                <a:off x="7338646" y="710712"/>
                <a:ext cx="14654" cy="38100"/>
              </a:xfrm>
              <a:custGeom>
                <a:avLst/>
                <a:gdLst>
                  <a:gd name="connsiteX0" fmla="*/ 0 w 14654"/>
                  <a:gd name="connsiteY0" fmla="*/ 38100 h 38100"/>
                  <a:gd name="connsiteX1" fmla="*/ 2931 w 14654"/>
                  <a:gd name="connsiteY1" fmla="*/ 30773 h 38100"/>
                  <a:gd name="connsiteX2" fmla="*/ 10258 w 14654"/>
                  <a:gd name="connsiteY2" fmla="*/ 14653 h 38100"/>
                  <a:gd name="connsiteX3" fmla="*/ 14654 w 14654"/>
                  <a:gd name="connsiteY3" fmla="*/ 0 h 38100"/>
                  <a:gd name="connsiteX4" fmla="*/ 0 w 14654"/>
                  <a:gd name="connsiteY4" fmla="*/ 3810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4" h="38100">
                    <a:moveTo>
                      <a:pt x="0" y="38100"/>
                    </a:moveTo>
                    <a:cubicBezTo>
                      <a:pt x="977" y="35658"/>
                      <a:pt x="1863" y="33177"/>
                      <a:pt x="2931" y="30773"/>
                    </a:cubicBezTo>
                    <a:cubicBezTo>
                      <a:pt x="8456" y="18342"/>
                      <a:pt x="3417" y="32438"/>
                      <a:pt x="10258" y="14653"/>
                    </a:cubicBezTo>
                    <a:cubicBezTo>
                      <a:pt x="12808" y="8024"/>
                      <a:pt x="13104" y="6203"/>
                      <a:pt x="14654" y="0"/>
                    </a:cubicBezTo>
                    <a:lnTo>
                      <a:pt x="0" y="38100"/>
                    </a:lnTo>
                    <a:close/>
                  </a:path>
                </a:pathLst>
              </a:custGeom>
              <a:solidFill>
                <a:srgbClr val="4472C4"/>
              </a:solid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89" name="Freeform: Shape 188">
                <a:extLst>
                  <a:ext uri="{FF2B5EF4-FFF2-40B4-BE49-F238E27FC236}">
                    <a16:creationId xmlns:a16="http://schemas.microsoft.com/office/drawing/2014/main" id="{EB8E7EB2-AD4E-60F4-31C4-BF050214F837}"/>
                  </a:ext>
                </a:extLst>
              </p:cNvPr>
              <p:cNvSpPr/>
              <p:nvPr/>
            </p:nvSpPr>
            <p:spPr>
              <a:xfrm>
                <a:off x="7313735" y="2154115"/>
                <a:ext cx="231530" cy="1361343"/>
              </a:xfrm>
              <a:custGeom>
                <a:avLst/>
                <a:gdLst>
                  <a:gd name="connsiteX0" fmla="*/ 231530 w 231530"/>
                  <a:gd name="connsiteY0" fmla="*/ 1361343 h 1361343"/>
                  <a:gd name="connsiteX1" fmla="*/ 228600 w 231530"/>
                  <a:gd name="connsiteY1" fmla="*/ 1352550 h 1361343"/>
                  <a:gd name="connsiteX2" fmla="*/ 221273 w 231530"/>
                  <a:gd name="connsiteY2" fmla="*/ 1342293 h 1361343"/>
                  <a:gd name="connsiteX3" fmla="*/ 219807 w 231530"/>
                  <a:gd name="connsiteY3" fmla="*/ 1332035 h 1361343"/>
                  <a:gd name="connsiteX4" fmla="*/ 216877 w 231530"/>
                  <a:gd name="connsiteY4" fmla="*/ 1323243 h 1361343"/>
                  <a:gd name="connsiteX5" fmla="*/ 215411 w 231530"/>
                  <a:gd name="connsiteY5" fmla="*/ 1317381 h 1361343"/>
                  <a:gd name="connsiteX6" fmla="*/ 212480 w 231530"/>
                  <a:gd name="connsiteY6" fmla="*/ 1311520 h 1361343"/>
                  <a:gd name="connsiteX7" fmla="*/ 211015 w 231530"/>
                  <a:gd name="connsiteY7" fmla="*/ 1307123 h 1361343"/>
                  <a:gd name="connsiteX8" fmla="*/ 209550 w 231530"/>
                  <a:gd name="connsiteY8" fmla="*/ 1296866 h 1361343"/>
                  <a:gd name="connsiteX9" fmla="*/ 202223 w 231530"/>
                  <a:gd name="connsiteY9" fmla="*/ 1283677 h 1361343"/>
                  <a:gd name="connsiteX10" fmla="*/ 190500 w 231530"/>
                  <a:gd name="connsiteY10" fmla="*/ 1277816 h 1361343"/>
                  <a:gd name="connsiteX11" fmla="*/ 186103 w 231530"/>
                  <a:gd name="connsiteY11" fmla="*/ 1274885 h 1361343"/>
                  <a:gd name="connsiteX12" fmla="*/ 177311 w 231530"/>
                  <a:gd name="connsiteY12" fmla="*/ 1271954 h 1361343"/>
                  <a:gd name="connsiteX13" fmla="*/ 172915 w 231530"/>
                  <a:gd name="connsiteY13" fmla="*/ 1267558 h 1361343"/>
                  <a:gd name="connsiteX14" fmla="*/ 159727 w 231530"/>
                  <a:gd name="connsiteY14" fmla="*/ 1249973 h 1361343"/>
                  <a:gd name="connsiteX15" fmla="*/ 155330 w 231530"/>
                  <a:gd name="connsiteY15" fmla="*/ 1247043 h 1361343"/>
                  <a:gd name="connsiteX16" fmla="*/ 150934 w 231530"/>
                  <a:gd name="connsiteY16" fmla="*/ 1242647 h 1361343"/>
                  <a:gd name="connsiteX17" fmla="*/ 155330 w 231530"/>
                  <a:gd name="connsiteY17" fmla="*/ 1229458 h 1361343"/>
                  <a:gd name="connsiteX18" fmla="*/ 148003 w 231530"/>
                  <a:gd name="connsiteY18" fmla="*/ 1214804 h 1361343"/>
                  <a:gd name="connsiteX19" fmla="*/ 146538 w 231530"/>
                  <a:gd name="connsiteY19" fmla="*/ 1210408 h 1361343"/>
                  <a:gd name="connsiteX20" fmla="*/ 145073 w 231530"/>
                  <a:gd name="connsiteY20" fmla="*/ 1204547 h 1361343"/>
                  <a:gd name="connsiteX21" fmla="*/ 140677 w 231530"/>
                  <a:gd name="connsiteY21" fmla="*/ 1198685 h 1361343"/>
                  <a:gd name="connsiteX22" fmla="*/ 131884 w 231530"/>
                  <a:gd name="connsiteY22" fmla="*/ 1194289 h 1361343"/>
                  <a:gd name="connsiteX23" fmla="*/ 127488 w 231530"/>
                  <a:gd name="connsiteY23" fmla="*/ 1189893 h 1361343"/>
                  <a:gd name="connsiteX24" fmla="*/ 121627 w 231530"/>
                  <a:gd name="connsiteY24" fmla="*/ 1188427 h 1361343"/>
                  <a:gd name="connsiteX25" fmla="*/ 105507 w 231530"/>
                  <a:gd name="connsiteY25" fmla="*/ 1184031 h 1361343"/>
                  <a:gd name="connsiteX26" fmla="*/ 101111 w 231530"/>
                  <a:gd name="connsiteY26" fmla="*/ 1181100 h 1361343"/>
                  <a:gd name="connsiteX27" fmla="*/ 87923 w 231530"/>
                  <a:gd name="connsiteY27" fmla="*/ 1179635 h 1361343"/>
                  <a:gd name="connsiteX28" fmla="*/ 83527 w 231530"/>
                  <a:gd name="connsiteY28" fmla="*/ 1178170 h 1361343"/>
                  <a:gd name="connsiteX29" fmla="*/ 84992 w 231530"/>
                  <a:gd name="connsiteY29" fmla="*/ 1159120 h 1361343"/>
                  <a:gd name="connsiteX30" fmla="*/ 90853 w 231530"/>
                  <a:gd name="connsiteY30" fmla="*/ 1121020 h 1361343"/>
                  <a:gd name="connsiteX31" fmla="*/ 96715 w 231530"/>
                  <a:gd name="connsiteY31" fmla="*/ 1112227 h 1361343"/>
                  <a:gd name="connsiteX32" fmla="*/ 101111 w 231530"/>
                  <a:gd name="connsiteY32" fmla="*/ 1110762 h 1361343"/>
                  <a:gd name="connsiteX33" fmla="*/ 104042 w 231530"/>
                  <a:gd name="connsiteY33" fmla="*/ 1106366 h 1361343"/>
                  <a:gd name="connsiteX34" fmla="*/ 105507 w 231530"/>
                  <a:gd name="connsiteY34" fmla="*/ 1101970 h 1361343"/>
                  <a:gd name="connsiteX35" fmla="*/ 109903 w 231530"/>
                  <a:gd name="connsiteY35" fmla="*/ 1096108 h 1361343"/>
                  <a:gd name="connsiteX36" fmla="*/ 111369 w 231530"/>
                  <a:gd name="connsiteY36" fmla="*/ 1087316 h 1361343"/>
                  <a:gd name="connsiteX37" fmla="*/ 115765 w 231530"/>
                  <a:gd name="connsiteY37" fmla="*/ 1072662 h 1361343"/>
                  <a:gd name="connsiteX38" fmla="*/ 112834 w 231530"/>
                  <a:gd name="connsiteY38" fmla="*/ 1043354 h 1361343"/>
                  <a:gd name="connsiteX39" fmla="*/ 105507 w 231530"/>
                  <a:gd name="connsiteY39" fmla="*/ 1037493 h 1361343"/>
                  <a:gd name="connsiteX40" fmla="*/ 98180 w 231530"/>
                  <a:gd name="connsiteY40" fmla="*/ 1027235 h 1361343"/>
                  <a:gd name="connsiteX41" fmla="*/ 96715 w 231530"/>
                  <a:gd name="connsiteY41" fmla="*/ 1016977 h 1361343"/>
                  <a:gd name="connsiteX42" fmla="*/ 93784 w 231530"/>
                  <a:gd name="connsiteY42" fmla="*/ 1003789 h 1361343"/>
                  <a:gd name="connsiteX43" fmla="*/ 92319 w 231530"/>
                  <a:gd name="connsiteY43" fmla="*/ 971550 h 1361343"/>
                  <a:gd name="connsiteX44" fmla="*/ 95250 w 231530"/>
                  <a:gd name="connsiteY44" fmla="*/ 942243 h 1361343"/>
                  <a:gd name="connsiteX45" fmla="*/ 96715 w 231530"/>
                  <a:gd name="connsiteY45" fmla="*/ 934916 h 1361343"/>
                  <a:gd name="connsiteX46" fmla="*/ 101111 w 231530"/>
                  <a:gd name="connsiteY46" fmla="*/ 927589 h 1361343"/>
                  <a:gd name="connsiteX47" fmla="*/ 98180 w 231530"/>
                  <a:gd name="connsiteY47" fmla="*/ 849923 h 1361343"/>
                  <a:gd name="connsiteX48" fmla="*/ 93784 w 231530"/>
                  <a:gd name="connsiteY48" fmla="*/ 844062 h 1361343"/>
                  <a:gd name="connsiteX49" fmla="*/ 90853 w 231530"/>
                  <a:gd name="connsiteY49" fmla="*/ 839666 h 1361343"/>
                  <a:gd name="connsiteX50" fmla="*/ 76200 w 231530"/>
                  <a:gd name="connsiteY50" fmla="*/ 826477 h 1361343"/>
                  <a:gd name="connsiteX51" fmla="*/ 68873 w 231530"/>
                  <a:gd name="connsiteY51" fmla="*/ 813289 h 1361343"/>
                  <a:gd name="connsiteX52" fmla="*/ 65942 w 231530"/>
                  <a:gd name="connsiteY52" fmla="*/ 801566 h 1361343"/>
                  <a:gd name="connsiteX53" fmla="*/ 58615 w 231530"/>
                  <a:gd name="connsiteY53" fmla="*/ 785447 h 1361343"/>
                  <a:gd name="connsiteX54" fmla="*/ 57150 w 231530"/>
                  <a:gd name="connsiteY54" fmla="*/ 781050 h 1361343"/>
                  <a:gd name="connsiteX55" fmla="*/ 52753 w 231530"/>
                  <a:gd name="connsiteY55" fmla="*/ 773723 h 1361343"/>
                  <a:gd name="connsiteX56" fmla="*/ 48357 w 231530"/>
                  <a:gd name="connsiteY56" fmla="*/ 762000 h 1361343"/>
                  <a:gd name="connsiteX57" fmla="*/ 46892 w 231530"/>
                  <a:gd name="connsiteY57" fmla="*/ 756139 h 1361343"/>
                  <a:gd name="connsiteX58" fmla="*/ 43961 w 231530"/>
                  <a:gd name="connsiteY58" fmla="*/ 751743 h 1361343"/>
                  <a:gd name="connsiteX59" fmla="*/ 39565 w 231530"/>
                  <a:gd name="connsiteY59" fmla="*/ 744416 h 1361343"/>
                  <a:gd name="connsiteX60" fmla="*/ 32238 w 231530"/>
                  <a:gd name="connsiteY60" fmla="*/ 732693 h 1361343"/>
                  <a:gd name="connsiteX61" fmla="*/ 24911 w 231530"/>
                  <a:gd name="connsiteY61" fmla="*/ 729762 h 1361343"/>
                  <a:gd name="connsiteX62" fmla="*/ 14653 w 231530"/>
                  <a:gd name="connsiteY62" fmla="*/ 715108 h 1361343"/>
                  <a:gd name="connsiteX63" fmla="*/ 11723 w 231530"/>
                  <a:gd name="connsiteY63" fmla="*/ 707781 h 1361343"/>
                  <a:gd name="connsiteX64" fmla="*/ 4396 w 231530"/>
                  <a:gd name="connsiteY64" fmla="*/ 697523 h 1361343"/>
                  <a:gd name="connsiteX65" fmla="*/ 0 w 231530"/>
                  <a:gd name="connsiteY65" fmla="*/ 677008 h 1361343"/>
                  <a:gd name="connsiteX66" fmla="*/ 2930 w 231530"/>
                  <a:gd name="connsiteY66" fmla="*/ 660889 h 1361343"/>
                  <a:gd name="connsiteX67" fmla="*/ 11723 w 231530"/>
                  <a:gd name="connsiteY67" fmla="*/ 641839 h 1361343"/>
                  <a:gd name="connsiteX68" fmla="*/ 13188 w 231530"/>
                  <a:gd name="connsiteY68" fmla="*/ 625720 h 1361343"/>
                  <a:gd name="connsiteX69" fmla="*/ 16119 w 231530"/>
                  <a:gd name="connsiteY69" fmla="*/ 618393 h 1361343"/>
                  <a:gd name="connsiteX70" fmla="*/ 17584 w 231530"/>
                  <a:gd name="connsiteY70" fmla="*/ 613997 h 1361343"/>
                  <a:gd name="connsiteX71" fmla="*/ 20515 w 231530"/>
                  <a:gd name="connsiteY71" fmla="*/ 603739 h 1361343"/>
                  <a:gd name="connsiteX72" fmla="*/ 23446 w 231530"/>
                  <a:gd name="connsiteY72" fmla="*/ 593481 h 1361343"/>
                  <a:gd name="connsiteX73" fmla="*/ 27842 w 231530"/>
                  <a:gd name="connsiteY73" fmla="*/ 584689 h 1361343"/>
                  <a:gd name="connsiteX74" fmla="*/ 30773 w 231530"/>
                  <a:gd name="connsiteY74" fmla="*/ 574431 h 1361343"/>
                  <a:gd name="connsiteX75" fmla="*/ 42496 w 231530"/>
                  <a:gd name="connsiteY75" fmla="*/ 570035 h 1361343"/>
                  <a:gd name="connsiteX76" fmla="*/ 67407 w 231530"/>
                  <a:gd name="connsiteY76" fmla="*/ 568570 h 1361343"/>
                  <a:gd name="connsiteX77" fmla="*/ 74734 w 231530"/>
                  <a:gd name="connsiteY77" fmla="*/ 562708 h 1361343"/>
                  <a:gd name="connsiteX78" fmla="*/ 84992 w 231530"/>
                  <a:gd name="connsiteY78" fmla="*/ 552450 h 1361343"/>
                  <a:gd name="connsiteX79" fmla="*/ 90853 w 231530"/>
                  <a:gd name="connsiteY79" fmla="*/ 543658 h 1361343"/>
                  <a:gd name="connsiteX80" fmla="*/ 92319 w 231530"/>
                  <a:gd name="connsiteY80" fmla="*/ 539262 h 1361343"/>
                  <a:gd name="connsiteX81" fmla="*/ 95250 w 231530"/>
                  <a:gd name="connsiteY81" fmla="*/ 531935 h 1361343"/>
                  <a:gd name="connsiteX82" fmla="*/ 104042 w 231530"/>
                  <a:gd name="connsiteY82" fmla="*/ 524608 h 1361343"/>
                  <a:gd name="connsiteX83" fmla="*/ 114300 w 231530"/>
                  <a:gd name="connsiteY83" fmla="*/ 514350 h 1361343"/>
                  <a:gd name="connsiteX84" fmla="*/ 121627 w 231530"/>
                  <a:gd name="connsiteY84" fmla="*/ 504093 h 1361343"/>
                  <a:gd name="connsiteX85" fmla="*/ 124557 w 231530"/>
                  <a:gd name="connsiteY85" fmla="*/ 499697 h 1361343"/>
                  <a:gd name="connsiteX86" fmla="*/ 128953 w 231530"/>
                  <a:gd name="connsiteY86" fmla="*/ 495300 h 1361343"/>
                  <a:gd name="connsiteX87" fmla="*/ 131884 w 231530"/>
                  <a:gd name="connsiteY87" fmla="*/ 489439 h 1361343"/>
                  <a:gd name="connsiteX88" fmla="*/ 139211 w 231530"/>
                  <a:gd name="connsiteY88" fmla="*/ 480647 h 1361343"/>
                  <a:gd name="connsiteX89" fmla="*/ 143607 w 231530"/>
                  <a:gd name="connsiteY89" fmla="*/ 479181 h 1361343"/>
                  <a:gd name="connsiteX90" fmla="*/ 145073 w 231530"/>
                  <a:gd name="connsiteY90" fmla="*/ 468923 h 1361343"/>
                  <a:gd name="connsiteX91" fmla="*/ 142142 w 231530"/>
                  <a:gd name="connsiteY91" fmla="*/ 451339 h 1361343"/>
                  <a:gd name="connsiteX92" fmla="*/ 153865 w 231530"/>
                  <a:gd name="connsiteY92" fmla="*/ 444012 h 1361343"/>
                  <a:gd name="connsiteX93" fmla="*/ 169984 w 231530"/>
                  <a:gd name="connsiteY93" fmla="*/ 430823 h 1361343"/>
                  <a:gd name="connsiteX94" fmla="*/ 172915 w 231530"/>
                  <a:gd name="connsiteY94" fmla="*/ 424962 h 1361343"/>
                  <a:gd name="connsiteX95" fmla="*/ 178777 w 231530"/>
                  <a:gd name="connsiteY95" fmla="*/ 404447 h 1361343"/>
                  <a:gd name="connsiteX96" fmla="*/ 183173 w 231530"/>
                  <a:gd name="connsiteY96" fmla="*/ 391258 h 1361343"/>
                  <a:gd name="connsiteX97" fmla="*/ 184638 w 231530"/>
                  <a:gd name="connsiteY97" fmla="*/ 385397 h 1361343"/>
                  <a:gd name="connsiteX98" fmla="*/ 187569 w 231530"/>
                  <a:gd name="connsiteY98" fmla="*/ 376604 h 1361343"/>
                  <a:gd name="connsiteX99" fmla="*/ 189034 w 231530"/>
                  <a:gd name="connsiteY99" fmla="*/ 364881 h 1361343"/>
                  <a:gd name="connsiteX100" fmla="*/ 193430 w 231530"/>
                  <a:gd name="connsiteY100" fmla="*/ 357554 h 1361343"/>
                  <a:gd name="connsiteX101" fmla="*/ 202223 w 231530"/>
                  <a:gd name="connsiteY101" fmla="*/ 347297 h 1361343"/>
                  <a:gd name="connsiteX102" fmla="*/ 200757 w 231530"/>
                  <a:gd name="connsiteY102" fmla="*/ 328247 h 1361343"/>
                  <a:gd name="connsiteX103" fmla="*/ 196361 w 231530"/>
                  <a:gd name="connsiteY103" fmla="*/ 274027 h 1361343"/>
                  <a:gd name="connsiteX104" fmla="*/ 197827 w 231530"/>
                  <a:gd name="connsiteY104" fmla="*/ 262304 h 1361343"/>
                  <a:gd name="connsiteX105" fmla="*/ 199292 w 231530"/>
                  <a:gd name="connsiteY105" fmla="*/ 256443 h 1361343"/>
                  <a:gd name="connsiteX106" fmla="*/ 203688 w 231530"/>
                  <a:gd name="connsiteY106" fmla="*/ 253512 h 1361343"/>
                  <a:gd name="connsiteX107" fmla="*/ 206619 w 231530"/>
                  <a:gd name="connsiteY107" fmla="*/ 249116 h 1361343"/>
                  <a:gd name="connsiteX108" fmla="*/ 205153 w 231530"/>
                  <a:gd name="connsiteY108" fmla="*/ 238858 h 1361343"/>
                  <a:gd name="connsiteX109" fmla="*/ 200757 w 231530"/>
                  <a:gd name="connsiteY109" fmla="*/ 222739 h 1361343"/>
                  <a:gd name="connsiteX110" fmla="*/ 189034 w 231530"/>
                  <a:gd name="connsiteY110" fmla="*/ 216877 h 1361343"/>
                  <a:gd name="connsiteX111" fmla="*/ 184638 w 231530"/>
                  <a:gd name="connsiteY111" fmla="*/ 193431 h 1361343"/>
                  <a:gd name="connsiteX112" fmla="*/ 181707 w 231530"/>
                  <a:gd name="connsiteY112" fmla="*/ 187570 h 1361343"/>
                  <a:gd name="connsiteX113" fmla="*/ 178777 w 231530"/>
                  <a:gd name="connsiteY113" fmla="*/ 172916 h 1361343"/>
                  <a:gd name="connsiteX114" fmla="*/ 171450 w 231530"/>
                  <a:gd name="connsiteY114" fmla="*/ 165589 h 1361343"/>
                  <a:gd name="connsiteX115" fmla="*/ 167053 w 231530"/>
                  <a:gd name="connsiteY115" fmla="*/ 162658 h 1361343"/>
                  <a:gd name="connsiteX116" fmla="*/ 161192 w 231530"/>
                  <a:gd name="connsiteY116" fmla="*/ 130420 h 1361343"/>
                  <a:gd name="connsiteX117" fmla="*/ 155330 w 231530"/>
                  <a:gd name="connsiteY117" fmla="*/ 90854 h 1361343"/>
                  <a:gd name="connsiteX118" fmla="*/ 149469 w 231530"/>
                  <a:gd name="connsiteY118" fmla="*/ 84993 h 1361343"/>
                  <a:gd name="connsiteX119" fmla="*/ 158261 w 231530"/>
                  <a:gd name="connsiteY119" fmla="*/ 71804 h 1361343"/>
                  <a:gd name="connsiteX120" fmla="*/ 164123 w 231530"/>
                  <a:gd name="connsiteY120" fmla="*/ 68873 h 1361343"/>
                  <a:gd name="connsiteX121" fmla="*/ 172915 w 231530"/>
                  <a:gd name="connsiteY121" fmla="*/ 51289 h 1361343"/>
                  <a:gd name="connsiteX122" fmla="*/ 174380 w 231530"/>
                  <a:gd name="connsiteY122" fmla="*/ 0 h 136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1530" h="1361343">
                    <a:moveTo>
                      <a:pt x="231530" y="1361343"/>
                    </a:moveTo>
                    <a:cubicBezTo>
                      <a:pt x="230553" y="1358412"/>
                      <a:pt x="230065" y="1355270"/>
                      <a:pt x="228600" y="1352550"/>
                    </a:cubicBezTo>
                    <a:cubicBezTo>
                      <a:pt x="226608" y="1348850"/>
                      <a:pt x="222928" y="1346155"/>
                      <a:pt x="221273" y="1342293"/>
                    </a:cubicBezTo>
                    <a:cubicBezTo>
                      <a:pt x="219912" y="1339118"/>
                      <a:pt x="220584" y="1335401"/>
                      <a:pt x="219807" y="1332035"/>
                    </a:cubicBezTo>
                    <a:cubicBezTo>
                      <a:pt x="219112" y="1329025"/>
                      <a:pt x="217765" y="1326202"/>
                      <a:pt x="216877" y="1323243"/>
                    </a:cubicBezTo>
                    <a:cubicBezTo>
                      <a:pt x="216298" y="1321314"/>
                      <a:pt x="216118" y="1319267"/>
                      <a:pt x="215411" y="1317381"/>
                    </a:cubicBezTo>
                    <a:cubicBezTo>
                      <a:pt x="214644" y="1315336"/>
                      <a:pt x="213340" y="1313528"/>
                      <a:pt x="212480" y="1311520"/>
                    </a:cubicBezTo>
                    <a:cubicBezTo>
                      <a:pt x="211871" y="1310100"/>
                      <a:pt x="211503" y="1308589"/>
                      <a:pt x="211015" y="1307123"/>
                    </a:cubicBezTo>
                    <a:cubicBezTo>
                      <a:pt x="210527" y="1303704"/>
                      <a:pt x="210388" y="1300217"/>
                      <a:pt x="209550" y="1296866"/>
                    </a:cubicBezTo>
                    <a:cubicBezTo>
                      <a:pt x="208498" y="1292659"/>
                      <a:pt x="205610" y="1286641"/>
                      <a:pt x="202223" y="1283677"/>
                    </a:cubicBezTo>
                    <a:cubicBezTo>
                      <a:pt x="197964" y="1279950"/>
                      <a:pt x="195216" y="1279388"/>
                      <a:pt x="190500" y="1277816"/>
                    </a:cubicBezTo>
                    <a:cubicBezTo>
                      <a:pt x="189034" y="1276839"/>
                      <a:pt x="187713" y="1275600"/>
                      <a:pt x="186103" y="1274885"/>
                    </a:cubicBezTo>
                    <a:cubicBezTo>
                      <a:pt x="183280" y="1273630"/>
                      <a:pt x="177311" y="1271954"/>
                      <a:pt x="177311" y="1271954"/>
                    </a:cubicBezTo>
                    <a:cubicBezTo>
                      <a:pt x="175846" y="1270489"/>
                      <a:pt x="174210" y="1269176"/>
                      <a:pt x="172915" y="1267558"/>
                    </a:cubicBezTo>
                    <a:cubicBezTo>
                      <a:pt x="169691" y="1263528"/>
                      <a:pt x="163806" y="1254051"/>
                      <a:pt x="159727" y="1249973"/>
                    </a:cubicBezTo>
                    <a:cubicBezTo>
                      <a:pt x="158482" y="1248728"/>
                      <a:pt x="156683" y="1248170"/>
                      <a:pt x="155330" y="1247043"/>
                    </a:cubicBezTo>
                    <a:cubicBezTo>
                      <a:pt x="153738" y="1245717"/>
                      <a:pt x="152399" y="1244112"/>
                      <a:pt x="150934" y="1242647"/>
                    </a:cubicBezTo>
                    <a:cubicBezTo>
                      <a:pt x="152399" y="1238251"/>
                      <a:pt x="157402" y="1233603"/>
                      <a:pt x="155330" y="1229458"/>
                    </a:cubicBezTo>
                    <a:cubicBezTo>
                      <a:pt x="152888" y="1224573"/>
                      <a:pt x="150292" y="1219763"/>
                      <a:pt x="148003" y="1214804"/>
                    </a:cubicBezTo>
                    <a:cubicBezTo>
                      <a:pt x="147356" y="1213402"/>
                      <a:pt x="146962" y="1211893"/>
                      <a:pt x="146538" y="1210408"/>
                    </a:cubicBezTo>
                    <a:cubicBezTo>
                      <a:pt x="145985" y="1208472"/>
                      <a:pt x="145974" y="1206348"/>
                      <a:pt x="145073" y="1204547"/>
                    </a:cubicBezTo>
                    <a:cubicBezTo>
                      <a:pt x="143981" y="1202362"/>
                      <a:pt x="142605" y="1200184"/>
                      <a:pt x="140677" y="1198685"/>
                    </a:cubicBezTo>
                    <a:cubicBezTo>
                      <a:pt x="138090" y="1196673"/>
                      <a:pt x="134815" y="1195754"/>
                      <a:pt x="131884" y="1194289"/>
                    </a:cubicBezTo>
                    <a:cubicBezTo>
                      <a:pt x="130419" y="1192824"/>
                      <a:pt x="129287" y="1190921"/>
                      <a:pt x="127488" y="1189893"/>
                    </a:cubicBezTo>
                    <a:cubicBezTo>
                      <a:pt x="125740" y="1188894"/>
                      <a:pt x="123570" y="1188957"/>
                      <a:pt x="121627" y="1188427"/>
                    </a:cubicBezTo>
                    <a:cubicBezTo>
                      <a:pt x="102478" y="1183205"/>
                      <a:pt x="118758" y="1187345"/>
                      <a:pt x="105507" y="1184031"/>
                    </a:cubicBezTo>
                    <a:cubicBezTo>
                      <a:pt x="104042" y="1183054"/>
                      <a:pt x="102820" y="1181527"/>
                      <a:pt x="101111" y="1181100"/>
                    </a:cubicBezTo>
                    <a:cubicBezTo>
                      <a:pt x="96820" y="1180027"/>
                      <a:pt x="92286" y="1180362"/>
                      <a:pt x="87923" y="1179635"/>
                    </a:cubicBezTo>
                    <a:cubicBezTo>
                      <a:pt x="86399" y="1179381"/>
                      <a:pt x="84992" y="1178658"/>
                      <a:pt x="83527" y="1178170"/>
                    </a:cubicBezTo>
                    <a:cubicBezTo>
                      <a:pt x="84015" y="1171820"/>
                      <a:pt x="84639" y="1165479"/>
                      <a:pt x="84992" y="1159120"/>
                    </a:cubicBezTo>
                    <a:cubicBezTo>
                      <a:pt x="87004" y="1122888"/>
                      <a:pt x="78421" y="1133452"/>
                      <a:pt x="90853" y="1121020"/>
                    </a:cubicBezTo>
                    <a:cubicBezTo>
                      <a:pt x="92390" y="1116411"/>
                      <a:pt x="92011" y="1115363"/>
                      <a:pt x="96715" y="1112227"/>
                    </a:cubicBezTo>
                    <a:cubicBezTo>
                      <a:pt x="98000" y="1111370"/>
                      <a:pt x="99646" y="1111250"/>
                      <a:pt x="101111" y="1110762"/>
                    </a:cubicBezTo>
                    <a:cubicBezTo>
                      <a:pt x="102088" y="1109297"/>
                      <a:pt x="103254" y="1107941"/>
                      <a:pt x="104042" y="1106366"/>
                    </a:cubicBezTo>
                    <a:cubicBezTo>
                      <a:pt x="104733" y="1104985"/>
                      <a:pt x="104741" y="1103311"/>
                      <a:pt x="105507" y="1101970"/>
                    </a:cubicBezTo>
                    <a:cubicBezTo>
                      <a:pt x="106719" y="1099849"/>
                      <a:pt x="108438" y="1098062"/>
                      <a:pt x="109903" y="1096108"/>
                    </a:cubicBezTo>
                    <a:cubicBezTo>
                      <a:pt x="110392" y="1093177"/>
                      <a:pt x="110587" y="1090182"/>
                      <a:pt x="111369" y="1087316"/>
                    </a:cubicBezTo>
                    <a:cubicBezTo>
                      <a:pt x="118592" y="1060837"/>
                      <a:pt x="110596" y="1098513"/>
                      <a:pt x="115765" y="1072662"/>
                    </a:cubicBezTo>
                    <a:cubicBezTo>
                      <a:pt x="114788" y="1062893"/>
                      <a:pt x="115583" y="1052779"/>
                      <a:pt x="112834" y="1043354"/>
                    </a:cubicBezTo>
                    <a:cubicBezTo>
                      <a:pt x="111958" y="1040352"/>
                      <a:pt x="107719" y="1039705"/>
                      <a:pt x="105507" y="1037493"/>
                    </a:cubicBezTo>
                    <a:cubicBezTo>
                      <a:pt x="103692" y="1035678"/>
                      <a:pt x="99843" y="1029729"/>
                      <a:pt x="98180" y="1027235"/>
                    </a:cubicBezTo>
                    <a:cubicBezTo>
                      <a:pt x="97692" y="1023816"/>
                      <a:pt x="97352" y="1020372"/>
                      <a:pt x="96715" y="1016977"/>
                    </a:cubicBezTo>
                    <a:cubicBezTo>
                      <a:pt x="95885" y="1012551"/>
                      <a:pt x="94218" y="1008271"/>
                      <a:pt x="93784" y="1003789"/>
                    </a:cubicBezTo>
                    <a:cubicBezTo>
                      <a:pt x="92748" y="993082"/>
                      <a:pt x="92807" y="982296"/>
                      <a:pt x="92319" y="971550"/>
                    </a:cubicBezTo>
                    <a:cubicBezTo>
                      <a:pt x="93296" y="961781"/>
                      <a:pt x="94080" y="951991"/>
                      <a:pt x="95250" y="942243"/>
                    </a:cubicBezTo>
                    <a:cubicBezTo>
                      <a:pt x="95547" y="939770"/>
                      <a:pt x="95790" y="937229"/>
                      <a:pt x="96715" y="934916"/>
                    </a:cubicBezTo>
                    <a:cubicBezTo>
                      <a:pt x="97773" y="932271"/>
                      <a:pt x="99646" y="930031"/>
                      <a:pt x="101111" y="927589"/>
                    </a:cubicBezTo>
                    <a:cubicBezTo>
                      <a:pt x="100134" y="901700"/>
                      <a:pt x="100444" y="875731"/>
                      <a:pt x="98180" y="849923"/>
                    </a:cubicBezTo>
                    <a:cubicBezTo>
                      <a:pt x="97967" y="847490"/>
                      <a:pt x="95204" y="846049"/>
                      <a:pt x="93784" y="844062"/>
                    </a:cubicBezTo>
                    <a:cubicBezTo>
                      <a:pt x="92760" y="842629"/>
                      <a:pt x="92023" y="840982"/>
                      <a:pt x="90853" y="839666"/>
                    </a:cubicBezTo>
                    <a:cubicBezTo>
                      <a:pt x="83839" y="831775"/>
                      <a:pt x="83312" y="831811"/>
                      <a:pt x="76200" y="826477"/>
                    </a:cubicBezTo>
                    <a:cubicBezTo>
                      <a:pt x="73416" y="821837"/>
                      <a:pt x="70978" y="818201"/>
                      <a:pt x="68873" y="813289"/>
                    </a:cubicBezTo>
                    <a:cubicBezTo>
                      <a:pt x="65578" y="805602"/>
                      <a:pt x="69388" y="811904"/>
                      <a:pt x="65942" y="801566"/>
                    </a:cubicBezTo>
                    <a:cubicBezTo>
                      <a:pt x="62025" y="789812"/>
                      <a:pt x="62424" y="794334"/>
                      <a:pt x="58615" y="785447"/>
                    </a:cubicBezTo>
                    <a:cubicBezTo>
                      <a:pt x="58006" y="784027"/>
                      <a:pt x="57841" y="782432"/>
                      <a:pt x="57150" y="781050"/>
                    </a:cubicBezTo>
                    <a:cubicBezTo>
                      <a:pt x="55876" y="778502"/>
                      <a:pt x="53947" y="776309"/>
                      <a:pt x="52753" y="773723"/>
                    </a:cubicBezTo>
                    <a:cubicBezTo>
                      <a:pt x="51004" y="769934"/>
                      <a:pt x="49677" y="765959"/>
                      <a:pt x="48357" y="762000"/>
                    </a:cubicBezTo>
                    <a:cubicBezTo>
                      <a:pt x="47720" y="760090"/>
                      <a:pt x="47685" y="757990"/>
                      <a:pt x="46892" y="756139"/>
                    </a:cubicBezTo>
                    <a:cubicBezTo>
                      <a:pt x="46198" y="754520"/>
                      <a:pt x="44894" y="753236"/>
                      <a:pt x="43961" y="751743"/>
                    </a:cubicBezTo>
                    <a:cubicBezTo>
                      <a:pt x="42451" y="749328"/>
                      <a:pt x="40839" y="746964"/>
                      <a:pt x="39565" y="744416"/>
                    </a:cubicBezTo>
                    <a:cubicBezTo>
                      <a:pt x="36405" y="738095"/>
                      <a:pt x="40495" y="739115"/>
                      <a:pt x="32238" y="732693"/>
                    </a:cubicBezTo>
                    <a:cubicBezTo>
                      <a:pt x="30162" y="731078"/>
                      <a:pt x="27353" y="730739"/>
                      <a:pt x="24911" y="729762"/>
                    </a:cubicBezTo>
                    <a:cubicBezTo>
                      <a:pt x="17897" y="712228"/>
                      <a:pt x="27517" y="733486"/>
                      <a:pt x="14653" y="715108"/>
                    </a:cubicBezTo>
                    <a:cubicBezTo>
                      <a:pt x="13145" y="712953"/>
                      <a:pt x="13048" y="710053"/>
                      <a:pt x="11723" y="707781"/>
                    </a:cubicBezTo>
                    <a:cubicBezTo>
                      <a:pt x="9606" y="704151"/>
                      <a:pt x="6838" y="700942"/>
                      <a:pt x="4396" y="697523"/>
                    </a:cubicBezTo>
                    <a:cubicBezTo>
                      <a:pt x="3065" y="692203"/>
                      <a:pt x="0" y="680344"/>
                      <a:pt x="0" y="677008"/>
                    </a:cubicBezTo>
                    <a:cubicBezTo>
                      <a:pt x="0" y="671547"/>
                      <a:pt x="1606" y="666187"/>
                      <a:pt x="2930" y="660889"/>
                    </a:cubicBezTo>
                    <a:cubicBezTo>
                      <a:pt x="6160" y="647969"/>
                      <a:pt x="5568" y="650045"/>
                      <a:pt x="11723" y="641839"/>
                    </a:cubicBezTo>
                    <a:cubicBezTo>
                      <a:pt x="12211" y="636466"/>
                      <a:pt x="12194" y="631023"/>
                      <a:pt x="13188" y="625720"/>
                    </a:cubicBezTo>
                    <a:cubicBezTo>
                      <a:pt x="13673" y="623135"/>
                      <a:pt x="15195" y="620856"/>
                      <a:pt x="16119" y="618393"/>
                    </a:cubicBezTo>
                    <a:cubicBezTo>
                      <a:pt x="16661" y="616947"/>
                      <a:pt x="17140" y="615476"/>
                      <a:pt x="17584" y="613997"/>
                    </a:cubicBezTo>
                    <a:cubicBezTo>
                      <a:pt x="18606" y="610591"/>
                      <a:pt x="19579" y="607170"/>
                      <a:pt x="20515" y="603739"/>
                    </a:cubicBezTo>
                    <a:cubicBezTo>
                      <a:pt x="21339" y="600716"/>
                      <a:pt x="22121" y="596461"/>
                      <a:pt x="23446" y="593481"/>
                    </a:cubicBezTo>
                    <a:cubicBezTo>
                      <a:pt x="24777" y="590487"/>
                      <a:pt x="26666" y="587747"/>
                      <a:pt x="27842" y="584689"/>
                    </a:cubicBezTo>
                    <a:cubicBezTo>
                      <a:pt x="29119" y="581370"/>
                      <a:pt x="29046" y="577540"/>
                      <a:pt x="30773" y="574431"/>
                    </a:cubicBezTo>
                    <a:cubicBezTo>
                      <a:pt x="32544" y="571243"/>
                      <a:pt x="40085" y="570254"/>
                      <a:pt x="42496" y="570035"/>
                    </a:cubicBezTo>
                    <a:cubicBezTo>
                      <a:pt x="50780" y="569282"/>
                      <a:pt x="59103" y="569058"/>
                      <a:pt x="67407" y="568570"/>
                    </a:cubicBezTo>
                    <a:cubicBezTo>
                      <a:pt x="69849" y="566616"/>
                      <a:pt x="72642" y="565033"/>
                      <a:pt x="74734" y="562708"/>
                    </a:cubicBezTo>
                    <a:cubicBezTo>
                      <a:pt x="84812" y="551511"/>
                      <a:pt x="75781" y="555522"/>
                      <a:pt x="84992" y="552450"/>
                    </a:cubicBezTo>
                    <a:cubicBezTo>
                      <a:pt x="88575" y="534528"/>
                      <a:pt x="82968" y="551541"/>
                      <a:pt x="90853" y="543658"/>
                    </a:cubicBezTo>
                    <a:cubicBezTo>
                      <a:pt x="91945" y="542566"/>
                      <a:pt x="91777" y="540708"/>
                      <a:pt x="92319" y="539262"/>
                    </a:cubicBezTo>
                    <a:cubicBezTo>
                      <a:pt x="93243" y="536799"/>
                      <a:pt x="93856" y="534166"/>
                      <a:pt x="95250" y="531935"/>
                    </a:cubicBezTo>
                    <a:cubicBezTo>
                      <a:pt x="98456" y="526806"/>
                      <a:pt x="99992" y="528253"/>
                      <a:pt x="104042" y="524608"/>
                    </a:cubicBezTo>
                    <a:cubicBezTo>
                      <a:pt x="107636" y="521373"/>
                      <a:pt x="111618" y="518374"/>
                      <a:pt x="114300" y="514350"/>
                    </a:cubicBezTo>
                    <a:cubicBezTo>
                      <a:pt x="121205" y="503990"/>
                      <a:pt x="112539" y="516815"/>
                      <a:pt x="121627" y="504093"/>
                    </a:cubicBezTo>
                    <a:cubicBezTo>
                      <a:pt x="122651" y="502660"/>
                      <a:pt x="123430" y="501050"/>
                      <a:pt x="124557" y="499697"/>
                    </a:cubicBezTo>
                    <a:cubicBezTo>
                      <a:pt x="125884" y="498105"/>
                      <a:pt x="127748" y="496986"/>
                      <a:pt x="128953" y="495300"/>
                    </a:cubicBezTo>
                    <a:cubicBezTo>
                      <a:pt x="130223" y="493523"/>
                      <a:pt x="130800" y="491335"/>
                      <a:pt x="131884" y="489439"/>
                    </a:cubicBezTo>
                    <a:cubicBezTo>
                      <a:pt x="133548" y="486528"/>
                      <a:pt x="136414" y="482512"/>
                      <a:pt x="139211" y="480647"/>
                    </a:cubicBezTo>
                    <a:cubicBezTo>
                      <a:pt x="140496" y="479790"/>
                      <a:pt x="142142" y="479670"/>
                      <a:pt x="143607" y="479181"/>
                    </a:cubicBezTo>
                    <a:cubicBezTo>
                      <a:pt x="144096" y="475762"/>
                      <a:pt x="145254" y="472372"/>
                      <a:pt x="145073" y="468923"/>
                    </a:cubicBezTo>
                    <a:cubicBezTo>
                      <a:pt x="144761" y="462989"/>
                      <a:pt x="140164" y="456942"/>
                      <a:pt x="142142" y="451339"/>
                    </a:cubicBezTo>
                    <a:cubicBezTo>
                      <a:pt x="143676" y="446994"/>
                      <a:pt x="150068" y="446623"/>
                      <a:pt x="153865" y="444012"/>
                    </a:cubicBezTo>
                    <a:cubicBezTo>
                      <a:pt x="155693" y="442756"/>
                      <a:pt x="167037" y="434949"/>
                      <a:pt x="169984" y="430823"/>
                    </a:cubicBezTo>
                    <a:cubicBezTo>
                      <a:pt x="171254" y="429046"/>
                      <a:pt x="172131" y="427001"/>
                      <a:pt x="172915" y="424962"/>
                    </a:cubicBezTo>
                    <a:cubicBezTo>
                      <a:pt x="176617" y="415336"/>
                      <a:pt x="177198" y="413133"/>
                      <a:pt x="178777" y="404447"/>
                    </a:cubicBezTo>
                    <a:cubicBezTo>
                      <a:pt x="180752" y="393586"/>
                      <a:pt x="178463" y="398322"/>
                      <a:pt x="183173" y="391258"/>
                    </a:cubicBezTo>
                    <a:cubicBezTo>
                      <a:pt x="183661" y="389304"/>
                      <a:pt x="184059" y="387326"/>
                      <a:pt x="184638" y="385397"/>
                    </a:cubicBezTo>
                    <a:cubicBezTo>
                      <a:pt x="185526" y="382438"/>
                      <a:pt x="186922" y="379625"/>
                      <a:pt x="187569" y="376604"/>
                    </a:cubicBezTo>
                    <a:cubicBezTo>
                      <a:pt x="188394" y="372753"/>
                      <a:pt x="187876" y="368645"/>
                      <a:pt x="189034" y="364881"/>
                    </a:cubicBezTo>
                    <a:cubicBezTo>
                      <a:pt x="189872" y="362159"/>
                      <a:pt x="191850" y="359924"/>
                      <a:pt x="193430" y="357554"/>
                    </a:cubicBezTo>
                    <a:cubicBezTo>
                      <a:pt x="197187" y="351919"/>
                      <a:pt x="197698" y="351822"/>
                      <a:pt x="202223" y="347297"/>
                    </a:cubicBezTo>
                    <a:cubicBezTo>
                      <a:pt x="205811" y="336527"/>
                      <a:pt x="202221" y="349726"/>
                      <a:pt x="200757" y="328247"/>
                    </a:cubicBezTo>
                    <a:cubicBezTo>
                      <a:pt x="197012" y="273321"/>
                      <a:pt x="208745" y="292601"/>
                      <a:pt x="196361" y="274027"/>
                    </a:cubicBezTo>
                    <a:cubicBezTo>
                      <a:pt x="196850" y="270119"/>
                      <a:pt x="197180" y="266189"/>
                      <a:pt x="197827" y="262304"/>
                    </a:cubicBezTo>
                    <a:cubicBezTo>
                      <a:pt x="198158" y="260318"/>
                      <a:pt x="198175" y="258119"/>
                      <a:pt x="199292" y="256443"/>
                    </a:cubicBezTo>
                    <a:cubicBezTo>
                      <a:pt x="200269" y="254978"/>
                      <a:pt x="202223" y="254489"/>
                      <a:pt x="203688" y="253512"/>
                    </a:cubicBezTo>
                    <a:cubicBezTo>
                      <a:pt x="204665" y="252047"/>
                      <a:pt x="206444" y="250868"/>
                      <a:pt x="206619" y="249116"/>
                    </a:cubicBezTo>
                    <a:cubicBezTo>
                      <a:pt x="206963" y="245679"/>
                      <a:pt x="205721" y="242265"/>
                      <a:pt x="205153" y="238858"/>
                    </a:cubicBezTo>
                    <a:cubicBezTo>
                      <a:pt x="204506" y="234976"/>
                      <a:pt x="202710" y="225864"/>
                      <a:pt x="200757" y="222739"/>
                    </a:cubicBezTo>
                    <a:cubicBezTo>
                      <a:pt x="199293" y="220397"/>
                      <a:pt x="190347" y="217402"/>
                      <a:pt x="189034" y="216877"/>
                    </a:cubicBezTo>
                    <a:cubicBezTo>
                      <a:pt x="188198" y="211443"/>
                      <a:pt x="187574" y="200282"/>
                      <a:pt x="184638" y="193431"/>
                    </a:cubicBezTo>
                    <a:cubicBezTo>
                      <a:pt x="183778" y="191423"/>
                      <a:pt x="182684" y="189524"/>
                      <a:pt x="181707" y="187570"/>
                    </a:cubicBezTo>
                    <a:cubicBezTo>
                      <a:pt x="181705" y="187559"/>
                      <a:pt x="180582" y="175323"/>
                      <a:pt x="178777" y="172916"/>
                    </a:cubicBezTo>
                    <a:cubicBezTo>
                      <a:pt x="176705" y="170153"/>
                      <a:pt x="174049" y="167863"/>
                      <a:pt x="171450" y="165589"/>
                    </a:cubicBezTo>
                    <a:cubicBezTo>
                      <a:pt x="170124" y="164429"/>
                      <a:pt x="168519" y="163635"/>
                      <a:pt x="167053" y="162658"/>
                    </a:cubicBezTo>
                    <a:cubicBezTo>
                      <a:pt x="163304" y="140160"/>
                      <a:pt x="165289" y="150900"/>
                      <a:pt x="161192" y="130420"/>
                    </a:cubicBezTo>
                    <a:cubicBezTo>
                      <a:pt x="158972" y="81576"/>
                      <a:pt x="165428" y="111048"/>
                      <a:pt x="155330" y="90854"/>
                    </a:cubicBezTo>
                    <a:cubicBezTo>
                      <a:pt x="152204" y="84602"/>
                      <a:pt x="156503" y="87337"/>
                      <a:pt x="149469" y="84993"/>
                    </a:cubicBezTo>
                    <a:cubicBezTo>
                      <a:pt x="152400" y="80597"/>
                      <a:pt x="154707" y="75714"/>
                      <a:pt x="158261" y="71804"/>
                    </a:cubicBezTo>
                    <a:cubicBezTo>
                      <a:pt x="159731" y="70187"/>
                      <a:pt x="162578" y="70418"/>
                      <a:pt x="164123" y="68873"/>
                    </a:cubicBezTo>
                    <a:cubicBezTo>
                      <a:pt x="167279" y="65717"/>
                      <a:pt x="171517" y="54550"/>
                      <a:pt x="172915" y="51289"/>
                    </a:cubicBezTo>
                    <a:cubicBezTo>
                      <a:pt x="177253" y="29592"/>
                      <a:pt x="174380" y="46453"/>
                      <a:pt x="174380"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90" name="Freeform: Shape 189">
                <a:extLst>
                  <a:ext uri="{FF2B5EF4-FFF2-40B4-BE49-F238E27FC236}">
                    <a16:creationId xmlns:a16="http://schemas.microsoft.com/office/drawing/2014/main" id="{EE4E4A6C-F18F-D83B-095D-491403CC66DA}"/>
                  </a:ext>
                </a:extLst>
              </p:cNvPr>
              <p:cNvSpPr/>
              <p:nvPr/>
            </p:nvSpPr>
            <p:spPr>
              <a:xfrm>
                <a:off x="7398312" y="3484248"/>
                <a:ext cx="263911" cy="266700"/>
              </a:xfrm>
              <a:custGeom>
                <a:avLst/>
                <a:gdLst>
                  <a:gd name="connsiteX0" fmla="*/ 130419 w 263911"/>
                  <a:gd name="connsiteY0" fmla="*/ 0 h 266700"/>
                  <a:gd name="connsiteX1" fmla="*/ 130419 w 263911"/>
                  <a:gd name="connsiteY1" fmla="*/ 0 h 266700"/>
                  <a:gd name="connsiteX2" fmla="*/ 168519 w 263911"/>
                  <a:gd name="connsiteY2" fmla="*/ 17585 h 266700"/>
                  <a:gd name="connsiteX3" fmla="*/ 197827 w 263911"/>
                  <a:gd name="connsiteY3" fmla="*/ 17585 h 266700"/>
                  <a:gd name="connsiteX4" fmla="*/ 199292 w 263911"/>
                  <a:gd name="connsiteY4" fmla="*/ 39566 h 266700"/>
                  <a:gd name="connsiteX5" fmla="*/ 202223 w 263911"/>
                  <a:gd name="connsiteY5" fmla="*/ 45427 h 266700"/>
                  <a:gd name="connsiteX6" fmla="*/ 213946 w 263911"/>
                  <a:gd name="connsiteY6" fmla="*/ 54219 h 266700"/>
                  <a:gd name="connsiteX7" fmla="*/ 221273 w 263911"/>
                  <a:gd name="connsiteY7" fmla="*/ 65942 h 266700"/>
                  <a:gd name="connsiteX8" fmla="*/ 222738 w 263911"/>
                  <a:gd name="connsiteY8" fmla="*/ 70339 h 266700"/>
                  <a:gd name="connsiteX9" fmla="*/ 231531 w 263911"/>
                  <a:gd name="connsiteY9" fmla="*/ 65942 h 266700"/>
                  <a:gd name="connsiteX10" fmla="*/ 232996 w 263911"/>
                  <a:gd name="connsiteY10" fmla="*/ 61546 h 266700"/>
                  <a:gd name="connsiteX11" fmla="*/ 243254 w 263911"/>
                  <a:gd name="connsiteY11" fmla="*/ 57150 h 266700"/>
                  <a:gd name="connsiteX12" fmla="*/ 250581 w 263911"/>
                  <a:gd name="connsiteY12" fmla="*/ 55685 h 266700"/>
                  <a:gd name="connsiteX13" fmla="*/ 263769 w 263911"/>
                  <a:gd name="connsiteY13" fmla="*/ 61546 h 266700"/>
                  <a:gd name="connsiteX14" fmla="*/ 254977 w 263911"/>
                  <a:gd name="connsiteY14" fmla="*/ 67408 h 266700"/>
                  <a:gd name="connsiteX15" fmla="*/ 243254 w 263911"/>
                  <a:gd name="connsiteY15" fmla="*/ 74735 h 266700"/>
                  <a:gd name="connsiteX16" fmla="*/ 234461 w 263911"/>
                  <a:gd name="connsiteY16" fmla="*/ 76200 h 266700"/>
                  <a:gd name="connsiteX17" fmla="*/ 225669 w 263911"/>
                  <a:gd name="connsiteY17" fmla="*/ 82062 h 266700"/>
                  <a:gd name="connsiteX18" fmla="*/ 215411 w 263911"/>
                  <a:gd name="connsiteY18" fmla="*/ 99646 h 266700"/>
                  <a:gd name="connsiteX19" fmla="*/ 213946 w 263911"/>
                  <a:gd name="connsiteY19" fmla="*/ 105508 h 266700"/>
                  <a:gd name="connsiteX20" fmla="*/ 200757 w 263911"/>
                  <a:gd name="connsiteY20" fmla="*/ 126023 h 266700"/>
                  <a:gd name="connsiteX21" fmla="*/ 199292 w 263911"/>
                  <a:gd name="connsiteY21" fmla="*/ 130419 h 266700"/>
                  <a:gd name="connsiteX22" fmla="*/ 197827 w 263911"/>
                  <a:gd name="connsiteY22" fmla="*/ 139212 h 266700"/>
                  <a:gd name="connsiteX23" fmla="*/ 180242 w 263911"/>
                  <a:gd name="connsiteY23" fmla="*/ 159727 h 266700"/>
                  <a:gd name="connsiteX24" fmla="*/ 175846 w 263911"/>
                  <a:gd name="connsiteY24" fmla="*/ 168519 h 266700"/>
                  <a:gd name="connsiteX25" fmla="*/ 171450 w 263911"/>
                  <a:gd name="connsiteY25" fmla="*/ 178777 h 266700"/>
                  <a:gd name="connsiteX26" fmla="*/ 168519 w 263911"/>
                  <a:gd name="connsiteY26" fmla="*/ 189035 h 266700"/>
                  <a:gd name="connsiteX27" fmla="*/ 167054 w 263911"/>
                  <a:gd name="connsiteY27" fmla="*/ 193431 h 266700"/>
                  <a:gd name="connsiteX28" fmla="*/ 164123 w 263911"/>
                  <a:gd name="connsiteY28" fmla="*/ 196362 h 266700"/>
                  <a:gd name="connsiteX29" fmla="*/ 146538 w 263911"/>
                  <a:gd name="connsiteY29" fmla="*/ 197827 h 266700"/>
                  <a:gd name="connsiteX30" fmla="*/ 148004 w 263911"/>
                  <a:gd name="connsiteY30" fmla="*/ 234462 h 266700"/>
                  <a:gd name="connsiteX31" fmla="*/ 153865 w 263911"/>
                  <a:gd name="connsiteY31" fmla="*/ 241789 h 266700"/>
                  <a:gd name="connsiteX32" fmla="*/ 168519 w 263911"/>
                  <a:gd name="connsiteY32" fmla="*/ 234462 h 266700"/>
                  <a:gd name="connsiteX33" fmla="*/ 171450 w 263911"/>
                  <a:gd name="connsiteY33" fmla="*/ 225669 h 266700"/>
                  <a:gd name="connsiteX34" fmla="*/ 181707 w 263911"/>
                  <a:gd name="connsiteY34" fmla="*/ 219808 h 266700"/>
                  <a:gd name="connsiteX35" fmla="*/ 174381 w 263911"/>
                  <a:gd name="connsiteY35" fmla="*/ 231531 h 266700"/>
                  <a:gd name="connsiteX36" fmla="*/ 164123 w 263911"/>
                  <a:gd name="connsiteY36" fmla="*/ 243254 h 266700"/>
                  <a:gd name="connsiteX37" fmla="*/ 155331 w 263911"/>
                  <a:gd name="connsiteY37" fmla="*/ 252046 h 266700"/>
                  <a:gd name="connsiteX38" fmla="*/ 145073 w 263911"/>
                  <a:gd name="connsiteY38" fmla="*/ 257908 h 266700"/>
                  <a:gd name="connsiteX39" fmla="*/ 105507 w 263911"/>
                  <a:gd name="connsiteY39" fmla="*/ 260839 h 266700"/>
                  <a:gd name="connsiteX40" fmla="*/ 90854 w 263911"/>
                  <a:gd name="connsiteY40" fmla="*/ 262304 h 266700"/>
                  <a:gd name="connsiteX41" fmla="*/ 82061 w 263911"/>
                  <a:gd name="connsiteY41" fmla="*/ 253512 h 266700"/>
                  <a:gd name="connsiteX42" fmla="*/ 64477 w 263911"/>
                  <a:gd name="connsiteY42" fmla="*/ 247650 h 266700"/>
                  <a:gd name="connsiteX43" fmla="*/ 60081 w 263911"/>
                  <a:gd name="connsiteY43" fmla="*/ 244719 h 266700"/>
                  <a:gd name="connsiteX44" fmla="*/ 51288 w 263911"/>
                  <a:gd name="connsiteY44" fmla="*/ 240323 h 266700"/>
                  <a:gd name="connsiteX45" fmla="*/ 45427 w 263911"/>
                  <a:gd name="connsiteY45" fmla="*/ 246185 h 266700"/>
                  <a:gd name="connsiteX46" fmla="*/ 41031 w 263911"/>
                  <a:gd name="connsiteY46" fmla="*/ 249116 h 266700"/>
                  <a:gd name="connsiteX47" fmla="*/ 30773 w 263911"/>
                  <a:gd name="connsiteY47" fmla="*/ 256442 h 266700"/>
                  <a:gd name="connsiteX48" fmla="*/ 26377 w 263911"/>
                  <a:gd name="connsiteY48" fmla="*/ 262304 h 266700"/>
                  <a:gd name="connsiteX49" fmla="*/ 21981 w 263911"/>
                  <a:gd name="connsiteY49" fmla="*/ 263769 h 266700"/>
                  <a:gd name="connsiteX50" fmla="*/ 16119 w 263911"/>
                  <a:gd name="connsiteY50" fmla="*/ 266700 h 266700"/>
                  <a:gd name="connsiteX51" fmla="*/ 7327 w 263911"/>
                  <a:gd name="connsiteY51" fmla="*/ 253512 h 266700"/>
                  <a:gd name="connsiteX52" fmla="*/ 2931 w 263911"/>
                  <a:gd name="connsiteY52" fmla="*/ 249116 h 266700"/>
                  <a:gd name="connsiteX53" fmla="*/ 1465 w 263911"/>
                  <a:gd name="connsiteY53" fmla="*/ 240323 h 266700"/>
                  <a:gd name="connsiteX54" fmla="*/ 4396 w 263911"/>
                  <a:gd name="connsiteY54" fmla="*/ 228600 h 266700"/>
                  <a:gd name="connsiteX55" fmla="*/ 5861 w 263911"/>
                  <a:gd name="connsiteY55" fmla="*/ 224204 h 266700"/>
                  <a:gd name="connsiteX56" fmla="*/ 8792 w 263911"/>
                  <a:gd name="connsiteY56" fmla="*/ 219808 h 266700"/>
                  <a:gd name="connsiteX57" fmla="*/ 8792 w 263911"/>
                  <a:gd name="connsiteY57" fmla="*/ 153866 h 266700"/>
                  <a:gd name="connsiteX58" fmla="*/ 2931 w 263911"/>
                  <a:gd name="connsiteY58" fmla="*/ 127489 h 266700"/>
                  <a:gd name="connsiteX59" fmla="*/ 0 w 263911"/>
                  <a:gd name="connsiteY59" fmla="*/ 114300 h 266700"/>
                  <a:gd name="connsiteX60" fmla="*/ 8792 w 263911"/>
                  <a:gd name="connsiteY60" fmla="*/ 92319 h 266700"/>
                  <a:gd name="connsiteX61" fmla="*/ 10257 w 263911"/>
                  <a:gd name="connsiteY61" fmla="*/ 87923 h 266700"/>
                  <a:gd name="connsiteX62" fmla="*/ 16119 w 263911"/>
                  <a:gd name="connsiteY62" fmla="*/ 84992 h 266700"/>
                  <a:gd name="connsiteX63" fmla="*/ 23446 w 263911"/>
                  <a:gd name="connsiteY63" fmla="*/ 76200 h 266700"/>
                  <a:gd name="connsiteX64" fmla="*/ 26377 w 263911"/>
                  <a:gd name="connsiteY64" fmla="*/ 51289 h 266700"/>
                  <a:gd name="connsiteX65" fmla="*/ 38100 w 263911"/>
                  <a:gd name="connsiteY65" fmla="*/ 45427 h 266700"/>
                  <a:gd name="connsiteX66" fmla="*/ 70338 w 263911"/>
                  <a:gd name="connsiteY66" fmla="*/ 41031 h 266700"/>
                  <a:gd name="connsiteX67" fmla="*/ 74734 w 263911"/>
                  <a:gd name="connsiteY67" fmla="*/ 38100 h 266700"/>
                  <a:gd name="connsiteX68" fmla="*/ 79131 w 263911"/>
                  <a:gd name="connsiteY68" fmla="*/ 33704 h 266700"/>
                  <a:gd name="connsiteX69" fmla="*/ 84992 w 263911"/>
                  <a:gd name="connsiteY69" fmla="*/ 30773 h 266700"/>
                  <a:gd name="connsiteX70" fmla="*/ 87923 w 263911"/>
                  <a:gd name="connsiteY70" fmla="*/ 26377 h 266700"/>
                  <a:gd name="connsiteX71" fmla="*/ 98181 w 263911"/>
                  <a:gd name="connsiteY71" fmla="*/ 29308 h 266700"/>
                  <a:gd name="connsiteX72" fmla="*/ 102577 w 263911"/>
                  <a:gd name="connsiteY72" fmla="*/ 30773 h 266700"/>
                  <a:gd name="connsiteX73" fmla="*/ 130419 w 263911"/>
                  <a:gd name="connsiteY73"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63911" h="266700">
                    <a:moveTo>
                      <a:pt x="130419" y="0"/>
                    </a:moveTo>
                    <a:lnTo>
                      <a:pt x="130419" y="0"/>
                    </a:lnTo>
                    <a:cubicBezTo>
                      <a:pt x="164459" y="17020"/>
                      <a:pt x="151002" y="13204"/>
                      <a:pt x="168519" y="17585"/>
                    </a:cubicBezTo>
                    <a:cubicBezTo>
                      <a:pt x="175864" y="16360"/>
                      <a:pt x="193293" y="12748"/>
                      <a:pt x="197827" y="17585"/>
                    </a:cubicBezTo>
                    <a:cubicBezTo>
                      <a:pt x="202849" y="22942"/>
                      <a:pt x="198147" y="32313"/>
                      <a:pt x="199292" y="39566"/>
                    </a:cubicBezTo>
                    <a:cubicBezTo>
                      <a:pt x="199633" y="41724"/>
                      <a:pt x="201363" y="43419"/>
                      <a:pt x="202223" y="45427"/>
                    </a:cubicBezTo>
                    <a:cubicBezTo>
                      <a:pt x="205790" y="53749"/>
                      <a:pt x="200039" y="48259"/>
                      <a:pt x="213946" y="54219"/>
                    </a:cubicBezTo>
                    <a:cubicBezTo>
                      <a:pt x="216388" y="58127"/>
                      <a:pt x="219067" y="61896"/>
                      <a:pt x="221273" y="65942"/>
                    </a:cubicBezTo>
                    <a:cubicBezTo>
                      <a:pt x="222013" y="67298"/>
                      <a:pt x="221193" y="70339"/>
                      <a:pt x="222738" y="70339"/>
                    </a:cubicBezTo>
                    <a:cubicBezTo>
                      <a:pt x="226015" y="70339"/>
                      <a:pt x="228600" y="67408"/>
                      <a:pt x="231531" y="65942"/>
                    </a:cubicBezTo>
                    <a:cubicBezTo>
                      <a:pt x="232019" y="64477"/>
                      <a:pt x="232031" y="62752"/>
                      <a:pt x="232996" y="61546"/>
                    </a:cubicBezTo>
                    <a:cubicBezTo>
                      <a:pt x="235442" y="58489"/>
                      <a:pt x="239832" y="57911"/>
                      <a:pt x="243254" y="57150"/>
                    </a:cubicBezTo>
                    <a:cubicBezTo>
                      <a:pt x="245685" y="56610"/>
                      <a:pt x="248139" y="56173"/>
                      <a:pt x="250581" y="55685"/>
                    </a:cubicBezTo>
                    <a:cubicBezTo>
                      <a:pt x="254977" y="57639"/>
                      <a:pt x="262080" y="57042"/>
                      <a:pt x="263769" y="61546"/>
                    </a:cubicBezTo>
                    <a:cubicBezTo>
                      <a:pt x="265006" y="64844"/>
                      <a:pt x="257863" y="65388"/>
                      <a:pt x="254977" y="67408"/>
                    </a:cubicBezTo>
                    <a:cubicBezTo>
                      <a:pt x="250918" y="70249"/>
                      <a:pt x="248124" y="73274"/>
                      <a:pt x="243254" y="74735"/>
                    </a:cubicBezTo>
                    <a:cubicBezTo>
                      <a:pt x="240408" y="75589"/>
                      <a:pt x="237392" y="75712"/>
                      <a:pt x="234461" y="76200"/>
                    </a:cubicBezTo>
                    <a:cubicBezTo>
                      <a:pt x="231530" y="78154"/>
                      <a:pt x="227100" y="78843"/>
                      <a:pt x="225669" y="82062"/>
                    </a:cubicBezTo>
                    <a:cubicBezTo>
                      <a:pt x="218965" y="97144"/>
                      <a:pt x="223209" y="91848"/>
                      <a:pt x="215411" y="99646"/>
                    </a:cubicBezTo>
                    <a:cubicBezTo>
                      <a:pt x="214923" y="101600"/>
                      <a:pt x="214901" y="103735"/>
                      <a:pt x="213946" y="105508"/>
                    </a:cubicBezTo>
                    <a:cubicBezTo>
                      <a:pt x="208454" y="115708"/>
                      <a:pt x="205242" y="117054"/>
                      <a:pt x="200757" y="126023"/>
                    </a:cubicBezTo>
                    <a:cubicBezTo>
                      <a:pt x="200066" y="127404"/>
                      <a:pt x="199780" y="128954"/>
                      <a:pt x="199292" y="130419"/>
                    </a:cubicBezTo>
                    <a:cubicBezTo>
                      <a:pt x="198804" y="133350"/>
                      <a:pt x="199217" y="136586"/>
                      <a:pt x="197827" y="139212"/>
                    </a:cubicBezTo>
                    <a:cubicBezTo>
                      <a:pt x="190606" y="152853"/>
                      <a:pt x="189236" y="152982"/>
                      <a:pt x="180242" y="159727"/>
                    </a:cubicBezTo>
                    <a:cubicBezTo>
                      <a:pt x="176560" y="170776"/>
                      <a:pt x="181527" y="157157"/>
                      <a:pt x="175846" y="168519"/>
                    </a:cubicBezTo>
                    <a:cubicBezTo>
                      <a:pt x="174182" y="171846"/>
                      <a:pt x="172832" y="175323"/>
                      <a:pt x="171450" y="178777"/>
                    </a:cubicBezTo>
                    <a:cubicBezTo>
                      <a:pt x="169690" y="183178"/>
                      <a:pt x="169912" y="184160"/>
                      <a:pt x="168519" y="189035"/>
                    </a:cubicBezTo>
                    <a:cubicBezTo>
                      <a:pt x="168095" y="190520"/>
                      <a:pt x="167542" y="191966"/>
                      <a:pt x="167054" y="193431"/>
                    </a:cubicBezTo>
                    <a:cubicBezTo>
                      <a:pt x="177337" y="201144"/>
                      <a:pt x="172836" y="196362"/>
                      <a:pt x="164123" y="196362"/>
                    </a:cubicBezTo>
                    <a:cubicBezTo>
                      <a:pt x="158241" y="196362"/>
                      <a:pt x="152400" y="197339"/>
                      <a:pt x="146538" y="197827"/>
                    </a:cubicBezTo>
                    <a:cubicBezTo>
                      <a:pt x="142042" y="211317"/>
                      <a:pt x="142272" y="208669"/>
                      <a:pt x="148004" y="234462"/>
                    </a:cubicBezTo>
                    <a:cubicBezTo>
                      <a:pt x="148682" y="237515"/>
                      <a:pt x="151911" y="239347"/>
                      <a:pt x="153865" y="241789"/>
                    </a:cubicBezTo>
                    <a:cubicBezTo>
                      <a:pt x="158750" y="239347"/>
                      <a:pt x="164493" y="238152"/>
                      <a:pt x="168519" y="234462"/>
                    </a:cubicBezTo>
                    <a:cubicBezTo>
                      <a:pt x="170796" y="232374"/>
                      <a:pt x="169736" y="228240"/>
                      <a:pt x="171450" y="225669"/>
                    </a:cubicBezTo>
                    <a:cubicBezTo>
                      <a:pt x="173985" y="221866"/>
                      <a:pt x="177879" y="221084"/>
                      <a:pt x="181707" y="219808"/>
                    </a:cubicBezTo>
                    <a:cubicBezTo>
                      <a:pt x="174890" y="240264"/>
                      <a:pt x="183246" y="221189"/>
                      <a:pt x="174381" y="231531"/>
                    </a:cubicBezTo>
                    <a:cubicBezTo>
                      <a:pt x="161945" y="246039"/>
                      <a:pt x="178078" y="232787"/>
                      <a:pt x="164123" y="243254"/>
                    </a:cubicBezTo>
                    <a:cubicBezTo>
                      <a:pt x="161193" y="252041"/>
                      <a:pt x="165020" y="243741"/>
                      <a:pt x="155331" y="252046"/>
                    </a:cubicBezTo>
                    <a:cubicBezTo>
                      <a:pt x="146800" y="259358"/>
                      <a:pt x="160092" y="254903"/>
                      <a:pt x="145073" y="257908"/>
                    </a:cubicBezTo>
                    <a:cubicBezTo>
                      <a:pt x="127818" y="268261"/>
                      <a:pt x="143249" y="260839"/>
                      <a:pt x="105507" y="260839"/>
                    </a:cubicBezTo>
                    <a:cubicBezTo>
                      <a:pt x="100598" y="260839"/>
                      <a:pt x="95738" y="261816"/>
                      <a:pt x="90854" y="262304"/>
                    </a:cubicBezTo>
                    <a:cubicBezTo>
                      <a:pt x="87923" y="259373"/>
                      <a:pt x="85413" y="255950"/>
                      <a:pt x="82061" y="253512"/>
                    </a:cubicBezTo>
                    <a:cubicBezTo>
                      <a:pt x="79310" y="251511"/>
                      <a:pt x="66615" y="248261"/>
                      <a:pt x="64477" y="247650"/>
                    </a:cubicBezTo>
                    <a:cubicBezTo>
                      <a:pt x="63012" y="246673"/>
                      <a:pt x="61656" y="245507"/>
                      <a:pt x="60081" y="244719"/>
                    </a:cubicBezTo>
                    <a:cubicBezTo>
                      <a:pt x="47947" y="238653"/>
                      <a:pt x="63885" y="248722"/>
                      <a:pt x="51288" y="240323"/>
                    </a:cubicBezTo>
                    <a:cubicBezTo>
                      <a:pt x="49334" y="242277"/>
                      <a:pt x="47525" y="244387"/>
                      <a:pt x="45427" y="246185"/>
                    </a:cubicBezTo>
                    <a:cubicBezTo>
                      <a:pt x="44090" y="247331"/>
                      <a:pt x="42464" y="248092"/>
                      <a:pt x="41031" y="249116"/>
                    </a:cubicBezTo>
                    <a:cubicBezTo>
                      <a:pt x="28334" y="258185"/>
                      <a:pt x="41114" y="249550"/>
                      <a:pt x="30773" y="256442"/>
                    </a:cubicBezTo>
                    <a:cubicBezTo>
                      <a:pt x="29308" y="258396"/>
                      <a:pt x="28253" y="260740"/>
                      <a:pt x="26377" y="262304"/>
                    </a:cubicBezTo>
                    <a:cubicBezTo>
                      <a:pt x="25190" y="263293"/>
                      <a:pt x="23401" y="263161"/>
                      <a:pt x="21981" y="263769"/>
                    </a:cubicBezTo>
                    <a:cubicBezTo>
                      <a:pt x="19973" y="264630"/>
                      <a:pt x="18073" y="265723"/>
                      <a:pt x="16119" y="266700"/>
                    </a:cubicBezTo>
                    <a:cubicBezTo>
                      <a:pt x="6748" y="263577"/>
                      <a:pt x="15009" y="267595"/>
                      <a:pt x="7327" y="253512"/>
                    </a:cubicBezTo>
                    <a:cubicBezTo>
                      <a:pt x="6335" y="251693"/>
                      <a:pt x="4396" y="250581"/>
                      <a:pt x="2931" y="249116"/>
                    </a:cubicBezTo>
                    <a:cubicBezTo>
                      <a:pt x="2442" y="246185"/>
                      <a:pt x="1253" y="243287"/>
                      <a:pt x="1465" y="240323"/>
                    </a:cubicBezTo>
                    <a:cubicBezTo>
                      <a:pt x="1752" y="236305"/>
                      <a:pt x="3336" y="232486"/>
                      <a:pt x="4396" y="228600"/>
                    </a:cubicBezTo>
                    <a:cubicBezTo>
                      <a:pt x="4802" y="227110"/>
                      <a:pt x="5170" y="225585"/>
                      <a:pt x="5861" y="224204"/>
                    </a:cubicBezTo>
                    <a:cubicBezTo>
                      <a:pt x="6649" y="222629"/>
                      <a:pt x="7815" y="221273"/>
                      <a:pt x="8792" y="219808"/>
                    </a:cubicBezTo>
                    <a:cubicBezTo>
                      <a:pt x="5485" y="173496"/>
                      <a:pt x="8792" y="229755"/>
                      <a:pt x="8792" y="153866"/>
                    </a:cubicBezTo>
                    <a:cubicBezTo>
                      <a:pt x="8792" y="134898"/>
                      <a:pt x="6655" y="146102"/>
                      <a:pt x="2931" y="127489"/>
                    </a:cubicBezTo>
                    <a:cubicBezTo>
                      <a:pt x="1070" y="118187"/>
                      <a:pt x="2069" y="122578"/>
                      <a:pt x="0" y="114300"/>
                    </a:cubicBezTo>
                    <a:cubicBezTo>
                      <a:pt x="2365" y="95371"/>
                      <a:pt x="-1229" y="109021"/>
                      <a:pt x="8792" y="92319"/>
                    </a:cubicBezTo>
                    <a:cubicBezTo>
                      <a:pt x="9587" y="90995"/>
                      <a:pt x="9165" y="89015"/>
                      <a:pt x="10257" y="87923"/>
                    </a:cubicBezTo>
                    <a:cubicBezTo>
                      <a:pt x="11802" y="86378"/>
                      <a:pt x="14341" y="86262"/>
                      <a:pt x="16119" y="84992"/>
                    </a:cubicBezTo>
                    <a:cubicBezTo>
                      <a:pt x="19708" y="82428"/>
                      <a:pt x="21109" y="79705"/>
                      <a:pt x="23446" y="76200"/>
                    </a:cubicBezTo>
                    <a:cubicBezTo>
                      <a:pt x="24423" y="67896"/>
                      <a:pt x="24349" y="59400"/>
                      <a:pt x="26377" y="51289"/>
                    </a:cubicBezTo>
                    <a:cubicBezTo>
                      <a:pt x="27634" y="46260"/>
                      <a:pt x="34629" y="45941"/>
                      <a:pt x="38100" y="45427"/>
                    </a:cubicBezTo>
                    <a:cubicBezTo>
                      <a:pt x="48828" y="43838"/>
                      <a:pt x="59592" y="42496"/>
                      <a:pt x="70338" y="41031"/>
                    </a:cubicBezTo>
                    <a:cubicBezTo>
                      <a:pt x="71803" y="40054"/>
                      <a:pt x="73381" y="39227"/>
                      <a:pt x="74734" y="38100"/>
                    </a:cubicBezTo>
                    <a:cubicBezTo>
                      <a:pt x="76326" y="36773"/>
                      <a:pt x="77445" y="34909"/>
                      <a:pt x="79131" y="33704"/>
                    </a:cubicBezTo>
                    <a:cubicBezTo>
                      <a:pt x="80908" y="32434"/>
                      <a:pt x="83038" y="31750"/>
                      <a:pt x="84992" y="30773"/>
                    </a:cubicBezTo>
                    <a:cubicBezTo>
                      <a:pt x="85969" y="29308"/>
                      <a:pt x="86173" y="26571"/>
                      <a:pt x="87923" y="26377"/>
                    </a:cubicBezTo>
                    <a:cubicBezTo>
                      <a:pt x="91457" y="25984"/>
                      <a:pt x="94775" y="28286"/>
                      <a:pt x="98181" y="29308"/>
                    </a:cubicBezTo>
                    <a:cubicBezTo>
                      <a:pt x="99660" y="29752"/>
                      <a:pt x="101062" y="30470"/>
                      <a:pt x="102577" y="30773"/>
                    </a:cubicBezTo>
                    <a:cubicBezTo>
                      <a:pt x="110252" y="32308"/>
                      <a:pt x="125779" y="5129"/>
                      <a:pt x="130419"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grpSp>
        <p:grpSp>
          <p:nvGrpSpPr>
            <p:cNvPr id="151" name="Group 150">
              <a:extLst>
                <a:ext uri="{FF2B5EF4-FFF2-40B4-BE49-F238E27FC236}">
                  <a16:creationId xmlns:a16="http://schemas.microsoft.com/office/drawing/2014/main" id="{18E08A5A-5BF0-1B85-A896-934C61F02FBA}"/>
                </a:ext>
              </a:extLst>
            </p:cNvPr>
            <p:cNvGrpSpPr/>
            <p:nvPr/>
          </p:nvGrpSpPr>
          <p:grpSpPr>
            <a:xfrm>
              <a:off x="5395213" y="4493182"/>
              <a:ext cx="1471490" cy="971002"/>
              <a:chOff x="6340690" y="4275992"/>
              <a:chExt cx="1471490" cy="971002"/>
            </a:xfrm>
          </p:grpSpPr>
          <p:sp>
            <p:nvSpPr>
              <p:cNvPr id="163" name="Freeform: Shape 162">
                <a:extLst>
                  <a:ext uri="{FF2B5EF4-FFF2-40B4-BE49-F238E27FC236}">
                    <a16:creationId xmlns:a16="http://schemas.microsoft.com/office/drawing/2014/main" id="{6B3CF858-8C92-8490-D843-5A495FE8B59C}"/>
                  </a:ext>
                </a:extLst>
              </p:cNvPr>
              <p:cNvSpPr/>
              <p:nvPr/>
            </p:nvSpPr>
            <p:spPr>
              <a:xfrm>
                <a:off x="6340690" y="4275992"/>
                <a:ext cx="1471490" cy="971002"/>
              </a:xfrm>
              <a:custGeom>
                <a:avLst/>
                <a:gdLst>
                  <a:gd name="connsiteX0" fmla="*/ 1279310 w 1471490"/>
                  <a:gd name="connsiteY0" fmla="*/ 0 h 971002"/>
                  <a:gd name="connsiteX1" fmla="*/ 1279310 w 1471490"/>
                  <a:gd name="connsiteY1" fmla="*/ 0 h 971002"/>
                  <a:gd name="connsiteX2" fmla="*/ 1255864 w 1471490"/>
                  <a:gd name="connsiteY2" fmla="*/ 2931 h 971002"/>
                  <a:gd name="connsiteX3" fmla="*/ 1251468 w 1471490"/>
                  <a:gd name="connsiteY3" fmla="*/ 7327 h 971002"/>
                  <a:gd name="connsiteX4" fmla="*/ 1245606 w 1471490"/>
                  <a:gd name="connsiteY4" fmla="*/ 23446 h 971002"/>
                  <a:gd name="connsiteX5" fmla="*/ 1239745 w 1471490"/>
                  <a:gd name="connsiteY5" fmla="*/ 29308 h 971002"/>
                  <a:gd name="connsiteX6" fmla="*/ 1233883 w 1471490"/>
                  <a:gd name="connsiteY6" fmla="*/ 43962 h 971002"/>
                  <a:gd name="connsiteX7" fmla="*/ 1229487 w 1471490"/>
                  <a:gd name="connsiteY7" fmla="*/ 49823 h 971002"/>
                  <a:gd name="connsiteX8" fmla="*/ 1226556 w 1471490"/>
                  <a:gd name="connsiteY8" fmla="*/ 57150 h 971002"/>
                  <a:gd name="connsiteX9" fmla="*/ 1225091 w 1471490"/>
                  <a:gd name="connsiteY9" fmla="*/ 61546 h 971002"/>
                  <a:gd name="connsiteX10" fmla="*/ 1219229 w 1471490"/>
                  <a:gd name="connsiteY10" fmla="*/ 67408 h 971002"/>
                  <a:gd name="connsiteX11" fmla="*/ 1216298 w 1471490"/>
                  <a:gd name="connsiteY11" fmla="*/ 73270 h 971002"/>
                  <a:gd name="connsiteX12" fmla="*/ 1208972 w 1471490"/>
                  <a:gd name="connsiteY12" fmla="*/ 83527 h 971002"/>
                  <a:gd name="connsiteX13" fmla="*/ 1206041 w 1471490"/>
                  <a:gd name="connsiteY13" fmla="*/ 92320 h 971002"/>
                  <a:gd name="connsiteX14" fmla="*/ 1201645 w 1471490"/>
                  <a:gd name="connsiteY14" fmla="*/ 111370 h 971002"/>
                  <a:gd name="connsiteX15" fmla="*/ 1197248 w 1471490"/>
                  <a:gd name="connsiteY15" fmla="*/ 133350 h 971002"/>
                  <a:gd name="connsiteX16" fmla="*/ 1194318 w 1471490"/>
                  <a:gd name="connsiteY16" fmla="*/ 150935 h 971002"/>
                  <a:gd name="connsiteX17" fmla="*/ 1189922 w 1471490"/>
                  <a:gd name="connsiteY17" fmla="*/ 156796 h 971002"/>
                  <a:gd name="connsiteX18" fmla="*/ 1181129 w 1471490"/>
                  <a:gd name="connsiteY18" fmla="*/ 158262 h 971002"/>
                  <a:gd name="connsiteX19" fmla="*/ 1170872 w 1471490"/>
                  <a:gd name="connsiteY19" fmla="*/ 156796 h 971002"/>
                  <a:gd name="connsiteX20" fmla="*/ 1169406 w 1471490"/>
                  <a:gd name="connsiteY20" fmla="*/ 152400 h 971002"/>
                  <a:gd name="connsiteX21" fmla="*/ 1165010 w 1471490"/>
                  <a:gd name="connsiteY21" fmla="*/ 148004 h 971002"/>
                  <a:gd name="connsiteX22" fmla="*/ 1160614 w 1471490"/>
                  <a:gd name="connsiteY22" fmla="*/ 142143 h 971002"/>
                  <a:gd name="connsiteX23" fmla="*/ 1156218 w 1471490"/>
                  <a:gd name="connsiteY23" fmla="*/ 139212 h 971002"/>
                  <a:gd name="connsiteX24" fmla="*/ 1143029 w 1471490"/>
                  <a:gd name="connsiteY24" fmla="*/ 134816 h 971002"/>
                  <a:gd name="connsiteX25" fmla="*/ 1128375 w 1471490"/>
                  <a:gd name="connsiteY25" fmla="*/ 152400 h 971002"/>
                  <a:gd name="connsiteX26" fmla="*/ 1122514 w 1471490"/>
                  <a:gd name="connsiteY26" fmla="*/ 206620 h 971002"/>
                  <a:gd name="connsiteX27" fmla="*/ 1103464 w 1471490"/>
                  <a:gd name="connsiteY27" fmla="*/ 211016 h 971002"/>
                  <a:gd name="connsiteX28" fmla="*/ 1093206 w 1471490"/>
                  <a:gd name="connsiteY28" fmla="*/ 221273 h 971002"/>
                  <a:gd name="connsiteX29" fmla="*/ 1081483 w 1471490"/>
                  <a:gd name="connsiteY29" fmla="*/ 222739 h 971002"/>
                  <a:gd name="connsiteX30" fmla="*/ 1066829 w 1471490"/>
                  <a:gd name="connsiteY30" fmla="*/ 225670 h 971002"/>
                  <a:gd name="connsiteX31" fmla="*/ 1052175 w 1471490"/>
                  <a:gd name="connsiteY31" fmla="*/ 227135 h 971002"/>
                  <a:gd name="connsiteX32" fmla="*/ 1046314 w 1471490"/>
                  <a:gd name="connsiteY32" fmla="*/ 244720 h 971002"/>
                  <a:gd name="connsiteX33" fmla="*/ 1043383 w 1471490"/>
                  <a:gd name="connsiteY33" fmla="*/ 250581 h 971002"/>
                  <a:gd name="connsiteX34" fmla="*/ 1041918 w 1471490"/>
                  <a:gd name="connsiteY34" fmla="*/ 260839 h 971002"/>
                  <a:gd name="connsiteX35" fmla="*/ 1038987 w 1471490"/>
                  <a:gd name="connsiteY35" fmla="*/ 265235 h 971002"/>
                  <a:gd name="connsiteX36" fmla="*/ 1037522 w 1471490"/>
                  <a:gd name="connsiteY36" fmla="*/ 271096 h 971002"/>
                  <a:gd name="connsiteX37" fmla="*/ 1031660 w 1471490"/>
                  <a:gd name="connsiteY37" fmla="*/ 296008 h 971002"/>
                  <a:gd name="connsiteX38" fmla="*/ 1028729 w 1471490"/>
                  <a:gd name="connsiteY38" fmla="*/ 303335 h 971002"/>
                  <a:gd name="connsiteX39" fmla="*/ 1024333 w 1471490"/>
                  <a:gd name="connsiteY39" fmla="*/ 310662 h 971002"/>
                  <a:gd name="connsiteX40" fmla="*/ 1022868 w 1471490"/>
                  <a:gd name="connsiteY40" fmla="*/ 316523 h 971002"/>
                  <a:gd name="connsiteX41" fmla="*/ 1021402 w 1471490"/>
                  <a:gd name="connsiteY41" fmla="*/ 325316 h 971002"/>
                  <a:gd name="connsiteX42" fmla="*/ 1014075 w 1471490"/>
                  <a:gd name="connsiteY42" fmla="*/ 334108 h 971002"/>
                  <a:gd name="connsiteX43" fmla="*/ 1008214 w 1471490"/>
                  <a:gd name="connsiteY43" fmla="*/ 335573 h 971002"/>
                  <a:gd name="connsiteX44" fmla="*/ 999422 w 1471490"/>
                  <a:gd name="connsiteY44" fmla="*/ 339970 h 971002"/>
                  <a:gd name="connsiteX45" fmla="*/ 995025 w 1471490"/>
                  <a:gd name="connsiteY45" fmla="*/ 342900 h 971002"/>
                  <a:gd name="connsiteX46" fmla="*/ 987698 w 1471490"/>
                  <a:gd name="connsiteY46" fmla="*/ 345831 h 971002"/>
                  <a:gd name="connsiteX47" fmla="*/ 977441 w 1471490"/>
                  <a:gd name="connsiteY47" fmla="*/ 353158 h 971002"/>
                  <a:gd name="connsiteX48" fmla="*/ 970114 w 1471490"/>
                  <a:gd name="connsiteY48" fmla="*/ 354623 h 971002"/>
                  <a:gd name="connsiteX49" fmla="*/ 967183 w 1471490"/>
                  <a:gd name="connsiteY49" fmla="*/ 359020 h 971002"/>
                  <a:gd name="connsiteX50" fmla="*/ 964252 w 1471490"/>
                  <a:gd name="connsiteY50" fmla="*/ 364881 h 971002"/>
                  <a:gd name="connsiteX51" fmla="*/ 959856 w 1471490"/>
                  <a:gd name="connsiteY51" fmla="*/ 370743 h 971002"/>
                  <a:gd name="connsiteX52" fmla="*/ 958391 w 1471490"/>
                  <a:gd name="connsiteY52" fmla="*/ 375139 h 971002"/>
                  <a:gd name="connsiteX53" fmla="*/ 948133 w 1471490"/>
                  <a:gd name="connsiteY53" fmla="*/ 379535 h 971002"/>
                  <a:gd name="connsiteX54" fmla="*/ 929083 w 1471490"/>
                  <a:gd name="connsiteY54" fmla="*/ 370743 h 971002"/>
                  <a:gd name="connsiteX55" fmla="*/ 924687 w 1471490"/>
                  <a:gd name="connsiteY55" fmla="*/ 366346 h 971002"/>
                  <a:gd name="connsiteX56" fmla="*/ 920291 w 1471490"/>
                  <a:gd name="connsiteY56" fmla="*/ 367812 h 971002"/>
                  <a:gd name="connsiteX57" fmla="*/ 910033 w 1471490"/>
                  <a:gd name="connsiteY57" fmla="*/ 373673 h 971002"/>
                  <a:gd name="connsiteX58" fmla="*/ 889518 w 1471490"/>
                  <a:gd name="connsiteY58" fmla="*/ 372208 h 971002"/>
                  <a:gd name="connsiteX59" fmla="*/ 879260 w 1471490"/>
                  <a:gd name="connsiteY59" fmla="*/ 364881 h 971002"/>
                  <a:gd name="connsiteX60" fmla="*/ 876329 w 1471490"/>
                  <a:gd name="connsiteY60" fmla="*/ 360485 h 971002"/>
                  <a:gd name="connsiteX61" fmla="*/ 864606 w 1471490"/>
                  <a:gd name="connsiteY61" fmla="*/ 350227 h 971002"/>
                  <a:gd name="connsiteX62" fmla="*/ 861675 w 1471490"/>
                  <a:gd name="connsiteY62" fmla="*/ 345831 h 971002"/>
                  <a:gd name="connsiteX63" fmla="*/ 849952 w 1471490"/>
                  <a:gd name="connsiteY63" fmla="*/ 339970 h 971002"/>
                  <a:gd name="connsiteX64" fmla="*/ 844091 w 1471490"/>
                  <a:gd name="connsiteY64" fmla="*/ 337039 h 971002"/>
                  <a:gd name="connsiteX65" fmla="*/ 836764 w 1471490"/>
                  <a:gd name="connsiteY65" fmla="*/ 325316 h 971002"/>
                  <a:gd name="connsiteX66" fmla="*/ 830902 w 1471490"/>
                  <a:gd name="connsiteY66" fmla="*/ 310662 h 971002"/>
                  <a:gd name="connsiteX67" fmla="*/ 825041 w 1471490"/>
                  <a:gd name="connsiteY67" fmla="*/ 306266 h 971002"/>
                  <a:gd name="connsiteX68" fmla="*/ 814783 w 1471490"/>
                  <a:gd name="connsiteY68" fmla="*/ 296008 h 971002"/>
                  <a:gd name="connsiteX69" fmla="*/ 801595 w 1471490"/>
                  <a:gd name="connsiteY69" fmla="*/ 285750 h 971002"/>
                  <a:gd name="connsiteX70" fmla="*/ 791337 w 1471490"/>
                  <a:gd name="connsiteY70" fmla="*/ 278423 h 971002"/>
                  <a:gd name="connsiteX71" fmla="*/ 770822 w 1471490"/>
                  <a:gd name="connsiteY71" fmla="*/ 275493 h 971002"/>
                  <a:gd name="connsiteX72" fmla="*/ 757633 w 1471490"/>
                  <a:gd name="connsiteY72" fmla="*/ 268166 h 971002"/>
                  <a:gd name="connsiteX73" fmla="*/ 747375 w 1471490"/>
                  <a:gd name="connsiteY73" fmla="*/ 260839 h 971002"/>
                  <a:gd name="connsiteX74" fmla="*/ 740048 w 1471490"/>
                  <a:gd name="connsiteY74" fmla="*/ 256443 h 971002"/>
                  <a:gd name="connsiteX75" fmla="*/ 732722 w 1471490"/>
                  <a:gd name="connsiteY75" fmla="*/ 246185 h 971002"/>
                  <a:gd name="connsiteX76" fmla="*/ 728325 w 1471490"/>
                  <a:gd name="connsiteY76" fmla="*/ 227135 h 971002"/>
                  <a:gd name="connsiteX77" fmla="*/ 718068 w 1471490"/>
                  <a:gd name="connsiteY77" fmla="*/ 222739 h 971002"/>
                  <a:gd name="connsiteX78" fmla="*/ 713672 w 1471490"/>
                  <a:gd name="connsiteY78" fmla="*/ 237393 h 971002"/>
                  <a:gd name="connsiteX79" fmla="*/ 710741 w 1471490"/>
                  <a:gd name="connsiteY79" fmla="*/ 241789 h 971002"/>
                  <a:gd name="connsiteX80" fmla="*/ 706345 w 1471490"/>
                  <a:gd name="connsiteY80" fmla="*/ 244720 h 971002"/>
                  <a:gd name="connsiteX81" fmla="*/ 643333 w 1471490"/>
                  <a:gd name="connsiteY81" fmla="*/ 241789 h 971002"/>
                  <a:gd name="connsiteX82" fmla="*/ 633075 w 1471490"/>
                  <a:gd name="connsiteY82" fmla="*/ 238858 h 971002"/>
                  <a:gd name="connsiteX83" fmla="*/ 628679 w 1471490"/>
                  <a:gd name="connsiteY83" fmla="*/ 237393 h 971002"/>
                  <a:gd name="connsiteX84" fmla="*/ 616956 w 1471490"/>
                  <a:gd name="connsiteY84" fmla="*/ 235927 h 971002"/>
                  <a:gd name="connsiteX85" fmla="*/ 592045 w 1471490"/>
                  <a:gd name="connsiteY85" fmla="*/ 231531 h 971002"/>
                  <a:gd name="connsiteX86" fmla="*/ 578856 w 1471490"/>
                  <a:gd name="connsiteY86" fmla="*/ 222739 h 971002"/>
                  <a:gd name="connsiteX87" fmla="*/ 564202 w 1471490"/>
                  <a:gd name="connsiteY87" fmla="*/ 211016 h 971002"/>
                  <a:gd name="connsiteX88" fmla="*/ 552479 w 1471490"/>
                  <a:gd name="connsiteY88" fmla="*/ 208085 h 971002"/>
                  <a:gd name="connsiteX89" fmla="*/ 533429 w 1471490"/>
                  <a:gd name="connsiteY89" fmla="*/ 206620 h 971002"/>
                  <a:gd name="connsiteX90" fmla="*/ 509983 w 1471490"/>
                  <a:gd name="connsiteY90" fmla="*/ 203689 h 971002"/>
                  <a:gd name="connsiteX91" fmla="*/ 501191 w 1471490"/>
                  <a:gd name="connsiteY91" fmla="*/ 197827 h 971002"/>
                  <a:gd name="connsiteX92" fmla="*/ 498260 w 1471490"/>
                  <a:gd name="connsiteY92" fmla="*/ 193431 h 971002"/>
                  <a:gd name="connsiteX93" fmla="*/ 490933 w 1471490"/>
                  <a:gd name="connsiteY93" fmla="*/ 191966 h 971002"/>
                  <a:gd name="connsiteX94" fmla="*/ 480675 w 1471490"/>
                  <a:gd name="connsiteY94" fmla="*/ 183173 h 971002"/>
                  <a:gd name="connsiteX95" fmla="*/ 474814 w 1471490"/>
                  <a:gd name="connsiteY95" fmla="*/ 181708 h 971002"/>
                  <a:gd name="connsiteX96" fmla="*/ 470418 w 1471490"/>
                  <a:gd name="connsiteY96" fmla="*/ 172916 h 971002"/>
                  <a:gd name="connsiteX97" fmla="*/ 474814 w 1471490"/>
                  <a:gd name="connsiteY97" fmla="*/ 171450 h 971002"/>
                  <a:gd name="connsiteX98" fmla="*/ 458695 w 1471490"/>
                  <a:gd name="connsiteY98" fmla="*/ 167054 h 971002"/>
                  <a:gd name="connsiteX99" fmla="*/ 446972 w 1471490"/>
                  <a:gd name="connsiteY99" fmla="*/ 169985 h 971002"/>
                  <a:gd name="connsiteX100" fmla="*/ 432318 w 1471490"/>
                  <a:gd name="connsiteY100" fmla="*/ 172916 h 971002"/>
                  <a:gd name="connsiteX101" fmla="*/ 420595 w 1471490"/>
                  <a:gd name="connsiteY101" fmla="*/ 183173 h 971002"/>
                  <a:gd name="connsiteX102" fmla="*/ 411802 w 1471490"/>
                  <a:gd name="connsiteY102" fmla="*/ 191966 h 971002"/>
                  <a:gd name="connsiteX103" fmla="*/ 392752 w 1471490"/>
                  <a:gd name="connsiteY103" fmla="*/ 202223 h 971002"/>
                  <a:gd name="connsiteX104" fmla="*/ 385425 w 1471490"/>
                  <a:gd name="connsiteY104" fmla="*/ 209550 h 971002"/>
                  <a:gd name="connsiteX105" fmla="*/ 376633 w 1471490"/>
                  <a:gd name="connsiteY105" fmla="*/ 212481 h 971002"/>
                  <a:gd name="connsiteX106" fmla="*/ 360514 w 1471490"/>
                  <a:gd name="connsiteY106" fmla="*/ 183173 h 971002"/>
                  <a:gd name="connsiteX107" fmla="*/ 334137 w 1471490"/>
                  <a:gd name="connsiteY107" fmla="*/ 186104 h 971002"/>
                  <a:gd name="connsiteX108" fmla="*/ 320948 w 1471490"/>
                  <a:gd name="connsiteY108" fmla="*/ 196362 h 971002"/>
                  <a:gd name="connsiteX109" fmla="*/ 318018 w 1471490"/>
                  <a:gd name="connsiteY109" fmla="*/ 200758 h 971002"/>
                  <a:gd name="connsiteX110" fmla="*/ 306295 w 1471490"/>
                  <a:gd name="connsiteY110" fmla="*/ 211016 h 971002"/>
                  <a:gd name="connsiteX111" fmla="*/ 298968 w 1471490"/>
                  <a:gd name="connsiteY111" fmla="*/ 216877 h 971002"/>
                  <a:gd name="connsiteX112" fmla="*/ 290175 w 1471490"/>
                  <a:gd name="connsiteY112" fmla="*/ 279889 h 971002"/>
                  <a:gd name="connsiteX113" fmla="*/ 263798 w 1471490"/>
                  <a:gd name="connsiteY113" fmla="*/ 284285 h 971002"/>
                  <a:gd name="connsiteX114" fmla="*/ 255006 w 1471490"/>
                  <a:gd name="connsiteY114" fmla="*/ 288681 h 971002"/>
                  <a:gd name="connsiteX115" fmla="*/ 250610 w 1471490"/>
                  <a:gd name="connsiteY115" fmla="*/ 293077 h 971002"/>
                  <a:gd name="connsiteX116" fmla="*/ 206648 w 1471490"/>
                  <a:gd name="connsiteY116" fmla="*/ 291612 h 971002"/>
                  <a:gd name="connsiteX117" fmla="*/ 200787 w 1471490"/>
                  <a:gd name="connsiteY117" fmla="*/ 284285 h 971002"/>
                  <a:gd name="connsiteX118" fmla="*/ 191995 w 1471490"/>
                  <a:gd name="connsiteY118" fmla="*/ 275493 h 971002"/>
                  <a:gd name="connsiteX119" fmla="*/ 190529 w 1471490"/>
                  <a:gd name="connsiteY119" fmla="*/ 271096 h 971002"/>
                  <a:gd name="connsiteX120" fmla="*/ 186133 w 1471490"/>
                  <a:gd name="connsiteY120" fmla="*/ 266700 h 971002"/>
                  <a:gd name="connsiteX121" fmla="*/ 167083 w 1471490"/>
                  <a:gd name="connsiteY121" fmla="*/ 256443 h 971002"/>
                  <a:gd name="connsiteX122" fmla="*/ 161222 w 1471490"/>
                  <a:gd name="connsiteY122" fmla="*/ 257908 h 971002"/>
                  <a:gd name="connsiteX123" fmla="*/ 158291 w 1471490"/>
                  <a:gd name="connsiteY123" fmla="*/ 262304 h 971002"/>
                  <a:gd name="connsiteX124" fmla="*/ 153895 w 1471490"/>
                  <a:gd name="connsiteY124" fmla="*/ 265235 h 971002"/>
                  <a:gd name="connsiteX125" fmla="*/ 150964 w 1471490"/>
                  <a:gd name="connsiteY125" fmla="*/ 278423 h 971002"/>
                  <a:gd name="connsiteX126" fmla="*/ 143637 w 1471490"/>
                  <a:gd name="connsiteY126" fmla="*/ 293077 h 971002"/>
                  <a:gd name="connsiteX127" fmla="*/ 133379 w 1471490"/>
                  <a:gd name="connsiteY127" fmla="*/ 294543 h 971002"/>
                  <a:gd name="connsiteX128" fmla="*/ 114329 w 1471490"/>
                  <a:gd name="connsiteY128" fmla="*/ 290146 h 971002"/>
                  <a:gd name="connsiteX129" fmla="*/ 107002 w 1471490"/>
                  <a:gd name="connsiteY129" fmla="*/ 285750 h 971002"/>
                  <a:gd name="connsiteX130" fmla="*/ 102606 w 1471490"/>
                  <a:gd name="connsiteY130" fmla="*/ 284285 h 971002"/>
                  <a:gd name="connsiteX131" fmla="*/ 98210 w 1471490"/>
                  <a:gd name="connsiteY131" fmla="*/ 281354 h 971002"/>
                  <a:gd name="connsiteX132" fmla="*/ 86487 w 1471490"/>
                  <a:gd name="connsiteY132" fmla="*/ 279889 h 971002"/>
                  <a:gd name="connsiteX133" fmla="*/ 79160 w 1471490"/>
                  <a:gd name="connsiteY133" fmla="*/ 278423 h 971002"/>
                  <a:gd name="connsiteX134" fmla="*/ 67437 w 1471490"/>
                  <a:gd name="connsiteY134" fmla="*/ 282820 h 971002"/>
                  <a:gd name="connsiteX135" fmla="*/ 58645 w 1471490"/>
                  <a:gd name="connsiteY135" fmla="*/ 294543 h 971002"/>
                  <a:gd name="connsiteX136" fmla="*/ 27872 w 1471490"/>
                  <a:gd name="connsiteY136" fmla="*/ 291612 h 971002"/>
                  <a:gd name="connsiteX137" fmla="*/ 19079 w 1471490"/>
                  <a:gd name="connsiteY137" fmla="*/ 293077 h 971002"/>
                  <a:gd name="connsiteX138" fmla="*/ 17614 w 1471490"/>
                  <a:gd name="connsiteY138" fmla="*/ 297473 h 971002"/>
                  <a:gd name="connsiteX139" fmla="*/ 13218 w 1471490"/>
                  <a:gd name="connsiteY139" fmla="*/ 301870 h 971002"/>
                  <a:gd name="connsiteX140" fmla="*/ 4425 w 1471490"/>
                  <a:gd name="connsiteY140" fmla="*/ 309196 h 971002"/>
                  <a:gd name="connsiteX141" fmla="*/ 29 w 1471490"/>
                  <a:gd name="connsiteY141" fmla="*/ 316523 h 971002"/>
                  <a:gd name="connsiteX142" fmla="*/ 8822 w 1471490"/>
                  <a:gd name="connsiteY142" fmla="*/ 337039 h 971002"/>
                  <a:gd name="connsiteX143" fmla="*/ 11752 w 1471490"/>
                  <a:gd name="connsiteY143" fmla="*/ 342900 h 971002"/>
                  <a:gd name="connsiteX144" fmla="*/ 13218 w 1471490"/>
                  <a:gd name="connsiteY144" fmla="*/ 347296 h 971002"/>
                  <a:gd name="connsiteX145" fmla="*/ 16148 w 1471490"/>
                  <a:gd name="connsiteY145" fmla="*/ 351693 h 971002"/>
                  <a:gd name="connsiteX146" fmla="*/ 19079 w 1471490"/>
                  <a:gd name="connsiteY146" fmla="*/ 367812 h 971002"/>
                  <a:gd name="connsiteX147" fmla="*/ 23475 w 1471490"/>
                  <a:gd name="connsiteY147" fmla="*/ 373673 h 971002"/>
                  <a:gd name="connsiteX148" fmla="*/ 30802 w 1471490"/>
                  <a:gd name="connsiteY148" fmla="*/ 388327 h 971002"/>
                  <a:gd name="connsiteX149" fmla="*/ 36664 w 1471490"/>
                  <a:gd name="connsiteY149" fmla="*/ 401516 h 971002"/>
                  <a:gd name="connsiteX150" fmla="*/ 45456 w 1471490"/>
                  <a:gd name="connsiteY150" fmla="*/ 413239 h 971002"/>
                  <a:gd name="connsiteX151" fmla="*/ 43991 w 1471490"/>
                  <a:gd name="connsiteY151" fmla="*/ 424962 h 971002"/>
                  <a:gd name="connsiteX152" fmla="*/ 39595 w 1471490"/>
                  <a:gd name="connsiteY152" fmla="*/ 427893 h 971002"/>
                  <a:gd name="connsiteX153" fmla="*/ 33733 w 1471490"/>
                  <a:gd name="connsiteY153" fmla="*/ 436685 h 971002"/>
                  <a:gd name="connsiteX154" fmla="*/ 41060 w 1471490"/>
                  <a:gd name="connsiteY154" fmla="*/ 445477 h 971002"/>
                  <a:gd name="connsiteX155" fmla="*/ 46922 w 1471490"/>
                  <a:gd name="connsiteY155" fmla="*/ 452804 h 971002"/>
                  <a:gd name="connsiteX156" fmla="*/ 51318 w 1471490"/>
                  <a:gd name="connsiteY156" fmla="*/ 474785 h 971002"/>
                  <a:gd name="connsiteX157" fmla="*/ 55714 w 1471490"/>
                  <a:gd name="connsiteY157" fmla="*/ 476250 h 971002"/>
                  <a:gd name="connsiteX158" fmla="*/ 61575 w 1471490"/>
                  <a:gd name="connsiteY158" fmla="*/ 501162 h 971002"/>
                  <a:gd name="connsiteX159" fmla="*/ 67437 w 1471490"/>
                  <a:gd name="connsiteY159" fmla="*/ 507023 h 971002"/>
                  <a:gd name="connsiteX160" fmla="*/ 70368 w 1471490"/>
                  <a:gd name="connsiteY160" fmla="*/ 515816 h 971002"/>
                  <a:gd name="connsiteX161" fmla="*/ 76229 w 1471490"/>
                  <a:gd name="connsiteY161" fmla="*/ 518746 h 971002"/>
                  <a:gd name="connsiteX162" fmla="*/ 85022 w 1471490"/>
                  <a:gd name="connsiteY162" fmla="*/ 526073 h 971002"/>
                  <a:gd name="connsiteX163" fmla="*/ 82091 w 1471490"/>
                  <a:gd name="connsiteY163" fmla="*/ 530470 h 971002"/>
                  <a:gd name="connsiteX164" fmla="*/ 74764 w 1471490"/>
                  <a:gd name="connsiteY164" fmla="*/ 540727 h 971002"/>
                  <a:gd name="connsiteX165" fmla="*/ 71833 w 1471490"/>
                  <a:gd name="connsiteY165" fmla="*/ 546589 h 971002"/>
                  <a:gd name="connsiteX166" fmla="*/ 68902 w 1471490"/>
                  <a:gd name="connsiteY166" fmla="*/ 561243 h 971002"/>
                  <a:gd name="connsiteX167" fmla="*/ 67437 w 1471490"/>
                  <a:gd name="connsiteY167" fmla="*/ 565639 h 971002"/>
                  <a:gd name="connsiteX168" fmla="*/ 82091 w 1471490"/>
                  <a:gd name="connsiteY168" fmla="*/ 580293 h 971002"/>
                  <a:gd name="connsiteX169" fmla="*/ 86487 w 1471490"/>
                  <a:gd name="connsiteY169" fmla="*/ 587620 h 971002"/>
                  <a:gd name="connsiteX170" fmla="*/ 80625 w 1471490"/>
                  <a:gd name="connsiteY170" fmla="*/ 590550 h 971002"/>
                  <a:gd name="connsiteX171" fmla="*/ 71833 w 1471490"/>
                  <a:gd name="connsiteY171" fmla="*/ 597877 h 971002"/>
                  <a:gd name="connsiteX172" fmla="*/ 68902 w 1471490"/>
                  <a:gd name="connsiteY172" fmla="*/ 602273 h 971002"/>
                  <a:gd name="connsiteX173" fmla="*/ 63041 w 1471490"/>
                  <a:gd name="connsiteY173" fmla="*/ 609600 h 971002"/>
                  <a:gd name="connsiteX174" fmla="*/ 64506 w 1471490"/>
                  <a:gd name="connsiteY174" fmla="*/ 619858 h 971002"/>
                  <a:gd name="connsiteX175" fmla="*/ 65972 w 1471490"/>
                  <a:gd name="connsiteY175" fmla="*/ 624254 h 971002"/>
                  <a:gd name="connsiteX176" fmla="*/ 67437 w 1471490"/>
                  <a:gd name="connsiteY176" fmla="*/ 634512 h 971002"/>
                  <a:gd name="connsiteX177" fmla="*/ 71833 w 1471490"/>
                  <a:gd name="connsiteY177" fmla="*/ 637443 h 971002"/>
                  <a:gd name="connsiteX178" fmla="*/ 85022 w 1471490"/>
                  <a:gd name="connsiteY178" fmla="*/ 649166 h 971002"/>
                  <a:gd name="connsiteX179" fmla="*/ 89418 w 1471490"/>
                  <a:gd name="connsiteY179" fmla="*/ 656493 h 971002"/>
                  <a:gd name="connsiteX180" fmla="*/ 93814 w 1471490"/>
                  <a:gd name="connsiteY180" fmla="*/ 662354 h 971002"/>
                  <a:gd name="connsiteX181" fmla="*/ 96745 w 1471490"/>
                  <a:gd name="connsiteY181" fmla="*/ 678473 h 971002"/>
                  <a:gd name="connsiteX182" fmla="*/ 99675 w 1471490"/>
                  <a:gd name="connsiteY182" fmla="*/ 682870 h 971002"/>
                  <a:gd name="connsiteX183" fmla="*/ 107002 w 1471490"/>
                  <a:gd name="connsiteY183" fmla="*/ 684335 h 971002"/>
                  <a:gd name="connsiteX184" fmla="*/ 115795 w 1471490"/>
                  <a:gd name="connsiteY184" fmla="*/ 688731 h 971002"/>
                  <a:gd name="connsiteX185" fmla="*/ 130448 w 1471490"/>
                  <a:gd name="connsiteY185" fmla="*/ 697523 h 971002"/>
                  <a:gd name="connsiteX186" fmla="*/ 137775 w 1471490"/>
                  <a:gd name="connsiteY186" fmla="*/ 698989 h 971002"/>
                  <a:gd name="connsiteX187" fmla="*/ 145102 w 1471490"/>
                  <a:gd name="connsiteY187" fmla="*/ 701920 h 971002"/>
                  <a:gd name="connsiteX188" fmla="*/ 159756 w 1471490"/>
                  <a:gd name="connsiteY188" fmla="*/ 706316 h 971002"/>
                  <a:gd name="connsiteX189" fmla="*/ 168548 w 1471490"/>
                  <a:gd name="connsiteY189" fmla="*/ 720970 h 971002"/>
                  <a:gd name="connsiteX190" fmla="*/ 177341 w 1471490"/>
                  <a:gd name="connsiteY190" fmla="*/ 732693 h 971002"/>
                  <a:gd name="connsiteX191" fmla="*/ 221302 w 1471490"/>
                  <a:gd name="connsiteY191" fmla="*/ 737089 h 971002"/>
                  <a:gd name="connsiteX192" fmla="*/ 247679 w 1471490"/>
                  <a:gd name="connsiteY192" fmla="*/ 742950 h 971002"/>
                  <a:gd name="connsiteX193" fmla="*/ 253541 w 1471490"/>
                  <a:gd name="connsiteY193" fmla="*/ 745881 h 971002"/>
                  <a:gd name="connsiteX194" fmla="*/ 257937 w 1471490"/>
                  <a:gd name="connsiteY194" fmla="*/ 767862 h 971002"/>
                  <a:gd name="connsiteX195" fmla="*/ 284314 w 1471490"/>
                  <a:gd name="connsiteY195" fmla="*/ 763466 h 971002"/>
                  <a:gd name="connsiteX196" fmla="*/ 325345 w 1471490"/>
                  <a:gd name="connsiteY196" fmla="*/ 767862 h 971002"/>
                  <a:gd name="connsiteX197" fmla="*/ 347325 w 1471490"/>
                  <a:gd name="connsiteY197" fmla="*/ 773723 h 971002"/>
                  <a:gd name="connsiteX198" fmla="*/ 363445 w 1471490"/>
                  <a:gd name="connsiteY198" fmla="*/ 778120 h 971002"/>
                  <a:gd name="connsiteX199" fmla="*/ 376633 w 1471490"/>
                  <a:gd name="connsiteY199" fmla="*/ 763466 h 971002"/>
                  <a:gd name="connsiteX200" fmla="*/ 391287 w 1471490"/>
                  <a:gd name="connsiteY200" fmla="*/ 748812 h 971002"/>
                  <a:gd name="connsiteX201" fmla="*/ 397148 w 1471490"/>
                  <a:gd name="connsiteY201" fmla="*/ 760535 h 971002"/>
                  <a:gd name="connsiteX202" fmla="*/ 401545 w 1471490"/>
                  <a:gd name="connsiteY202" fmla="*/ 778120 h 971002"/>
                  <a:gd name="connsiteX203" fmla="*/ 407406 w 1471490"/>
                  <a:gd name="connsiteY203" fmla="*/ 783981 h 971002"/>
                  <a:gd name="connsiteX204" fmla="*/ 413268 w 1471490"/>
                  <a:gd name="connsiteY204" fmla="*/ 792773 h 971002"/>
                  <a:gd name="connsiteX205" fmla="*/ 432318 w 1471490"/>
                  <a:gd name="connsiteY205" fmla="*/ 794239 h 971002"/>
                  <a:gd name="connsiteX206" fmla="*/ 449902 w 1471490"/>
                  <a:gd name="connsiteY206" fmla="*/ 788377 h 971002"/>
                  <a:gd name="connsiteX207" fmla="*/ 454298 w 1471490"/>
                  <a:gd name="connsiteY207" fmla="*/ 783981 h 971002"/>
                  <a:gd name="connsiteX208" fmla="*/ 466022 w 1471490"/>
                  <a:gd name="connsiteY208" fmla="*/ 773723 h 971002"/>
                  <a:gd name="connsiteX209" fmla="*/ 499725 w 1471490"/>
                  <a:gd name="connsiteY209" fmla="*/ 769327 h 971002"/>
                  <a:gd name="connsiteX210" fmla="*/ 517310 w 1471490"/>
                  <a:gd name="connsiteY210" fmla="*/ 764931 h 971002"/>
                  <a:gd name="connsiteX211" fmla="*/ 527568 w 1471490"/>
                  <a:gd name="connsiteY211" fmla="*/ 773723 h 971002"/>
                  <a:gd name="connsiteX212" fmla="*/ 529033 w 1471490"/>
                  <a:gd name="connsiteY212" fmla="*/ 778120 h 971002"/>
                  <a:gd name="connsiteX213" fmla="*/ 537825 w 1471490"/>
                  <a:gd name="connsiteY213" fmla="*/ 789843 h 971002"/>
                  <a:gd name="connsiteX214" fmla="*/ 542222 w 1471490"/>
                  <a:gd name="connsiteY214" fmla="*/ 794239 h 971002"/>
                  <a:gd name="connsiteX215" fmla="*/ 549548 w 1471490"/>
                  <a:gd name="connsiteY215" fmla="*/ 798635 h 971002"/>
                  <a:gd name="connsiteX216" fmla="*/ 558341 w 1471490"/>
                  <a:gd name="connsiteY216" fmla="*/ 807427 h 971002"/>
                  <a:gd name="connsiteX217" fmla="*/ 562737 w 1471490"/>
                  <a:gd name="connsiteY217" fmla="*/ 814754 h 971002"/>
                  <a:gd name="connsiteX218" fmla="*/ 575925 w 1471490"/>
                  <a:gd name="connsiteY218" fmla="*/ 823546 h 971002"/>
                  <a:gd name="connsiteX219" fmla="*/ 636006 w 1471490"/>
                  <a:gd name="connsiteY219" fmla="*/ 848458 h 971002"/>
                  <a:gd name="connsiteX220" fmla="*/ 643333 w 1471490"/>
                  <a:gd name="connsiteY220" fmla="*/ 849923 h 971002"/>
                  <a:gd name="connsiteX221" fmla="*/ 652125 w 1471490"/>
                  <a:gd name="connsiteY221" fmla="*/ 849923 h 971002"/>
                  <a:gd name="connsiteX222" fmla="*/ 741514 w 1471490"/>
                  <a:gd name="connsiteY222" fmla="*/ 811823 h 971002"/>
                  <a:gd name="connsiteX223" fmla="*/ 741514 w 1471490"/>
                  <a:gd name="connsiteY223" fmla="*/ 813289 h 971002"/>
                  <a:gd name="connsiteX224" fmla="*/ 740048 w 1471490"/>
                  <a:gd name="connsiteY224" fmla="*/ 848458 h 971002"/>
                  <a:gd name="connsiteX225" fmla="*/ 741514 w 1471490"/>
                  <a:gd name="connsiteY225" fmla="*/ 868973 h 971002"/>
                  <a:gd name="connsiteX226" fmla="*/ 744445 w 1471490"/>
                  <a:gd name="connsiteY226" fmla="*/ 918796 h 971002"/>
                  <a:gd name="connsiteX227" fmla="*/ 754702 w 1471490"/>
                  <a:gd name="connsiteY227" fmla="*/ 937846 h 971002"/>
                  <a:gd name="connsiteX228" fmla="*/ 756168 w 1471490"/>
                  <a:gd name="connsiteY228" fmla="*/ 942243 h 971002"/>
                  <a:gd name="connsiteX229" fmla="*/ 763495 w 1471490"/>
                  <a:gd name="connsiteY229" fmla="*/ 955431 h 971002"/>
                  <a:gd name="connsiteX230" fmla="*/ 770822 w 1471490"/>
                  <a:gd name="connsiteY230" fmla="*/ 962758 h 971002"/>
                  <a:gd name="connsiteX231" fmla="*/ 800129 w 1471490"/>
                  <a:gd name="connsiteY231" fmla="*/ 964223 h 971002"/>
                  <a:gd name="connsiteX232" fmla="*/ 804525 w 1471490"/>
                  <a:gd name="connsiteY232" fmla="*/ 949570 h 971002"/>
                  <a:gd name="connsiteX233" fmla="*/ 805991 w 1471490"/>
                  <a:gd name="connsiteY233" fmla="*/ 937846 h 971002"/>
                  <a:gd name="connsiteX234" fmla="*/ 888052 w 1471490"/>
                  <a:gd name="connsiteY234" fmla="*/ 917331 h 971002"/>
                  <a:gd name="connsiteX235" fmla="*/ 893914 w 1471490"/>
                  <a:gd name="connsiteY235" fmla="*/ 912935 h 971002"/>
                  <a:gd name="connsiteX236" fmla="*/ 902706 w 1471490"/>
                  <a:gd name="connsiteY236" fmla="*/ 905608 h 971002"/>
                  <a:gd name="connsiteX237" fmla="*/ 911498 w 1471490"/>
                  <a:gd name="connsiteY237" fmla="*/ 902677 h 971002"/>
                  <a:gd name="connsiteX238" fmla="*/ 921756 w 1471490"/>
                  <a:gd name="connsiteY238" fmla="*/ 890954 h 971002"/>
                  <a:gd name="connsiteX239" fmla="*/ 930548 w 1471490"/>
                  <a:gd name="connsiteY239" fmla="*/ 889489 h 971002"/>
                  <a:gd name="connsiteX240" fmla="*/ 964252 w 1471490"/>
                  <a:gd name="connsiteY240" fmla="*/ 880696 h 971002"/>
                  <a:gd name="connsiteX241" fmla="*/ 977441 w 1471490"/>
                  <a:gd name="connsiteY241" fmla="*/ 882162 h 971002"/>
                  <a:gd name="connsiteX242" fmla="*/ 997956 w 1471490"/>
                  <a:gd name="connsiteY242" fmla="*/ 883627 h 971002"/>
                  <a:gd name="connsiteX243" fmla="*/ 1006748 w 1471490"/>
                  <a:gd name="connsiteY243" fmla="*/ 880696 h 971002"/>
                  <a:gd name="connsiteX244" fmla="*/ 1009679 w 1471490"/>
                  <a:gd name="connsiteY244" fmla="*/ 871904 h 971002"/>
                  <a:gd name="connsiteX245" fmla="*/ 1012610 w 1471490"/>
                  <a:gd name="connsiteY245" fmla="*/ 860181 h 971002"/>
                  <a:gd name="connsiteX246" fmla="*/ 1019937 w 1471490"/>
                  <a:gd name="connsiteY246" fmla="*/ 836735 h 971002"/>
                  <a:gd name="connsiteX247" fmla="*/ 1021402 w 1471490"/>
                  <a:gd name="connsiteY247" fmla="*/ 826477 h 971002"/>
                  <a:gd name="connsiteX248" fmla="*/ 1024333 w 1471490"/>
                  <a:gd name="connsiteY248" fmla="*/ 820616 h 971002"/>
                  <a:gd name="connsiteX249" fmla="*/ 1025798 w 1471490"/>
                  <a:gd name="connsiteY249" fmla="*/ 814754 h 971002"/>
                  <a:gd name="connsiteX250" fmla="*/ 1027264 w 1471490"/>
                  <a:gd name="connsiteY250" fmla="*/ 810358 h 971002"/>
                  <a:gd name="connsiteX251" fmla="*/ 1030195 w 1471490"/>
                  <a:gd name="connsiteY251" fmla="*/ 797170 h 971002"/>
                  <a:gd name="connsiteX252" fmla="*/ 1041918 w 1471490"/>
                  <a:gd name="connsiteY252" fmla="*/ 781050 h 971002"/>
                  <a:gd name="connsiteX253" fmla="*/ 1121048 w 1471490"/>
                  <a:gd name="connsiteY253" fmla="*/ 788377 h 971002"/>
                  <a:gd name="connsiteX254" fmla="*/ 1163545 w 1471490"/>
                  <a:gd name="connsiteY254" fmla="*/ 786912 h 971002"/>
                  <a:gd name="connsiteX255" fmla="*/ 1173802 w 1471490"/>
                  <a:gd name="connsiteY255" fmla="*/ 785446 h 971002"/>
                  <a:gd name="connsiteX256" fmla="*/ 1179664 w 1471490"/>
                  <a:gd name="connsiteY256" fmla="*/ 782516 h 971002"/>
                  <a:gd name="connsiteX257" fmla="*/ 1189922 w 1471490"/>
                  <a:gd name="connsiteY257" fmla="*/ 772258 h 971002"/>
                  <a:gd name="connsiteX258" fmla="*/ 1197248 w 1471490"/>
                  <a:gd name="connsiteY258" fmla="*/ 760535 h 971002"/>
                  <a:gd name="connsiteX259" fmla="*/ 1200179 w 1471490"/>
                  <a:gd name="connsiteY259" fmla="*/ 750277 h 971002"/>
                  <a:gd name="connsiteX260" fmla="*/ 1203110 w 1471490"/>
                  <a:gd name="connsiteY260" fmla="*/ 741485 h 971002"/>
                  <a:gd name="connsiteX261" fmla="*/ 1207506 w 1471490"/>
                  <a:gd name="connsiteY261" fmla="*/ 732693 h 971002"/>
                  <a:gd name="connsiteX262" fmla="*/ 1211902 w 1471490"/>
                  <a:gd name="connsiteY262" fmla="*/ 722435 h 971002"/>
                  <a:gd name="connsiteX263" fmla="*/ 1213368 w 1471490"/>
                  <a:gd name="connsiteY263" fmla="*/ 718039 h 971002"/>
                  <a:gd name="connsiteX264" fmla="*/ 1229487 w 1471490"/>
                  <a:gd name="connsiteY264" fmla="*/ 712177 h 971002"/>
                  <a:gd name="connsiteX265" fmla="*/ 1238279 w 1471490"/>
                  <a:gd name="connsiteY265" fmla="*/ 707781 h 971002"/>
                  <a:gd name="connsiteX266" fmla="*/ 1276379 w 1471490"/>
                  <a:gd name="connsiteY266" fmla="*/ 710712 h 971002"/>
                  <a:gd name="connsiteX267" fmla="*/ 1301291 w 1471490"/>
                  <a:gd name="connsiteY267" fmla="*/ 729762 h 971002"/>
                  <a:gd name="connsiteX268" fmla="*/ 1311548 w 1471490"/>
                  <a:gd name="connsiteY268" fmla="*/ 735623 h 971002"/>
                  <a:gd name="connsiteX269" fmla="*/ 1315945 w 1471490"/>
                  <a:gd name="connsiteY269" fmla="*/ 742950 h 971002"/>
                  <a:gd name="connsiteX270" fmla="*/ 1326202 w 1471490"/>
                  <a:gd name="connsiteY270" fmla="*/ 745881 h 971002"/>
                  <a:gd name="connsiteX271" fmla="*/ 1333529 w 1471490"/>
                  <a:gd name="connsiteY271" fmla="*/ 748812 h 971002"/>
                  <a:gd name="connsiteX272" fmla="*/ 1340856 w 1471490"/>
                  <a:gd name="connsiteY272" fmla="*/ 753208 h 971002"/>
                  <a:gd name="connsiteX273" fmla="*/ 1349648 w 1471490"/>
                  <a:gd name="connsiteY273" fmla="*/ 754673 h 971002"/>
                  <a:gd name="connsiteX274" fmla="*/ 1359906 w 1471490"/>
                  <a:gd name="connsiteY274" fmla="*/ 763466 h 971002"/>
                  <a:gd name="connsiteX275" fmla="*/ 1365768 w 1471490"/>
                  <a:gd name="connsiteY275" fmla="*/ 767862 h 971002"/>
                  <a:gd name="connsiteX276" fmla="*/ 1368698 w 1471490"/>
                  <a:gd name="connsiteY276" fmla="*/ 773723 h 971002"/>
                  <a:gd name="connsiteX277" fmla="*/ 1387748 w 1471490"/>
                  <a:gd name="connsiteY277" fmla="*/ 788377 h 971002"/>
                  <a:gd name="connsiteX278" fmla="*/ 1402402 w 1471490"/>
                  <a:gd name="connsiteY278" fmla="*/ 804496 h 971002"/>
                  <a:gd name="connsiteX279" fmla="*/ 1403868 w 1471490"/>
                  <a:gd name="connsiteY279" fmla="*/ 808893 h 971002"/>
                  <a:gd name="connsiteX280" fmla="*/ 1408264 w 1471490"/>
                  <a:gd name="connsiteY280" fmla="*/ 811823 h 971002"/>
                  <a:gd name="connsiteX281" fmla="*/ 1422918 w 1471490"/>
                  <a:gd name="connsiteY281" fmla="*/ 819150 h 971002"/>
                  <a:gd name="connsiteX282" fmla="*/ 1427314 w 1471490"/>
                  <a:gd name="connsiteY282" fmla="*/ 822081 h 971002"/>
                  <a:gd name="connsiteX283" fmla="*/ 1428779 w 1471490"/>
                  <a:gd name="connsiteY283" fmla="*/ 826477 h 971002"/>
                  <a:gd name="connsiteX284" fmla="*/ 1434641 w 1471490"/>
                  <a:gd name="connsiteY284" fmla="*/ 827943 h 971002"/>
                  <a:gd name="connsiteX285" fmla="*/ 1439037 w 1471490"/>
                  <a:gd name="connsiteY285" fmla="*/ 829408 h 971002"/>
                  <a:gd name="connsiteX286" fmla="*/ 1443433 w 1471490"/>
                  <a:gd name="connsiteY286" fmla="*/ 832339 h 971002"/>
                  <a:gd name="connsiteX287" fmla="*/ 1453691 w 1471490"/>
                  <a:gd name="connsiteY287" fmla="*/ 829408 h 971002"/>
                  <a:gd name="connsiteX288" fmla="*/ 1456622 w 1471490"/>
                  <a:gd name="connsiteY288" fmla="*/ 825012 h 971002"/>
                  <a:gd name="connsiteX289" fmla="*/ 1461018 w 1471490"/>
                  <a:gd name="connsiteY289" fmla="*/ 819150 h 971002"/>
                  <a:gd name="connsiteX290" fmla="*/ 1462483 w 1471490"/>
                  <a:gd name="connsiteY290" fmla="*/ 814754 h 971002"/>
                  <a:gd name="connsiteX291" fmla="*/ 1463948 w 1471490"/>
                  <a:gd name="connsiteY291" fmla="*/ 808893 h 971002"/>
                  <a:gd name="connsiteX292" fmla="*/ 1468345 w 1471490"/>
                  <a:gd name="connsiteY292" fmla="*/ 804496 h 971002"/>
                  <a:gd name="connsiteX293" fmla="*/ 1471275 w 1471490"/>
                  <a:gd name="connsiteY293" fmla="*/ 798635 h 971002"/>
                  <a:gd name="connsiteX294" fmla="*/ 1458087 w 1471490"/>
                  <a:gd name="connsiteY294" fmla="*/ 785446 h 971002"/>
                  <a:gd name="connsiteX295" fmla="*/ 1449295 w 1471490"/>
                  <a:gd name="connsiteY295" fmla="*/ 779585 h 971002"/>
                  <a:gd name="connsiteX296" fmla="*/ 1444898 w 1471490"/>
                  <a:gd name="connsiteY296" fmla="*/ 775189 h 971002"/>
                  <a:gd name="connsiteX297" fmla="*/ 1436106 w 1471490"/>
                  <a:gd name="connsiteY297" fmla="*/ 769327 h 971002"/>
                  <a:gd name="connsiteX298" fmla="*/ 1433175 w 1471490"/>
                  <a:gd name="connsiteY298" fmla="*/ 764931 h 971002"/>
                  <a:gd name="connsiteX299" fmla="*/ 1425848 w 1471490"/>
                  <a:gd name="connsiteY299" fmla="*/ 760535 h 971002"/>
                  <a:gd name="connsiteX300" fmla="*/ 1422918 w 1471490"/>
                  <a:gd name="connsiteY300" fmla="*/ 756139 h 971002"/>
                  <a:gd name="connsiteX301" fmla="*/ 1414125 w 1471490"/>
                  <a:gd name="connsiteY301" fmla="*/ 748812 h 971002"/>
                  <a:gd name="connsiteX302" fmla="*/ 1409729 w 1471490"/>
                  <a:gd name="connsiteY302" fmla="*/ 740020 h 971002"/>
                  <a:gd name="connsiteX303" fmla="*/ 1408264 w 1471490"/>
                  <a:gd name="connsiteY303" fmla="*/ 731227 h 971002"/>
                  <a:gd name="connsiteX304" fmla="*/ 1399472 w 1471490"/>
                  <a:gd name="connsiteY304" fmla="*/ 720970 h 971002"/>
                  <a:gd name="connsiteX305" fmla="*/ 1396541 w 1471490"/>
                  <a:gd name="connsiteY305" fmla="*/ 716573 h 971002"/>
                  <a:gd name="connsiteX306" fmla="*/ 1390679 w 1471490"/>
                  <a:gd name="connsiteY306" fmla="*/ 715108 h 971002"/>
                  <a:gd name="connsiteX307" fmla="*/ 1386283 w 1471490"/>
                  <a:gd name="connsiteY307" fmla="*/ 682870 h 971002"/>
                  <a:gd name="connsiteX308" fmla="*/ 1380422 w 1471490"/>
                  <a:gd name="connsiteY308" fmla="*/ 668216 h 971002"/>
                  <a:gd name="connsiteX309" fmla="*/ 1380422 w 1471490"/>
                  <a:gd name="connsiteY309" fmla="*/ 633046 h 971002"/>
                  <a:gd name="connsiteX310" fmla="*/ 1383352 w 1471490"/>
                  <a:gd name="connsiteY310" fmla="*/ 628650 h 971002"/>
                  <a:gd name="connsiteX311" fmla="*/ 1384818 w 1471490"/>
                  <a:gd name="connsiteY311" fmla="*/ 622789 h 971002"/>
                  <a:gd name="connsiteX312" fmla="*/ 1402402 w 1471490"/>
                  <a:gd name="connsiteY312" fmla="*/ 615462 h 971002"/>
                  <a:gd name="connsiteX313" fmla="*/ 1406798 w 1471490"/>
                  <a:gd name="connsiteY313" fmla="*/ 613996 h 971002"/>
                  <a:gd name="connsiteX314" fmla="*/ 1412660 w 1471490"/>
                  <a:gd name="connsiteY314" fmla="*/ 612531 h 971002"/>
                  <a:gd name="connsiteX315" fmla="*/ 1418522 w 1471490"/>
                  <a:gd name="connsiteY315" fmla="*/ 609600 h 971002"/>
                  <a:gd name="connsiteX316" fmla="*/ 1424383 w 1471490"/>
                  <a:gd name="connsiteY316" fmla="*/ 594946 h 971002"/>
                  <a:gd name="connsiteX317" fmla="*/ 1396541 w 1471490"/>
                  <a:gd name="connsiteY317" fmla="*/ 587620 h 971002"/>
                  <a:gd name="connsiteX318" fmla="*/ 1381887 w 1471490"/>
                  <a:gd name="connsiteY318" fmla="*/ 583223 h 971002"/>
                  <a:gd name="connsiteX319" fmla="*/ 1377491 w 1471490"/>
                  <a:gd name="connsiteY319" fmla="*/ 578827 h 971002"/>
                  <a:gd name="connsiteX320" fmla="*/ 1371629 w 1471490"/>
                  <a:gd name="connsiteY320" fmla="*/ 545123 h 971002"/>
                  <a:gd name="connsiteX321" fmla="*/ 1380422 w 1471490"/>
                  <a:gd name="connsiteY321" fmla="*/ 526073 h 971002"/>
                  <a:gd name="connsiteX322" fmla="*/ 1384818 w 1471490"/>
                  <a:gd name="connsiteY322" fmla="*/ 521677 h 971002"/>
                  <a:gd name="connsiteX323" fmla="*/ 1387748 w 1471490"/>
                  <a:gd name="connsiteY323" fmla="*/ 511420 h 971002"/>
                  <a:gd name="connsiteX324" fmla="*/ 1389214 w 1471490"/>
                  <a:gd name="connsiteY324" fmla="*/ 499696 h 971002"/>
                  <a:gd name="connsiteX325" fmla="*/ 1408264 w 1471490"/>
                  <a:gd name="connsiteY325" fmla="*/ 496766 h 971002"/>
                  <a:gd name="connsiteX326" fmla="*/ 1395075 w 1471490"/>
                  <a:gd name="connsiteY326" fmla="*/ 480646 h 971002"/>
                  <a:gd name="connsiteX327" fmla="*/ 1389214 w 1471490"/>
                  <a:gd name="connsiteY327" fmla="*/ 470389 h 971002"/>
                  <a:gd name="connsiteX328" fmla="*/ 1381887 w 1471490"/>
                  <a:gd name="connsiteY328" fmla="*/ 460131 h 971002"/>
                  <a:gd name="connsiteX329" fmla="*/ 1380422 w 1471490"/>
                  <a:gd name="connsiteY329" fmla="*/ 454270 h 971002"/>
                  <a:gd name="connsiteX330" fmla="*/ 1371629 w 1471490"/>
                  <a:gd name="connsiteY330" fmla="*/ 442546 h 971002"/>
                  <a:gd name="connsiteX331" fmla="*/ 1367233 w 1471490"/>
                  <a:gd name="connsiteY331" fmla="*/ 436685 h 971002"/>
                  <a:gd name="connsiteX332" fmla="*/ 1365768 w 1471490"/>
                  <a:gd name="connsiteY332" fmla="*/ 432289 h 971002"/>
                  <a:gd name="connsiteX333" fmla="*/ 1361372 w 1471490"/>
                  <a:gd name="connsiteY333" fmla="*/ 430823 h 971002"/>
                  <a:gd name="connsiteX334" fmla="*/ 1330598 w 1471490"/>
                  <a:gd name="connsiteY334" fmla="*/ 427893 h 971002"/>
                  <a:gd name="connsiteX335" fmla="*/ 1323272 w 1471490"/>
                  <a:gd name="connsiteY335" fmla="*/ 350227 h 971002"/>
                  <a:gd name="connsiteX336" fmla="*/ 1318875 w 1471490"/>
                  <a:gd name="connsiteY336" fmla="*/ 342900 h 971002"/>
                  <a:gd name="connsiteX337" fmla="*/ 1317410 w 1471490"/>
                  <a:gd name="connsiteY337" fmla="*/ 332643 h 971002"/>
                  <a:gd name="connsiteX338" fmla="*/ 1308618 w 1471490"/>
                  <a:gd name="connsiteY338" fmla="*/ 315058 h 971002"/>
                  <a:gd name="connsiteX339" fmla="*/ 1304222 w 1471490"/>
                  <a:gd name="connsiteY339" fmla="*/ 256443 h 971002"/>
                  <a:gd name="connsiteX340" fmla="*/ 1305687 w 1471490"/>
                  <a:gd name="connsiteY340" fmla="*/ 246185 h 971002"/>
                  <a:gd name="connsiteX341" fmla="*/ 1308618 w 1471490"/>
                  <a:gd name="connsiteY341" fmla="*/ 235927 h 971002"/>
                  <a:gd name="connsiteX342" fmla="*/ 1315945 w 1471490"/>
                  <a:gd name="connsiteY342" fmla="*/ 216877 h 971002"/>
                  <a:gd name="connsiteX343" fmla="*/ 1314479 w 1471490"/>
                  <a:gd name="connsiteY343" fmla="*/ 161193 h 971002"/>
                  <a:gd name="connsiteX344" fmla="*/ 1315945 w 1471490"/>
                  <a:gd name="connsiteY344" fmla="*/ 114300 h 971002"/>
                  <a:gd name="connsiteX345" fmla="*/ 1314479 w 1471490"/>
                  <a:gd name="connsiteY345" fmla="*/ 102577 h 971002"/>
                  <a:gd name="connsiteX346" fmla="*/ 1310083 w 1471490"/>
                  <a:gd name="connsiteY346" fmla="*/ 98181 h 971002"/>
                  <a:gd name="connsiteX347" fmla="*/ 1307152 w 1471490"/>
                  <a:gd name="connsiteY347" fmla="*/ 87923 h 971002"/>
                  <a:gd name="connsiteX348" fmla="*/ 1299825 w 1471490"/>
                  <a:gd name="connsiteY348" fmla="*/ 79131 h 971002"/>
                  <a:gd name="connsiteX349" fmla="*/ 1298360 w 1471490"/>
                  <a:gd name="connsiteY349" fmla="*/ 74735 h 971002"/>
                  <a:gd name="connsiteX350" fmla="*/ 1293964 w 1471490"/>
                  <a:gd name="connsiteY350" fmla="*/ 64477 h 971002"/>
                  <a:gd name="connsiteX351" fmla="*/ 1279310 w 1471490"/>
                  <a:gd name="connsiteY351" fmla="*/ 0 h 97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1471490" h="971002">
                    <a:moveTo>
                      <a:pt x="1279310" y="0"/>
                    </a:moveTo>
                    <a:lnTo>
                      <a:pt x="1279310" y="0"/>
                    </a:lnTo>
                    <a:cubicBezTo>
                      <a:pt x="1271495" y="977"/>
                      <a:pt x="1263481" y="927"/>
                      <a:pt x="1255864" y="2931"/>
                    </a:cubicBezTo>
                    <a:cubicBezTo>
                      <a:pt x="1253860" y="3458"/>
                      <a:pt x="1252672" y="5641"/>
                      <a:pt x="1251468" y="7327"/>
                    </a:cubicBezTo>
                    <a:cubicBezTo>
                      <a:pt x="1244865" y="16571"/>
                      <a:pt x="1252525" y="10760"/>
                      <a:pt x="1245606" y="23446"/>
                    </a:cubicBezTo>
                    <a:cubicBezTo>
                      <a:pt x="1244283" y="25872"/>
                      <a:pt x="1241699" y="27354"/>
                      <a:pt x="1239745" y="29308"/>
                    </a:cubicBezTo>
                    <a:cubicBezTo>
                      <a:pt x="1237866" y="34945"/>
                      <a:pt x="1236963" y="39034"/>
                      <a:pt x="1233883" y="43962"/>
                    </a:cubicBezTo>
                    <a:cubicBezTo>
                      <a:pt x="1232589" y="46033"/>
                      <a:pt x="1230673" y="47688"/>
                      <a:pt x="1229487" y="49823"/>
                    </a:cubicBezTo>
                    <a:cubicBezTo>
                      <a:pt x="1228209" y="52122"/>
                      <a:pt x="1227480" y="54687"/>
                      <a:pt x="1226556" y="57150"/>
                    </a:cubicBezTo>
                    <a:cubicBezTo>
                      <a:pt x="1226014" y="58596"/>
                      <a:pt x="1225989" y="60289"/>
                      <a:pt x="1225091" y="61546"/>
                    </a:cubicBezTo>
                    <a:cubicBezTo>
                      <a:pt x="1223485" y="63795"/>
                      <a:pt x="1220887" y="65197"/>
                      <a:pt x="1219229" y="67408"/>
                    </a:cubicBezTo>
                    <a:cubicBezTo>
                      <a:pt x="1217918" y="69156"/>
                      <a:pt x="1217456" y="71417"/>
                      <a:pt x="1216298" y="73270"/>
                    </a:cubicBezTo>
                    <a:cubicBezTo>
                      <a:pt x="1215461" y="74609"/>
                      <a:pt x="1209928" y="81375"/>
                      <a:pt x="1208972" y="83527"/>
                    </a:cubicBezTo>
                    <a:cubicBezTo>
                      <a:pt x="1207717" y="86350"/>
                      <a:pt x="1206929" y="89361"/>
                      <a:pt x="1206041" y="92320"/>
                    </a:cubicBezTo>
                    <a:cubicBezTo>
                      <a:pt x="1204931" y="96021"/>
                      <a:pt x="1201773" y="110816"/>
                      <a:pt x="1201645" y="111370"/>
                    </a:cubicBezTo>
                    <a:cubicBezTo>
                      <a:pt x="1199060" y="122573"/>
                      <a:pt x="1199981" y="115130"/>
                      <a:pt x="1197248" y="133350"/>
                    </a:cubicBezTo>
                    <a:cubicBezTo>
                      <a:pt x="1196921" y="135527"/>
                      <a:pt x="1196724" y="146724"/>
                      <a:pt x="1194318" y="150935"/>
                    </a:cubicBezTo>
                    <a:cubicBezTo>
                      <a:pt x="1193106" y="153055"/>
                      <a:pt x="1192057" y="155610"/>
                      <a:pt x="1189922" y="156796"/>
                    </a:cubicBezTo>
                    <a:cubicBezTo>
                      <a:pt x="1187324" y="158239"/>
                      <a:pt x="1184060" y="157773"/>
                      <a:pt x="1181129" y="158262"/>
                    </a:cubicBezTo>
                    <a:cubicBezTo>
                      <a:pt x="1177710" y="157773"/>
                      <a:pt x="1173961" y="158341"/>
                      <a:pt x="1170872" y="156796"/>
                    </a:cubicBezTo>
                    <a:cubicBezTo>
                      <a:pt x="1169490" y="156105"/>
                      <a:pt x="1170263" y="153685"/>
                      <a:pt x="1169406" y="152400"/>
                    </a:cubicBezTo>
                    <a:cubicBezTo>
                      <a:pt x="1168256" y="150676"/>
                      <a:pt x="1166359" y="149577"/>
                      <a:pt x="1165010" y="148004"/>
                    </a:cubicBezTo>
                    <a:cubicBezTo>
                      <a:pt x="1163421" y="146150"/>
                      <a:pt x="1162341" y="143870"/>
                      <a:pt x="1160614" y="142143"/>
                    </a:cubicBezTo>
                    <a:cubicBezTo>
                      <a:pt x="1159369" y="140898"/>
                      <a:pt x="1157844" y="139889"/>
                      <a:pt x="1156218" y="139212"/>
                    </a:cubicBezTo>
                    <a:cubicBezTo>
                      <a:pt x="1151940" y="137430"/>
                      <a:pt x="1143029" y="134816"/>
                      <a:pt x="1143029" y="134816"/>
                    </a:cubicBezTo>
                    <a:cubicBezTo>
                      <a:pt x="1126473" y="138954"/>
                      <a:pt x="1132096" y="133796"/>
                      <a:pt x="1128375" y="152400"/>
                    </a:cubicBezTo>
                    <a:cubicBezTo>
                      <a:pt x="1127428" y="186517"/>
                      <a:pt x="1143549" y="201361"/>
                      <a:pt x="1122514" y="206620"/>
                    </a:cubicBezTo>
                    <a:cubicBezTo>
                      <a:pt x="1116192" y="208201"/>
                      <a:pt x="1109814" y="209551"/>
                      <a:pt x="1103464" y="211016"/>
                    </a:cubicBezTo>
                    <a:cubicBezTo>
                      <a:pt x="1100045" y="214435"/>
                      <a:pt x="1098004" y="220673"/>
                      <a:pt x="1093206" y="221273"/>
                    </a:cubicBezTo>
                    <a:cubicBezTo>
                      <a:pt x="1089298" y="221762"/>
                      <a:pt x="1085368" y="222091"/>
                      <a:pt x="1081483" y="222739"/>
                    </a:cubicBezTo>
                    <a:cubicBezTo>
                      <a:pt x="1076569" y="223558"/>
                      <a:pt x="1071755" y="224931"/>
                      <a:pt x="1066829" y="225670"/>
                    </a:cubicBezTo>
                    <a:cubicBezTo>
                      <a:pt x="1061974" y="226398"/>
                      <a:pt x="1057060" y="226647"/>
                      <a:pt x="1052175" y="227135"/>
                    </a:cubicBezTo>
                    <a:cubicBezTo>
                      <a:pt x="1042910" y="233313"/>
                      <a:pt x="1050142" y="226855"/>
                      <a:pt x="1046314" y="244720"/>
                    </a:cubicBezTo>
                    <a:cubicBezTo>
                      <a:pt x="1045856" y="246856"/>
                      <a:pt x="1044360" y="248627"/>
                      <a:pt x="1043383" y="250581"/>
                    </a:cubicBezTo>
                    <a:cubicBezTo>
                      <a:pt x="1042895" y="254000"/>
                      <a:pt x="1042910" y="257531"/>
                      <a:pt x="1041918" y="260839"/>
                    </a:cubicBezTo>
                    <a:cubicBezTo>
                      <a:pt x="1041412" y="262526"/>
                      <a:pt x="1039681" y="263616"/>
                      <a:pt x="1038987" y="265235"/>
                    </a:cubicBezTo>
                    <a:cubicBezTo>
                      <a:pt x="1038194" y="267086"/>
                      <a:pt x="1037944" y="269127"/>
                      <a:pt x="1037522" y="271096"/>
                    </a:cubicBezTo>
                    <a:cubicBezTo>
                      <a:pt x="1035744" y="279393"/>
                      <a:pt x="1034662" y="288003"/>
                      <a:pt x="1031660" y="296008"/>
                    </a:cubicBezTo>
                    <a:cubicBezTo>
                      <a:pt x="1030736" y="298471"/>
                      <a:pt x="1029905" y="300982"/>
                      <a:pt x="1028729" y="303335"/>
                    </a:cubicBezTo>
                    <a:cubicBezTo>
                      <a:pt x="1027455" y="305882"/>
                      <a:pt x="1025798" y="308220"/>
                      <a:pt x="1024333" y="310662"/>
                    </a:cubicBezTo>
                    <a:cubicBezTo>
                      <a:pt x="1023845" y="312616"/>
                      <a:pt x="1023263" y="314548"/>
                      <a:pt x="1022868" y="316523"/>
                    </a:cubicBezTo>
                    <a:cubicBezTo>
                      <a:pt x="1022285" y="319437"/>
                      <a:pt x="1022731" y="322658"/>
                      <a:pt x="1021402" y="325316"/>
                    </a:cubicBezTo>
                    <a:cubicBezTo>
                      <a:pt x="1019696" y="328728"/>
                      <a:pt x="1017086" y="331766"/>
                      <a:pt x="1014075" y="334108"/>
                    </a:cubicBezTo>
                    <a:cubicBezTo>
                      <a:pt x="1012485" y="335344"/>
                      <a:pt x="1010168" y="335085"/>
                      <a:pt x="1008214" y="335573"/>
                    </a:cubicBezTo>
                    <a:cubicBezTo>
                      <a:pt x="995630" y="343963"/>
                      <a:pt x="1011543" y="333910"/>
                      <a:pt x="999422" y="339970"/>
                    </a:cubicBezTo>
                    <a:cubicBezTo>
                      <a:pt x="997847" y="340758"/>
                      <a:pt x="996600" y="342112"/>
                      <a:pt x="995025" y="342900"/>
                    </a:cubicBezTo>
                    <a:cubicBezTo>
                      <a:pt x="992672" y="344076"/>
                      <a:pt x="989997" y="344553"/>
                      <a:pt x="987698" y="345831"/>
                    </a:cubicBezTo>
                    <a:cubicBezTo>
                      <a:pt x="987000" y="346219"/>
                      <a:pt x="979130" y="352525"/>
                      <a:pt x="977441" y="353158"/>
                    </a:cubicBezTo>
                    <a:cubicBezTo>
                      <a:pt x="975109" y="354033"/>
                      <a:pt x="972556" y="354135"/>
                      <a:pt x="970114" y="354623"/>
                    </a:cubicBezTo>
                    <a:cubicBezTo>
                      <a:pt x="969137" y="356089"/>
                      <a:pt x="968057" y="357491"/>
                      <a:pt x="967183" y="359020"/>
                    </a:cubicBezTo>
                    <a:cubicBezTo>
                      <a:pt x="966099" y="360917"/>
                      <a:pt x="965410" y="363029"/>
                      <a:pt x="964252" y="364881"/>
                    </a:cubicBezTo>
                    <a:cubicBezTo>
                      <a:pt x="962958" y="366952"/>
                      <a:pt x="961321" y="368789"/>
                      <a:pt x="959856" y="370743"/>
                    </a:cubicBezTo>
                    <a:cubicBezTo>
                      <a:pt x="959368" y="372208"/>
                      <a:pt x="959483" y="374047"/>
                      <a:pt x="958391" y="375139"/>
                    </a:cubicBezTo>
                    <a:cubicBezTo>
                      <a:pt x="956580" y="376950"/>
                      <a:pt x="950761" y="378659"/>
                      <a:pt x="948133" y="379535"/>
                    </a:cubicBezTo>
                    <a:cubicBezTo>
                      <a:pt x="941783" y="376604"/>
                      <a:pt x="935178" y="374172"/>
                      <a:pt x="929083" y="370743"/>
                    </a:cubicBezTo>
                    <a:cubicBezTo>
                      <a:pt x="927277" y="369727"/>
                      <a:pt x="926653" y="367001"/>
                      <a:pt x="924687" y="366346"/>
                    </a:cubicBezTo>
                    <a:cubicBezTo>
                      <a:pt x="923222" y="365857"/>
                      <a:pt x="921711" y="367203"/>
                      <a:pt x="920291" y="367812"/>
                    </a:cubicBezTo>
                    <a:cubicBezTo>
                      <a:pt x="915085" y="370044"/>
                      <a:pt x="914448" y="370730"/>
                      <a:pt x="910033" y="373673"/>
                    </a:cubicBezTo>
                    <a:cubicBezTo>
                      <a:pt x="903195" y="373185"/>
                      <a:pt x="896280" y="373335"/>
                      <a:pt x="889518" y="372208"/>
                    </a:cubicBezTo>
                    <a:cubicBezTo>
                      <a:pt x="885503" y="371539"/>
                      <a:pt x="881690" y="367797"/>
                      <a:pt x="879260" y="364881"/>
                    </a:cubicBezTo>
                    <a:cubicBezTo>
                      <a:pt x="878132" y="363528"/>
                      <a:pt x="877574" y="361730"/>
                      <a:pt x="876329" y="360485"/>
                    </a:cubicBezTo>
                    <a:cubicBezTo>
                      <a:pt x="868412" y="352568"/>
                      <a:pt x="870533" y="357339"/>
                      <a:pt x="864606" y="350227"/>
                    </a:cubicBezTo>
                    <a:cubicBezTo>
                      <a:pt x="863478" y="348874"/>
                      <a:pt x="863012" y="346977"/>
                      <a:pt x="861675" y="345831"/>
                    </a:cubicBezTo>
                    <a:cubicBezTo>
                      <a:pt x="855303" y="340369"/>
                      <a:pt x="855814" y="342482"/>
                      <a:pt x="849952" y="339970"/>
                    </a:cubicBezTo>
                    <a:cubicBezTo>
                      <a:pt x="847944" y="339110"/>
                      <a:pt x="846045" y="338016"/>
                      <a:pt x="844091" y="337039"/>
                    </a:cubicBezTo>
                    <a:cubicBezTo>
                      <a:pt x="839885" y="331431"/>
                      <a:pt x="839445" y="331572"/>
                      <a:pt x="836764" y="325316"/>
                    </a:cubicBezTo>
                    <a:cubicBezTo>
                      <a:pt x="834691" y="320480"/>
                      <a:pt x="835111" y="313819"/>
                      <a:pt x="830902" y="310662"/>
                    </a:cubicBezTo>
                    <a:cubicBezTo>
                      <a:pt x="828948" y="309197"/>
                      <a:pt x="826848" y="307909"/>
                      <a:pt x="825041" y="306266"/>
                    </a:cubicBezTo>
                    <a:cubicBezTo>
                      <a:pt x="821463" y="303013"/>
                      <a:pt x="818600" y="298977"/>
                      <a:pt x="814783" y="296008"/>
                    </a:cubicBezTo>
                    <a:lnTo>
                      <a:pt x="801595" y="285750"/>
                    </a:lnTo>
                    <a:cubicBezTo>
                      <a:pt x="800969" y="285269"/>
                      <a:pt x="792973" y="279124"/>
                      <a:pt x="791337" y="278423"/>
                    </a:cubicBezTo>
                    <a:cubicBezTo>
                      <a:pt x="786489" y="276345"/>
                      <a:pt x="773402" y="275751"/>
                      <a:pt x="770822" y="275493"/>
                    </a:cubicBezTo>
                    <a:cubicBezTo>
                      <a:pt x="763826" y="271995"/>
                      <a:pt x="764991" y="272765"/>
                      <a:pt x="757633" y="268166"/>
                    </a:cubicBezTo>
                    <a:cubicBezTo>
                      <a:pt x="747155" y="261617"/>
                      <a:pt x="760262" y="269429"/>
                      <a:pt x="747375" y="260839"/>
                    </a:cubicBezTo>
                    <a:cubicBezTo>
                      <a:pt x="745005" y="259259"/>
                      <a:pt x="742490" y="257908"/>
                      <a:pt x="740048" y="256443"/>
                    </a:cubicBezTo>
                    <a:cubicBezTo>
                      <a:pt x="739943" y="256303"/>
                      <a:pt x="733151" y="247472"/>
                      <a:pt x="732722" y="246185"/>
                    </a:cubicBezTo>
                    <a:cubicBezTo>
                      <a:pt x="730747" y="240260"/>
                      <a:pt x="731982" y="232620"/>
                      <a:pt x="728325" y="227135"/>
                    </a:cubicBezTo>
                    <a:cubicBezTo>
                      <a:pt x="727290" y="225582"/>
                      <a:pt x="720147" y="223432"/>
                      <a:pt x="718068" y="222739"/>
                    </a:cubicBezTo>
                    <a:cubicBezTo>
                      <a:pt x="716695" y="229599"/>
                      <a:pt x="716883" y="230970"/>
                      <a:pt x="713672" y="237393"/>
                    </a:cubicBezTo>
                    <a:cubicBezTo>
                      <a:pt x="712884" y="238968"/>
                      <a:pt x="711986" y="240544"/>
                      <a:pt x="710741" y="241789"/>
                    </a:cubicBezTo>
                    <a:cubicBezTo>
                      <a:pt x="709496" y="243034"/>
                      <a:pt x="707810" y="243743"/>
                      <a:pt x="706345" y="244720"/>
                    </a:cubicBezTo>
                    <a:cubicBezTo>
                      <a:pt x="705865" y="244705"/>
                      <a:pt x="657966" y="244371"/>
                      <a:pt x="643333" y="241789"/>
                    </a:cubicBezTo>
                    <a:cubicBezTo>
                      <a:pt x="639831" y="241171"/>
                      <a:pt x="636481" y="239880"/>
                      <a:pt x="633075" y="238858"/>
                    </a:cubicBezTo>
                    <a:cubicBezTo>
                      <a:pt x="631596" y="238414"/>
                      <a:pt x="630199" y="237669"/>
                      <a:pt x="628679" y="237393"/>
                    </a:cubicBezTo>
                    <a:cubicBezTo>
                      <a:pt x="624804" y="236688"/>
                      <a:pt x="620855" y="236484"/>
                      <a:pt x="616956" y="235927"/>
                    </a:cubicBezTo>
                    <a:cubicBezTo>
                      <a:pt x="598072" y="233229"/>
                      <a:pt x="603463" y="234385"/>
                      <a:pt x="592045" y="231531"/>
                    </a:cubicBezTo>
                    <a:cubicBezTo>
                      <a:pt x="580836" y="220325"/>
                      <a:pt x="596608" y="235166"/>
                      <a:pt x="578856" y="222739"/>
                    </a:cubicBezTo>
                    <a:cubicBezTo>
                      <a:pt x="572989" y="218631"/>
                      <a:pt x="572128" y="212998"/>
                      <a:pt x="564202" y="211016"/>
                    </a:cubicBezTo>
                    <a:cubicBezTo>
                      <a:pt x="560294" y="210039"/>
                      <a:pt x="556466" y="208655"/>
                      <a:pt x="552479" y="208085"/>
                    </a:cubicBezTo>
                    <a:cubicBezTo>
                      <a:pt x="546174" y="207184"/>
                      <a:pt x="539764" y="207275"/>
                      <a:pt x="533429" y="206620"/>
                    </a:cubicBezTo>
                    <a:cubicBezTo>
                      <a:pt x="525595" y="205810"/>
                      <a:pt x="517798" y="204666"/>
                      <a:pt x="509983" y="203689"/>
                    </a:cubicBezTo>
                    <a:cubicBezTo>
                      <a:pt x="504565" y="201882"/>
                      <a:pt x="505413" y="202893"/>
                      <a:pt x="501191" y="197827"/>
                    </a:cubicBezTo>
                    <a:cubicBezTo>
                      <a:pt x="500063" y="196474"/>
                      <a:pt x="499789" y="194305"/>
                      <a:pt x="498260" y="193431"/>
                    </a:cubicBezTo>
                    <a:cubicBezTo>
                      <a:pt x="496097" y="192195"/>
                      <a:pt x="493375" y="192454"/>
                      <a:pt x="490933" y="191966"/>
                    </a:cubicBezTo>
                    <a:cubicBezTo>
                      <a:pt x="488001" y="189034"/>
                      <a:pt x="484434" y="185053"/>
                      <a:pt x="480675" y="183173"/>
                    </a:cubicBezTo>
                    <a:cubicBezTo>
                      <a:pt x="478874" y="182272"/>
                      <a:pt x="476768" y="182196"/>
                      <a:pt x="474814" y="181708"/>
                    </a:cubicBezTo>
                    <a:cubicBezTo>
                      <a:pt x="474320" y="180967"/>
                      <a:pt x="469551" y="174650"/>
                      <a:pt x="470418" y="172916"/>
                    </a:cubicBezTo>
                    <a:cubicBezTo>
                      <a:pt x="471109" y="171534"/>
                      <a:pt x="473349" y="171939"/>
                      <a:pt x="474814" y="171450"/>
                    </a:cubicBezTo>
                    <a:cubicBezTo>
                      <a:pt x="472333" y="170623"/>
                      <a:pt x="462058" y="166795"/>
                      <a:pt x="458695" y="167054"/>
                    </a:cubicBezTo>
                    <a:cubicBezTo>
                      <a:pt x="454679" y="167363"/>
                      <a:pt x="450904" y="169111"/>
                      <a:pt x="446972" y="169985"/>
                    </a:cubicBezTo>
                    <a:cubicBezTo>
                      <a:pt x="442109" y="171066"/>
                      <a:pt x="432318" y="172916"/>
                      <a:pt x="432318" y="172916"/>
                    </a:cubicBezTo>
                    <a:cubicBezTo>
                      <a:pt x="426150" y="182166"/>
                      <a:pt x="433418" y="172487"/>
                      <a:pt x="420595" y="183173"/>
                    </a:cubicBezTo>
                    <a:cubicBezTo>
                      <a:pt x="417411" y="185827"/>
                      <a:pt x="415510" y="190112"/>
                      <a:pt x="411802" y="191966"/>
                    </a:cubicBezTo>
                    <a:cubicBezTo>
                      <a:pt x="408855" y="193440"/>
                      <a:pt x="396443" y="199270"/>
                      <a:pt x="392752" y="202223"/>
                    </a:cubicBezTo>
                    <a:cubicBezTo>
                      <a:pt x="390055" y="204381"/>
                      <a:pt x="388339" y="207696"/>
                      <a:pt x="385425" y="209550"/>
                    </a:cubicBezTo>
                    <a:cubicBezTo>
                      <a:pt x="382819" y="211209"/>
                      <a:pt x="376633" y="212481"/>
                      <a:pt x="376633" y="212481"/>
                    </a:cubicBezTo>
                    <a:cubicBezTo>
                      <a:pt x="331994" y="208018"/>
                      <a:pt x="401497" y="219843"/>
                      <a:pt x="360514" y="183173"/>
                    </a:cubicBezTo>
                    <a:cubicBezTo>
                      <a:pt x="353921" y="177274"/>
                      <a:pt x="342929" y="185127"/>
                      <a:pt x="334137" y="186104"/>
                    </a:cubicBezTo>
                    <a:cubicBezTo>
                      <a:pt x="328015" y="190186"/>
                      <a:pt x="325250" y="191200"/>
                      <a:pt x="320948" y="196362"/>
                    </a:cubicBezTo>
                    <a:cubicBezTo>
                      <a:pt x="319821" y="197715"/>
                      <a:pt x="319263" y="199513"/>
                      <a:pt x="318018" y="200758"/>
                    </a:cubicBezTo>
                    <a:cubicBezTo>
                      <a:pt x="314346" y="204430"/>
                      <a:pt x="309967" y="207344"/>
                      <a:pt x="306295" y="211016"/>
                    </a:cubicBezTo>
                    <a:cubicBezTo>
                      <a:pt x="299668" y="217643"/>
                      <a:pt x="307525" y="214025"/>
                      <a:pt x="298968" y="216877"/>
                    </a:cubicBezTo>
                    <a:cubicBezTo>
                      <a:pt x="298869" y="218908"/>
                      <a:pt x="313651" y="274554"/>
                      <a:pt x="290175" y="279889"/>
                    </a:cubicBezTo>
                    <a:cubicBezTo>
                      <a:pt x="281483" y="281864"/>
                      <a:pt x="272590" y="282820"/>
                      <a:pt x="263798" y="284285"/>
                    </a:cubicBezTo>
                    <a:cubicBezTo>
                      <a:pt x="260867" y="285750"/>
                      <a:pt x="257732" y="286863"/>
                      <a:pt x="255006" y="288681"/>
                    </a:cubicBezTo>
                    <a:cubicBezTo>
                      <a:pt x="253282" y="289831"/>
                      <a:pt x="252678" y="292952"/>
                      <a:pt x="250610" y="293077"/>
                    </a:cubicBezTo>
                    <a:cubicBezTo>
                      <a:pt x="235975" y="293964"/>
                      <a:pt x="221302" y="292100"/>
                      <a:pt x="206648" y="291612"/>
                    </a:cubicBezTo>
                    <a:cubicBezTo>
                      <a:pt x="197027" y="288404"/>
                      <a:pt x="206947" y="293085"/>
                      <a:pt x="200787" y="284285"/>
                    </a:cubicBezTo>
                    <a:cubicBezTo>
                      <a:pt x="198410" y="280890"/>
                      <a:pt x="194926" y="278424"/>
                      <a:pt x="191995" y="275493"/>
                    </a:cubicBezTo>
                    <a:cubicBezTo>
                      <a:pt x="191506" y="274027"/>
                      <a:pt x="191386" y="272382"/>
                      <a:pt x="190529" y="271096"/>
                    </a:cubicBezTo>
                    <a:cubicBezTo>
                      <a:pt x="189379" y="269372"/>
                      <a:pt x="187751" y="267995"/>
                      <a:pt x="186133" y="266700"/>
                    </a:cubicBezTo>
                    <a:cubicBezTo>
                      <a:pt x="175707" y="258359"/>
                      <a:pt x="178137" y="260127"/>
                      <a:pt x="167083" y="256443"/>
                    </a:cubicBezTo>
                    <a:cubicBezTo>
                      <a:pt x="165129" y="256931"/>
                      <a:pt x="162898" y="256791"/>
                      <a:pt x="161222" y="257908"/>
                    </a:cubicBezTo>
                    <a:cubicBezTo>
                      <a:pt x="159757" y="258885"/>
                      <a:pt x="159536" y="261059"/>
                      <a:pt x="158291" y="262304"/>
                    </a:cubicBezTo>
                    <a:cubicBezTo>
                      <a:pt x="157046" y="263549"/>
                      <a:pt x="155360" y="264258"/>
                      <a:pt x="153895" y="265235"/>
                    </a:cubicBezTo>
                    <a:cubicBezTo>
                      <a:pt x="150774" y="274593"/>
                      <a:pt x="154058" y="263983"/>
                      <a:pt x="150964" y="278423"/>
                    </a:cubicBezTo>
                    <a:cubicBezTo>
                      <a:pt x="149607" y="284757"/>
                      <a:pt x="150509" y="291015"/>
                      <a:pt x="143637" y="293077"/>
                    </a:cubicBezTo>
                    <a:cubicBezTo>
                      <a:pt x="140329" y="294070"/>
                      <a:pt x="136798" y="294054"/>
                      <a:pt x="133379" y="294543"/>
                    </a:cubicBezTo>
                    <a:cubicBezTo>
                      <a:pt x="127029" y="293077"/>
                      <a:pt x="120511" y="292207"/>
                      <a:pt x="114329" y="290146"/>
                    </a:cubicBezTo>
                    <a:cubicBezTo>
                      <a:pt x="111627" y="289245"/>
                      <a:pt x="109550" y="287024"/>
                      <a:pt x="107002" y="285750"/>
                    </a:cubicBezTo>
                    <a:cubicBezTo>
                      <a:pt x="105620" y="285059"/>
                      <a:pt x="104071" y="284773"/>
                      <a:pt x="102606" y="284285"/>
                    </a:cubicBezTo>
                    <a:cubicBezTo>
                      <a:pt x="101141" y="283308"/>
                      <a:pt x="99909" y="281817"/>
                      <a:pt x="98210" y="281354"/>
                    </a:cubicBezTo>
                    <a:cubicBezTo>
                      <a:pt x="94411" y="280318"/>
                      <a:pt x="90379" y="280488"/>
                      <a:pt x="86487" y="279889"/>
                    </a:cubicBezTo>
                    <a:cubicBezTo>
                      <a:pt x="84025" y="279510"/>
                      <a:pt x="81602" y="278912"/>
                      <a:pt x="79160" y="278423"/>
                    </a:cubicBezTo>
                    <a:cubicBezTo>
                      <a:pt x="75252" y="279889"/>
                      <a:pt x="71101" y="280821"/>
                      <a:pt x="67437" y="282820"/>
                    </a:cubicBezTo>
                    <a:cubicBezTo>
                      <a:pt x="63625" y="284899"/>
                      <a:pt x="60536" y="291391"/>
                      <a:pt x="58645" y="294543"/>
                    </a:cubicBezTo>
                    <a:cubicBezTo>
                      <a:pt x="48387" y="293566"/>
                      <a:pt x="38169" y="291994"/>
                      <a:pt x="27872" y="291612"/>
                    </a:cubicBezTo>
                    <a:cubicBezTo>
                      <a:pt x="24903" y="291502"/>
                      <a:pt x="21659" y="291603"/>
                      <a:pt x="19079" y="293077"/>
                    </a:cubicBezTo>
                    <a:cubicBezTo>
                      <a:pt x="17738" y="293843"/>
                      <a:pt x="18471" y="296188"/>
                      <a:pt x="17614" y="297473"/>
                    </a:cubicBezTo>
                    <a:cubicBezTo>
                      <a:pt x="16465" y="299198"/>
                      <a:pt x="14423" y="300184"/>
                      <a:pt x="13218" y="301870"/>
                    </a:cubicBezTo>
                    <a:cubicBezTo>
                      <a:pt x="7388" y="310032"/>
                      <a:pt x="14248" y="306741"/>
                      <a:pt x="4425" y="309196"/>
                    </a:cubicBezTo>
                    <a:cubicBezTo>
                      <a:pt x="2960" y="311638"/>
                      <a:pt x="265" y="313685"/>
                      <a:pt x="29" y="316523"/>
                    </a:cubicBezTo>
                    <a:cubicBezTo>
                      <a:pt x="-496" y="322823"/>
                      <a:pt x="6221" y="332270"/>
                      <a:pt x="8822" y="337039"/>
                    </a:cubicBezTo>
                    <a:cubicBezTo>
                      <a:pt x="9868" y="338957"/>
                      <a:pt x="10892" y="340892"/>
                      <a:pt x="11752" y="342900"/>
                    </a:cubicBezTo>
                    <a:cubicBezTo>
                      <a:pt x="12360" y="344320"/>
                      <a:pt x="12527" y="345914"/>
                      <a:pt x="13218" y="347296"/>
                    </a:cubicBezTo>
                    <a:cubicBezTo>
                      <a:pt x="14006" y="348871"/>
                      <a:pt x="15171" y="350227"/>
                      <a:pt x="16148" y="351693"/>
                    </a:cubicBezTo>
                    <a:cubicBezTo>
                      <a:pt x="16422" y="353886"/>
                      <a:pt x="16912" y="364019"/>
                      <a:pt x="19079" y="367812"/>
                    </a:cubicBezTo>
                    <a:cubicBezTo>
                      <a:pt x="20291" y="369932"/>
                      <a:pt x="22010" y="371719"/>
                      <a:pt x="23475" y="373673"/>
                    </a:cubicBezTo>
                    <a:cubicBezTo>
                      <a:pt x="30253" y="394006"/>
                      <a:pt x="22122" y="372704"/>
                      <a:pt x="30802" y="388327"/>
                    </a:cubicBezTo>
                    <a:cubicBezTo>
                      <a:pt x="35034" y="395944"/>
                      <a:pt x="32150" y="394745"/>
                      <a:pt x="36664" y="401516"/>
                    </a:cubicBezTo>
                    <a:cubicBezTo>
                      <a:pt x="39373" y="405580"/>
                      <a:pt x="42525" y="409331"/>
                      <a:pt x="45456" y="413239"/>
                    </a:cubicBezTo>
                    <a:cubicBezTo>
                      <a:pt x="44968" y="417147"/>
                      <a:pt x="45453" y="421306"/>
                      <a:pt x="43991" y="424962"/>
                    </a:cubicBezTo>
                    <a:cubicBezTo>
                      <a:pt x="43337" y="426597"/>
                      <a:pt x="40755" y="426568"/>
                      <a:pt x="39595" y="427893"/>
                    </a:cubicBezTo>
                    <a:cubicBezTo>
                      <a:pt x="37275" y="430544"/>
                      <a:pt x="35687" y="433754"/>
                      <a:pt x="33733" y="436685"/>
                    </a:cubicBezTo>
                    <a:cubicBezTo>
                      <a:pt x="36175" y="439616"/>
                      <a:pt x="38944" y="442303"/>
                      <a:pt x="41060" y="445477"/>
                    </a:cubicBezTo>
                    <a:cubicBezTo>
                      <a:pt x="46723" y="453971"/>
                      <a:pt x="37088" y="446249"/>
                      <a:pt x="46922" y="452804"/>
                    </a:cubicBezTo>
                    <a:cubicBezTo>
                      <a:pt x="47339" y="456970"/>
                      <a:pt x="47266" y="469923"/>
                      <a:pt x="51318" y="474785"/>
                    </a:cubicBezTo>
                    <a:cubicBezTo>
                      <a:pt x="52307" y="475972"/>
                      <a:pt x="54249" y="475762"/>
                      <a:pt x="55714" y="476250"/>
                    </a:cubicBezTo>
                    <a:cubicBezTo>
                      <a:pt x="56816" y="486168"/>
                      <a:pt x="56403" y="492297"/>
                      <a:pt x="61575" y="501162"/>
                    </a:cubicBezTo>
                    <a:cubicBezTo>
                      <a:pt x="62967" y="503549"/>
                      <a:pt x="65483" y="505069"/>
                      <a:pt x="67437" y="507023"/>
                    </a:cubicBezTo>
                    <a:cubicBezTo>
                      <a:pt x="68414" y="509954"/>
                      <a:pt x="68514" y="513344"/>
                      <a:pt x="70368" y="515816"/>
                    </a:cubicBezTo>
                    <a:cubicBezTo>
                      <a:pt x="71678" y="517563"/>
                      <a:pt x="74440" y="517494"/>
                      <a:pt x="76229" y="518746"/>
                    </a:cubicBezTo>
                    <a:cubicBezTo>
                      <a:pt x="79355" y="520934"/>
                      <a:pt x="82091" y="523631"/>
                      <a:pt x="85022" y="526073"/>
                    </a:cubicBezTo>
                    <a:cubicBezTo>
                      <a:pt x="84045" y="527539"/>
                      <a:pt x="83115" y="529037"/>
                      <a:pt x="82091" y="530470"/>
                    </a:cubicBezTo>
                    <a:cubicBezTo>
                      <a:pt x="79845" y="533614"/>
                      <a:pt x="76737" y="537275"/>
                      <a:pt x="74764" y="540727"/>
                    </a:cubicBezTo>
                    <a:cubicBezTo>
                      <a:pt x="73680" y="542624"/>
                      <a:pt x="72810" y="544635"/>
                      <a:pt x="71833" y="546589"/>
                    </a:cubicBezTo>
                    <a:cubicBezTo>
                      <a:pt x="70856" y="551474"/>
                      <a:pt x="70022" y="556389"/>
                      <a:pt x="68902" y="561243"/>
                    </a:cubicBezTo>
                    <a:cubicBezTo>
                      <a:pt x="68555" y="562748"/>
                      <a:pt x="66746" y="564258"/>
                      <a:pt x="67437" y="565639"/>
                    </a:cubicBezTo>
                    <a:cubicBezTo>
                      <a:pt x="70897" y="572559"/>
                      <a:pt x="76381" y="576010"/>
                      <a:pt x="82091" y="580293"/>
                    </a:cubicBezTo>
                    <a:cubicBezTo>
                      <a:pt x="83556" y="582735"/>
                      <a:pt x="86890" y="584800"/>
                      <a:pt x="86487" y="587620"/>
                    </a:cubicBezTo>
                    <a:cubicBezTo>
                      <a:pt x="86178" y="589783"/>
                      <a:pt x="82415" y="589297"/>
                      <a:pt x="80625" y="590550"/>
                    </a:cubicBezTo>
                    <a:cubicBezTo>
                      <a:pt x="77500" y="592738"/>
                      <a:pt x="74531" y="595179"/>
                      <a:pt x="71833" y="597877"/>
                    </a:cubicBezTo>
                    <a:cubicBezTo>
                      <a:pt x="70588" y="599122"/>
                      <a:pt x="69959" y="600864"/>
                      <a:pt x="68902" y="602273"/>
                    </a:cubicBezTo>
                    <a:cubicBezTo>
                      <a:pt x="67025" y="604775"/>
                      <a:pt x="64995" y="607158"/>
                      <a:pt x="63041" y="609600"/>
                    </a:cubicBezTo>
                    <a:cubicBezTo>
                      <a:pt x="63529" y="613019"/>
                      <a:pt x="63829" y="616471"/>
                      <a:pt x="64506" y="619858"/>
                    </a:cubicBezTo>
                    <a:cubicBezTo>
                      <a:pt x="64809" y="621373"/>
                      <a:pt x="65669" y="622739"/>
                      <a:pt x="65972" y="624254"/>
                    </a:cubicBezTo>
                    <a:cubicBezTo>
                      <a:pt x="66649" y="627641"/>
                      <a:pt x="66034" y="631356"/>
                      <a:pt x="67437" y="634512"/>
                    </a:cubicBezTo>
                    <a:cubicBezTo>
                      <a:pt x="68152" y="636121"/>
                      <a:pt x="70480" y="636316"/>
                      <a:pt x="71833" y="637443"/>
                    </a:cubicBezTo>
                    <a:cubicBezTo>
                      <a:pt x="76352" y="641209"/>
                      <a:pt x="81032" y="644844"/>
                      <a:pt x="85022" y="649166"/>
                    </a:cubicBezTo>
                    <a:cubicBezTo>
                      <a:pt x="86954" y="651259"/>
                      <a:pt x="87838" y="654123"/>
                      <a:pt x="89418" y="656493"/>
                    </a:cubicBezTo>
                    <a:cubicBezTo>
                      <a:pt x="90773" y="658525"/>
                      <a:pt x="92349" y="660400"/>
                      <a:pt x="93814" y="662354"/>
                    </a:cubicBezTo>
                    <a:cubicBezTo>
                      <a:pt x="94155" y="664740"/>
                      <a:pt x="95262" y="675013"/>
                      <a:pt x="96745" y="678473"/>
                    </a:cubicBezTo>
                    <a:cubicBezTo>
                      <a:pt x="97439" y="680092"/>
                      <a:pt x="98146" y="681996"/>
                      <a:pt x="99675" y="682870"/>
                    </a:cubicBezTo>
                    <a:cubicBezTo>
                      <a:pt x="101837" y="684106"/>
                      <a:pt x="104560" y="683847"/>
                      <a:pt x="107002" y="684335"/>
                    </a:cubicBezTo>
                    <a:cubicBezTo>
                      <a:pt x="109933" y="685800"/>
                      <a:pt x="112939" y="687125"/>
                      <a:pt x="115795" y="688731"/>
                    </a:cubicBezTo>
                    <a:cubicBezTo>
                      <a:pt x="120760" y="691524"/>
                      <a:pt x="125286" y="695114"/>
                      <a:pt x="130448" y="697523"/>
                    </a:cubicBezTo>
                    <a:cubicBezTo>
                      <a:pt x="132705" y="698576"/>
                      <a:pt x="135389" y="698273"/>
                      <a:pt x="137775" y="698989"/>
                    </a:cubicBezTo>
                    <a:cubicBezTo>
                      <a:pt x="140295" y="699745"/>
                      <a:pt x="142606" y="701088"/>
                      <a:pt x="145102" y="701920"/>
                    </a:cubicBezTo>
                    <a:cubicBezTo>
                      <a:pt x="149940" y="703533"/>
                      <a:pt x="154871" y="704851"/>
                      <a:pt x="159756" y="706316"/>
                    </a:cubicBezTo>
                    <a:cubicBezTo>
                      <a:pt x="162937" y="711087"/>
                      <a:pt x="166139" y="715671"/>
                      <a:pt x="168548" y="720970"/>
                    </a:cubicBezTo>
                    <a:cubicBezTo>
                      <a:pt x="171054" y="726483"/>
                      <a:pt x="168005" y="730826"/>
                      <a:pt x="177341" y="732693"/>
                    </a:cubicBezTo>
                    <a:cubicBezTo>
                      <a:pt x="191782" y="735581"/>
                      <a:pt x="206861" y="734202"/>
                      <a:pt x="221302" y="737089"/>
                    </a:cubicBezTo>
                    <a:cubicBezTo>
                      <a:pt x="230139" y="738856"/>
                      <a:pt x="238935" y="740764"/>
                      <a:pt x="247679" y="742950"/>
                    </a:cubicBezTo>
                    <a:cubicBezTo>
                      <a:pt x="249633" y="743927"/>
                      <a:pt x="251996" y="744336"/>
                      <a:pt x="253541" y="745881"/>
                    </a:cubicBezTo>
                    <a:cubicBezTo>
                      <a:pt x="258351" y="750691"/>
                      <a:pt x="257594" y="764084"/>
                      <a:pt x="257937" y="767862"/>
                    </a:cubicBezTo>
                    <a:cubicBezTo>
                      <a:pt x="264695" y="766360"/>
                      <a:pt x="277207" y="763082"/>
                      <a:pt x="284314" y="763466"/>
                    </a:cubicBezTo>
                    <a:cubicBezTo>
                      <a:pt x="298049" y="764208"/>
                      <a:pt x="311668" y="766397"/>
                      <a:pt x="325345" y="767862"/>
                    </a:cubicBezTo>
                    <a:cubicBezTo>
                      <a:pt x="332672" y="769816"/>
                      <a:pt x="339915" y="772112"/>
                      <a:pt x="347325" y="773723"/>
                    </a:cubicBezTo>
                    <a:cubicBezTo>
                      <a:pt x="363565" y="777254"/>
                      <a:pt x="354532" y="772179"/>
                      <a:pt x="363445" y="778120"/>
                    </a:cubicBezTo>
                    <a:cubicBezTo>
                      <a:pt x="367841" y="773235"/>
                      <a:pt x="372107" y="768230"/>
                      <a:pt x="376633" y="763466"/>
                    </a:cubicBezTo>
                    <a:cubicBezTo>
                      <a:pt x="381391" y="758458"/>
                      <a:pt x="391287" y="748812"/>
                      <a:pt x="391287" y="748812"/>
                    </a:cubicBezTo>
                    <a:cubicBezTo>
                      <a:pt x="393241" y="752720"/>
                      <a:pt x="396088" y="756297"/>
                      <a:pt x="397148" y="760535"/>
                    </a:cubicBezTo>
                    <a:cubicBezTo>
                      <a:pt x="398614" y="766397"/>
                      <a:pt x="399123" y="772584"/>
                      <a:pt x="401545" y="778120"/>
                    </a:cubicBezTo>
                    <a:cubicBezTo>
                      <a:pt x="402652" y="780651"/>
                      <a:pt x="405680" y="781824"/>
                      <a:pt x="407406" y="783981"/>
                    </a:cubicBezTo>
                    <a:cubicBezTo>
                      <a:pt x="409606" y="786731"/>
                      <a:pt x="409756" y="792503"/>
                      <a:pt x="413268" y="792773"/>
                    </a:cubicBezTo>
                    <a:lnTo>
                      <a:pt x="432318" y="794239"/>
                    </a:lnTo>
                    <a:cubicBezTo>
                      <a:pt x="438179" y="792285"/>
                      <a:pt x="445533" y="792746"/>
                      <a:pt x="449902" y="788377"/>
                    </a:cubicBezTo>
                    <a:cubicBezTo>
                      <a:pt x="451367" y="786912"/>
                      <a:pt x="452933" y="785541"/>
                      <a:pt x="454298" y="783981"/>
                    </a:cubicBezTo>
                    <a:cubicBezTo>
                      <a:pt x="458257" y="779456"/>
                      <a:pt x="459645" y="774904"/>
                      <a:pt x="466022" y="773723"/>
                    </a:cubicBezTo>
                    <a:cubicBezTo>
                      <a:pt x="477162" y="771660"/>
                      <a:pt x="499725" y="769327"/>
                      <a:pt x="499725" y="769327"/>
                    </a:cubicBezTo>
                    <a:cubicBezTo>
                      <a:pt x="503642" y="768021"/>
                      <a:pt x="512870" y="764437"/>
                      <a:pt x="517310" y="764931"/>
                    </a:cubicBezTo>
                    <a:cubicBezTo>
                      <a:pt x="519819" y="765210"/>
                      <a:pt x="527027" y="773183"/>
                      <a:pt x="527568" y="773723"/>
                    </a:cubicBezTo>
                    <a:cubicBezTo>
                      <a:pt x="528056" y="775189"/>
                      <a:pt x="528342" y="776738"/>
                      <a:pt x="529033" y="778120"/>
                    </a:cubicBezTo>
                    <a:cubicBezTo>
                      <a:pt x="530485" y="781025"/>
                      <a:pt x="536571" y="788410"/>
                      <a:pt x="537825" y="789843"/>
                    </a:cubicBezTo>
                    <a:cubicBezTo>
                      <a:pt x="539190" y="791403"/>
                      <a:pt x="540564" y="792996"/>
                      <a:pt x="542222" y="794239"/>
                    </a:cubicBezTo>
                    <a:cubicBezTo>
                      <a:pt x="544500" y="795948"/>
                      <a:pt x="547344" y="796832"/>
                      <a:pt x="549548" y="798635"/>
                    </a:cubicBezTo>
                    <a:cubicBezTo>
                      <a:pt x="552756" y="801260"/>
                      <a:pt x="555716" y="804219"/>
                      <a:pt x="558341" y="807427"/>
                    </a:cubicBezTo>
                    <a:cubicBezTo>
                      <a:pt x="560145" y="809631"/>
                      <a:pt x="560637" y="812829"/>
                      <a:pt x="562737" y="814754"/>
                    </a:cubicBezTo>
                    <a:cubicBezTo>
                      <a:pt x="566632" y="818324"/>
                      <a:pt x="571223" y="821137"/>
                      <a:pt x="575925" y="823546"/>
                    </a:cubicBezTo>
                    <a:cubicBezTo>
                      <a:pt x="616384" y="844269"/>
                      <a:pt x="608708" y="842609"/>
                      <a:pt x="636006" y="848458"/>
                    </a:cubicBezTo>
                    <a:cubicBezTo>
                      <a:pt x="638441" y="848980"/>
                      <a:pt x="640853" y="849698"/>
                      <a:pt x="643333" y="849923"/>
                    </a:cubicBezTo>
                    <a:cubicBezTo>
                      <a:pt x="646252" y="850188"/>
                      <a:pt x="649194" y="849923"/>
                      <a:pt x="652125" y="849923"/>
                    </a:cubicBezTo>
                    <a:lnTo>
                      <a:pt x="741514" y="811823"/>
                    </a:lnTo>
                    <a:lnTo>
                      <a:pt x="741514" y="813289"/>
                    </a:lnTo>
                    <a:cubicBezTo>
                      <a:pt x="741025" y="825012"/>
                      <a:pt x="740537" y="836735"/>
                      <a:pt x="740048" y="848458"/>
                    </a:cubicBezTo>
                    <a:cubicBezTo>
                      <a:pt x="740537" y="855296"/>
                      <a:pt x="741086" y="862131"/>
                      <a:pt x="741514" y="868973"/>
                    </a:cubicBezTo>
                    <a:cubicBezTo>
                      <a:pt x="742552" y="885577"/>
                      <a:pt x="741831" y="902366"/>
                      <a:pt x="744445" y="918796"/>
                    </a:cubicBezTo>
                    <a:cubicBezTo>
                      <a:pt x="746600" y="932343"/>
                      <a:pt x="750665" y="929771"/>
                      <a:pt x="754702" y="937846"/>
                    </a:cubicBezTo>
                    <a:cubicBezTo>
                      <a:pt x="755393" y="939228"/>
                      <a:pt x="755477" y="940861"/>
                      <a:pt x="756168" y="942243"/>
                    </a:cubicBezTo>
                    <a:cubicBezTo>
                      <a:pt x="758417" y="946741"/>
                      <a:pt x="761111" y="951003"/>
                      <a:pt x="763495" y="955431"/>
                    </a:cubicBezTo>
                    <a:cubicBezTo>
                      <a:pt x="767456" y="962788"/>
                      <a:pt x="764112" y="960522"/>
                      <a:pt x="770822" y="962758"/>
                    </a:cubicBezTo>
                    <a:cubicBezTo>
                      <a:pt x="779115" y="971051"/>
                      <a:pt x="781290" y="975526"/>
                      <a:pt x="800129" y="964223"/>
                    </a:cubicBezTo>
                    <a:cubicBezTo>
                      <a:pt x="804502" y="961599"/>
                      <a:pt x="803060" y="954454"/>
                      <a:pt x="804525" y="949570"/>
                    </a:cubicBezTo>
                    <a:cubicBezTo>
                      <a:pt x="805014" y="945662"/>
                      <a:pt x="805079" y="941677"/>
                      <a:pt x="805991" y="937846"/>
                    </a:cubicBezTo>
                    <a:cubicBezTo>
                      <a:pt x="816294" y="894573"/>
                      <a:pt x="816790" y="918701"/>
                      <a:pt x="888052" y="917331"/>
                    </a:cubicBezTo>
                    <a:cubicBezTo>
                      <a:pt x="890006" y="915866"/>
                      <a:pt x="892060" y="914524"/>
                      <a:pt x="893914" y="912935"/>
                    </a:cubicBezTo>
                    <a:cubicBezTo>
                      <a:pt x="897630" y="909750"/>
                      <a:pt x="898222" y="907601"/>
                      <a:pt x="902706" y="905608"/>
                    </a:cubicBezTo>
                    <a:cubicBezTo>
                      <a:pt x="905529" y="904353"/>
                      <a:pt x="911498" y="902677"/>
                      <a:pt x="911498" y="902677"/>
                    </a:cubicBezTo>
                    <a:cubicBezTo>
                      <a:pt x="911776" y="902330"/>
                      <a:pt x="919706" y="891865"/>
                      <a:pt x="921756" y="890954"/>
                    </a:cubicBezTo>
                    <a:cubicBezTo>
                      <a:pt x="924471" y="889747"/>
                      <a:pt x="927617" y="889977"/>
                      <a:pt x="930548" y="889489"/>
                    </a:cubicBezTo>
                    <a:cubicBezTo>
                      <a:pt x="943833" y="884658"/>
                      <a:pt x="949779" y="881385"/>
                      <a:pt x="964252" y="880696"/>
                    </a:cubicBezTo>
                    <a:cubicBezTo>
                      <a:pt x="968670" y="880486"/>
                      <a:pt x="973034" y="881779"/>
                      <a:pt x="977441" y="882162"/>
                    </a:cubicBezTo>
                    <a:cubicBezTo>
                      <a:pt x="984271" y="882756"/>
                      <a:pt x="991118" y="883139"/>
                      <a:pt x="997956" y="883627"/>
                    </a:cubicBezTo>
                    <a:cubicBezTo>
                      <a:pt x="1000887" y="882650"/>
                      <a:pt x="1004564" y="882880"/>
                      <a:pt x="1006748" y="880696"/>
                    </a:cubicBezTo>
                    <a:cubicBezTo>
                      <a:pt x="1008932" y="878512"/>
                      <a:pt x="1008830" y="874874"/>
                      <a:pt x="1009679" y="871904"/>
                    </a:cubicBezTo>
                    <a:cubicBezTo>
                      <a:pt x="1010786" y="868031"/>
                      <a:pt x="1011336" y="864002"/>
                      <a:pt x="1012610" y="860181"/>
                    </a:cubicBezTo>
                    <a:cubicBezTo>
                      <a:pt x="1018131" y="843619"/>
                      <a:pt x="1015733" y="851448"/>
                      <a:pt x="1019937" y="836735"/>
                    </a:cubicBezTo>
                    <a:cubicBezTo>
                      <a:pt x="1020425" y="833316"/>
                      <a:pt x="1020493" y="829809"/>
                      <a:pt x="1021402" y="826477"/>
                    </a:cubicBezTo>
                    <a:cubicBezTo>
                      <a:pt x="1021977" y="824370"/>
                      <a:pt x="1023566" y="822661"/>
                      <a:pt x="1024333" y="820616"/>
                    </a:cubicBezTo>
                    <a:cubicBezTo>
                      <a:pt x="1025040" y="818730"/>
                      <a:pt x="1025245" y="816691"/>
                      <a:pt x="1025798" y="814754"/>
                    </a:cubicBezTo>
                    <a:cubicBezTo>
                      <a:pt x="1026222" y="813269"/>
                      <a:pt x="1026889" y="811857"/>
                      <a:pt x="1027264" y="810358"/>
                    </a:cubicBezTo>
                    <a:cubicBezTo>
                      <a:pt x="1028356" y="805989"/>
                      <a:pt x="1028480" y="801334"/>
                      <a:pt x="1030195" y="797170"/>
                    </a:cubicBezTo>
                    <a:cubicBezTo>
                      <a:pt x="1033734" y="788575"/>
                      <a:pt x="1036460" y="786508"/>
                      <a:pt x="1041918" y="781050"/>
                    </a:cubicBezTo>
                    <a:cubicBezTo>
                      <a:pt x="1097584" y="786616"/>
                      <a:pt x="1071203" y="784223"/>
                      <a:pt x="1121048" y="788377"/>
                    </a:cubicBezTo>
                    <a:cubicBezTo>
                      <a:pt x="1135214" y="787889"/>
                      <a:pt x="1149393" y="787698"/>
                      <a:pt x="1163545" y="786912"/>
                    </a:cubicBezTo>
                    <a:cubicBezTo>
                      <a:pt x="1166993" y="786720"/>
                      <a:pt x="1170470" y="786355"/>
                      <a:pt x="1173802" y="785446"/>
                    </a:cubicBezTo>
                    <a:cubicBezTo>
                      <a:pt x="1175910" y="784871"/>
                      <a:pt x="1177710" y="783493"/>
                      <a:pt x="1179664" y="782516"/>
                    </a:cubicBezTo>
                    <a:cubicBezTo>
                      <a:pt x="1186291" y="772576"/>
                      <a:pt x="1177737" y="784444"/>
                      <a:pt x="1189922" y="772258"/>
                    </a:cubicBezTo>
                    <a:cubicBezTo>
                      <a:pt x="1193078" y="769102"/>
                      <a:pt x="1195506" y="764598"/>
                      <a:pt x="1197248" y="760535"/>
                    </a:cubicBezTo>
                    <a:cubicBezTo>
                      <a:pt x="1198894" y="756694"/>
                      <a:pt x="1198935" y="754422"/>
                      <a:pt x="1200179" y="750277"/>
                    </a:cubicBezTo>
                    <a:cubicBezTo>
                      <a:pt x="1201067" y="747318"/>
                      <a:pt x="1201922" y="744337"/>
                      <a:pt x="1203110" y="741485"/>
                    </a:cubicBezTo>
                    <a:cubicBezTo>
                      <a:pt x="1204370" y="738460"/>
                      <a:pt x="1206133" y="735668"/>
                      <a:pt x="1207506" y="732693"/>
                    </a:cubicBezTo>
                    <a:cubicBezTo>
                      <a:pt x="1209065" y="729315"/>
                      <a:pt x="1210520" y="725889"/>
                      <a:pt x="1211902" y="722435"/>
                    </a:cubicBezTo>
                    <a:cubicBezTo>
                      <a:pt x="1212476" y="721001"/>
                      <a:pt x="1212195" y="719044"/>
                      <a:pt x="1213368" y="718039"/>
                    </a:cubicBezTo>
                    <a:cubicBezTo>
                      <a:pt x="1218398" y="713727"/>
                      <a:pt x="1223500" y="713375"/>
                      <a:pt x="1229487" y="712177"/>
                    </a:cubicBezTo>
                    <a:cubicBezTo>
                      <a:pt x="1232418" y="710712"/>
                      <a:pt x="1235171" y="708817"/>
                      <a:pt x="1238279" y="707781"/>
                    </a:cubicBezTo>
                    <a:cubicBezTo>
                      <a:pt x="1250423" y="703734"/>
                      <a:pt x="1265388" y="709063"/>
                      <a:pt x="1276379" y="710712"/>
                    </a:cubicBezTo>
                    <a:cubicBezTo>
                      <a:pt x="1284716" y="723217"/>
                      <a:pt x="1275237" y="710221"/>
                      <a:pt x="1301291" y="729762"/>
                    </a:cubicBezTo>
                    <a:cubicBezTo>
                      <a:pt x="1308388" y="735085"/>
                      <a:pt x="1304835" y="733386"/>
                      <a:pt x="1311548" y="735623"/>
                    </a:cubicBezTo>
                    <a:cubicBezTo>
                      <a:pt x="1313014" y="738065"/>
                      <a:pt x="1313612" y="741317"/>
                      <a:pt x="1315945" y="742950"/>
                    </a:cubicBezTo>
                    <a:cubicBezTo>
                      <a:pt x="1318858" y="744989"/>
                      <a:pt x="1322829" y="744756"/>
                      <a:pt x="1326202" y="745881"/>
                    </a:cubicBezTo>
                    <a:cubicBezTo>
                      <a:pt x="1328697" y="746713"/>
                      <a:pt x="1331176" y="747636"/>
                      <a:pt x="1333529" y="748812"/>
                    </a:cubicBezTo>
                    <a:cubicBezTo>
                      <a:pt x="1336076" y="750086"/>
                      <a:pt x="1338179" y="752235"/>
                      <a:pt x="1340856" y="753208"/>
                    </a:cubicBezTo>
                    <a:cubicBezTo>
                      <a:pt x="1343648" y="754223"/>
                      <a:pt x="1346717" y="754185"/>
                      <a:pt x="1349648" y="754673"/>
                    </a:cubicBezTo>
                    <a:cubicBezTo>
                      <a:pt x="1359064" y="760950"/>
                      <a:pt x="1348533" y="753514"/>
                      <a:pt x="1359906" y="763466"/>
                    </a:cubicBezTo>
                    <a:cubicBezTo>
                      <a:pt x="1361744" y="765074"/>
                      <a:pt x="1363814" y="766397"/>
                      <a:pt x="1365768" y="767862"/>
                    </a:cubicBezTo>
                    <a:cubicBezTo>
                      <a:pt x="1366745" y="769816"/>
                      <a:pt x="1367101" y="772233"/>
                      <a:pt x="1368698" y="773723"/>
                    </a:cubicBezTo>
                    <a:cubicBezTo>
                      <a:pt x="1374555" y="779189"/>
                      <a:pt x="1382619" y="782222"/>
                      <a:pt x="1387748" y="788377"/>
                    </a:cubicBezTo>
                    <a:cubicBezTo>
                      <a:pt x="1397286" y="799823"/>
                      <a:pt x="1392377" y="794472"/>
                      <a:pt x="1402402" y="804496"/>
                    </a:cubicBezTo>
                    <a:cubicBezTo>
                      <a:pt x="1402891" y="805962"/>
                      <a:pt x="1402903" y="807687"/>
                      <a:pt x="1403868" y="808893"/>
                    </a:cubicBezTo>
                    <a:cubicBezTo>
                      <a:pt x="1404968" y="810268"/>
                      <a:pt x="1406831" y="810799"/>
                      <a:pt x="1408264" y="811823"/>
                    </a:cubicBezTo>
                    <a:cubicBezTo>
                      <a:pt x="1417381" y="818335"/>
                      <a:pt x="1410816" y="815117"/>
                      <a:pt x="1422918" y="819150"/>
                    </a:cubicBezTo>
                    <a:cubicBezTo>
                      <a:pt x="1424383" y="820127"/>
                      <a:pt x="1426214" y="820706"/>
                      <a:pt x="1427314" y="822081"/>
                    </a:cubicBezTo>
                    <a:cubicBezTo>
                      <a:pt x="1428279" y="823287"/>
                      <a:pt x="1427573" y="825512"/>
                      <a:pt x="1428779" y="826477"/>
                    </a:cubicBezTo>
                    <a:cubicBezTo>
                      <a:pt x="1430352" y="827735"/>
                      <a:pt x="1432704" y="827390"/>
                      <a:pt x="1434641" y="827943"/>
                    </a:cubicBezTo>
                    <a:cubicBezTo>
                      <a:pt x="1436126" y="828367"/>
                      <a:pt x="1437572" y="828920"/>
                      <a:pt x="1439037" y="829408"/>
                    </a:cubicBezTo>
                    <a:cubicBezTo>
                      <a:pt x="1440502" y="830385"/>
                      <a:pt x="1441672" y="832339"/>
                      <a:pt x="1443433" y="832339"/>
                    </a:cubicBezTo>
                    <a:cubicBezTo>
                      <a:pt x="1446989" y="832339"/>
                      <a:pt x="1450582" y="831135"/>
                      <a:pt x="1453691" y="829408"/>
                    </a:cubicBezTo>
                    <a:cubicBezTo>
                      <a:pt x="1455231" y="828553"/>
                      <a:pt x="1455598" y="826445"/>
                      <a:pt x="1456622" y="825012"/>
                    </a:cubicBezTo>
                    <a:cubicBezTo>
                      <a:pt x="1458042" y="823025"/>
                      <a:pt x="1459553" y="821104"/>
                      <a:pt x="1461018" y="819150"/>
                    </a:cubicBezTo>
                    <a:cubicBezTo>
                      <a:pt x="1461506" y="817685"/>
                      <a:pt x="1462059" y="816239"/>
                      <a:pt x="1462483" y="814754"/>
                    </a:cubicBezTo>
                    <a:cubicBezTo>
                      <a:pt x="1463036" y="812818"/>
                      <a:pt x="1462949" y="810641"/>
                      <a:pt x="1463948" y="808893"/>
                    </a:cubicBezTo>
                    <a:cubicBezTo>
                      <a:pt x="1464976" y="807093"/>
                      <a:pt x="1466879" y="805962"/>
                      <a:pt x="1468345" y="804496"/>
                    </a:cubicBezTo>
                    <a:cubicBezTo>
                      <a:pt x="1469322" y="802542"/>
                      <a:pt x="1472311" y="800558"/>
                      <a:pt x="1471275" y="798635"/>
                    </a:cubicBezTo>
                    <a:cubicBezTo>
                      <a:pt x="1468327" y="793161"/>
                      <a:pt x="1462483" y="789842"/>
                      <a:pt x="1458087" y="785446"/>
                    </a:cubicBezTo>
                    <a:cubicBezTo>
                      <a:pt x="1452599" y="779958"/>
                      <a:pt x="1455657" y="781705"/>
                      <a:pt x="1449295" y="779585"/>
                    </a:cubicBezTo>
                    <a:cubicBezTo>
                      <a:pt x="1447829" y="778120"/>
                      <a:pt x="1446534" y="776461"/>
                      <a:pt x="1444898" y="775189"/>
                    </a:cubicBezTo>
                    <a:cubicBezTo>
                      <a:pt x="1442118" y="773027"/>
                      <a:pt x="1438757" y="771647"/>
                      <a:pt x="1436106" y="769327"/>
                    </a:cubicBezTo>
                    <a:cubicBezTo>
                      <a:pt x="1434781" y="768167"/>
                      <a:pt x="1434512" y="766077"/>
                      <a:pt x="1433175" y="764931"/>
                    </a:cubicBezTo>
                    <a:cubicBezTo>
                      <a:pt x="1431012" y="763077"/>
                      <a:pt x="1428290" y="762000"/>
                      <a:pt x="1425848" y="760535"/>
                    </a:cubicBezTo>
                    <a:cubicBezTo>
                      <a:pt x="1424871" y="759070"/>
                      <a:pt x="1424045" y="757492"/>
                      <a:pt x="1422918" y="756139"/>
                    </a:cubicBezTo>
                    <a:cubicBezTo>
                      <a:pt x="1419392" y="751908"/>
                      <a:pt x="1418448" y="751693"/>
                      <a:pt x="1414125" y="748812"/>
                    </a:cubicBezTo>
                    <a:cubicBezTo>
                      <a:pt x="1412660" y="745881"/>
                      <a:pt x="1410765" y="743128"/>
                      <a:pt x="1409729" y="740020"/>
                    </a:cubicBezTo>
                    <a:cubicBezTo>
                      <a:pt x="1408789" y="737201"/>
                      <a:pt x="1409367" y="733986"/>
                      <a:pt x="1408264" y="731227"/>
                    </a:cubicBezTo>
                    <a:cubicBezTo>
                      <a:pt x="1406576" y="727006"/>
                      <a:pt x="1402242" y="724294"/>
                      <a:pt x="1399472" y="720970"/>
                    </a:cubicBezTo>
                    <a:cubicBezTo>
                      <a:pt x="1398344" y="719617"/>
                      <a:pt x="1398007" y="717550"/>
                      <a:pt x="1396541" y="716573"/>
                    </a:cubicBezTo>
                    <a:cubicBezTo>
                      <a:pt x="1394865" y="715456"/>
                      <a:pt x="1392633" y="715596"/>
                      <a:pt x="1390679" y="715108"/>
                    </a:cubicBezTo>
                    <a:cubicBezTo>
                      <a:pt x="1389214" y="704362"/>
                      <a:pt x="1387765" y="693614"/>
                      <a:pt x="1386283" y="682870"/>
                    </a:cubicBezTo>
                    <a:cubicBezTo>
                      <a:pt x="1384595" y="670630"/>
                      <a:pt x="1387218" y="675012"/>
                      <a:pt x="1380422" y="668216"/>
                    </a:cubicBezTo>
                    <a:cubicBezTo>
                      <a:pt x="1375981" y="654898"/>
                      <a:pt x="1377064" y="659910"/>
                      <a:pt x="1380422" y="633046"/>
                    </a:cubicBezTo>
                    <a:cubicBezTo>
                      <a:pt x="1380640" y="631299"/>
                      <a:pt x="1382375" y="630115"/>
                      <a:pt x="1383352" y="628650"/>
                    </a:cubicBezTo>
                    <a:cubicBezTo>
                      <a:pt x="1383841" y="626696"/>
                      <a:pt x="1383819" y="624537"/>
                      <a:pt x="1384818" y="622789"/>
                    </a:cubicBezTo>
                    <a:cubicBezTo>
                      <a:pt x="1388738" y="615929"/>
                      <a:pt x="1395144" y="617277"/>
                      <a:pt x="1402402" y="615462"/>
                    </a:cubicBezTo>
                    <a:cubicBezTo>
                      <a:pt x="1403901" y="615087"/>
                      <a:pt x="1405313" y="614420"/>
                      <a:pt x="1406798" y="613996"/>
                    </a:cubicBezTo>
                    <a:cubicBezTo>
                      <a:pt x="1408735" y="613443"/>
                      <a:pt x="1410706" y="613019"/>
                      <a:pt x="1412660" y="612531"/>
                    </a:cubicBezTo>
                    <a:cubicBezTo>
                      <a:pt x="1414614" y="611554"/>
                      <a:pt x="1416977" y="611145"/>
                      <a:pt x="1418522" y="609600"/>
                    </a:cubicBezTo>
                    <a:cubicBezTo>
                      <a:pt x="1420677" y="607445"/>
                      <a:pt x="1423812" y="596660"/>
                      <a:pt x="1424383" y="594946"/>
                    </a:cubicBezTo>
                    <a:cubicBezTo>
                      <a:pt x="1415102" y="592504"/>
                      <a:pt x="1405124" y="591912"/>
                      <a:pt x="1396541" y="587620"/>
                    </a:cubicBezTo>
                    <a:cubicBezTo>
                      <a:pt x="1388022" y="583360"/>
                      <a:pt x="1392834" y="585048"/>
                      <a:pt x="1381887" y="583223"/>
                    </a:cubicBezTo>
                    <a:cubicBezTo>
                      <a:pt x="1380422" y="581758"/>
                      <a:pt x="1378818" y="580419"/>
                      <a:pt x="1377491" y="578827"/>
                    </a:cubicBezTo>
                    <a:cubicBezTo>
                      <a:pt x="1369399" y="569117"/>
                      <a:pt x="1373144" y="560268"/>
                      <a:pt x="1371629" y="545123"/>
                    </a:cubicBezTo>
                    <a:cubicBezTo>
                      <a:pt x="1374914" y="531983"/>
                      <a:pt x="1372358" y="535289"/>
                      <a:pt x="1380422" y="526073"/>
                    </a:cubicBezTo>
                    <a:cubicBezTo>
                      <a:pt x="1381787" y="524513"/>
                      <a:pt x="1383353" y="523142"/>
                      <a:pt x="1384818" y="521677"/>
                    </a:cubicBezTo>
                    <a:cubicBezTo>
                      <a:pt x="1385795" y="518258"/>
                      <a:pt x="1387051" y="514907"/>
                      <a:pt x="1387748" y="511420"/>
                    </a:cubicBezTo>
                    <a:cubicBezTo>
                      <a:pt x="1388520" y="507558"/>
                      <a:pt x="1386009" y="501985"/>
                      <a:pt x="1389214" y="499696"/>
                    </a:cubicBezTo>
                    <a:cubicBezTo>
                      <a:pt x="1394442" y="495962"/>
                      <a:pt x="1401914" y="497743"/>
                      <a:pt x="1408264" y="496766"/>
                    </a:cubicBezTo>
                    <a:cubicBezTo>
                      <a:pt x="1401633" y="489029"/>
                      <a:pt x="1400140" y="487737"/>
                      <a:pt x="1395075" y="480646"/>
                    </a:cubicBezTo>
                    <a:cubicBezTo>
                      <a:pt x="1389979" y="473512"/>
                      <a:pt x="1394117" y="478967"/>
                      <a:pt x="1389214" y="470389"/>
                    </a:cubicBezTo>
                    <a:cubicBezTo>
                      <a:pt x="1387501" y="467392"/>
                      <a:pt x="1383771" y="462643"/>
                      <a:pt x="1381887" y="460131"/>
                    </a:cubicBezTo>
                    <a:cubicBezTo>
                      <a:pt x="1381399" y="458177"/>
                      <a:pt x="1381240" y="456110"/>
                      <a:pt x="1380422" y="454270"/>
                    </a:cubicBezTo>
                    <a:cubicBezTo>
                      <a:pt x="1376547" y="445552"/>
                      <a:pt x="1376883" y="448676"/>
                      <a:pt x="1371629" y="442546"/>
                    </a:cubicBezTo>
                    <a:cubicBezTo>
                      <a:pt x="1370040" y="440692"/>
                      <a:pt x="1368698" y="438639"/>
                      <a:pt x="1367233" y="436685"/>
                    </a:cubicBezTo>
                    <a:cubicBezTo>
                      <a:pt x="1366745" y="435220"/>
                      <a:pt x="1366860" y="433381"/>
                      <a:pt x="1365768" y="432289"/>
                    </a:cubicBezTo>
                    <a:cubicBezTo>
                      <a:pt x="1364676" y="431197"/>
                      <a:pt x="1362905" y="431015"/>
                      <a:pt x="1361372" y="430823"/>
                    </a:cubicBezTo>
                    <a:cubicBezTo>
                      <a:pt x="1351147" y="429545"/>
                      <a:pt x="1340856" y="428870"/>
                      <a:pt x="1330598" y="427893"/>
                    </a:cubicBezTo>
                    <a:cubicBezTo>
                      <a:pt x="1328156" y="402004"/>
                      <a:pt x="1326825" y="375987"/>
                      <a:pt x="1323272" y="350227"/>
                    </a:cubicBezTo>
                    <a:cubicBezTo>
                      <a:pt x="1322883" y="347405"/>
                      <a:pt x="1319776" y="345602"/>
                      <a:pt x="1318875" y="342900"/>
                    </a:cubicBezTo>
                    <a:cubicBezTo>
                      <a:pt x="1317783" y="339624"/>
                      <a:pt x="1318187" y="336008"/>
                      <a:pt x="1317410" y="332643"/>
                    </a:cubicBezTo>
                    <a:cubicBezTo>
                      <a:pt x="1315269" y="323364"/>
                      <a:pt x="1314023" y="323165"/>
                      <a:pt x="1308618" y="315058"/>
                    </a:cubicBezTo>
                    <a:cubicBezTo>
                      <a:pt x="1304088" y="292419"/>
                      <a:pt x="1305260" y="300052"/>
                      <a:pt x="1304222" y="256443"/>
                    </a:cubicBezTo>
                    <a:cubicBezTo>
                      <a:pt x="1304140" y="252990"/>
                      <a:pt x="1304963" y="249562"/>
                      <a:pt x="1305687" y="246185"/>
                    </a:cubicBezTo>
                    <a:cubicBezTo>
                      <a:pt x="1306432" y="242708"/>
                      <a:pt x="1307557" y="239321"/>
                      <a:pt x="1308618" y="235927"/>
                    </a:cubicBezTo>
                    <a:cubicBezTo>
                      <a:pt x="1312857" y="222362"/>
                      <a:pt x="1311341" y="226084"/>
                      <a:pt x="1315945" y="216877"/>
                    </a:cubicBezTo>
                    <a:cubicBezTo>
                      <a:pt x="1315456" y="198316"/>
                      <a:pt x="1314479" y="179761"/>
                      <a:pt x="1314479" y="161193"/>
                    </a:cubicBezTo>
                    <a:cubicBezTo>
                      <a:pt x="1314479" y="145554"/>
                      <a:pt x="1315945" y="129939"/>
                      <a:pt x="1315945" y="114300"/>
                    </a:cubicBezTo>
                    <a:cubicBezTo>
                      <a:pt x="1315945" y="110362"/>
                      <a:pt x="1315825" y="106278"/>
                      <a:pt x="1314479" y="102577"/>
                    </a:cubicBezTo>
                    <a:cubicBezTo>
                      <a:pt x="1313771" y="100629"/>
                      <a:pt x="1311548" y="99646"/>
                      <a:pt x="1310083" y="98181"/>
                    </a:cubicBezTo>
                    <a:cubicBezTo>
                      <a:pt x="1309106" y="94762"/>
                      <a:pt x="1308838" y="91054"/>
                      <a:pt x="1307152" y="87923"/>
                    </a:cubicBezTo>
                    <a:cubicBezTo>
                      <a:pt x="1305343" y="84564"/>
                      <a:pt x="1301941" y="82305"/>
                      <a:pt x="1299825" y="79131"/>
                    </a:cubicBezTo>
                    <a:cubicBezTo>
                      <a:pt x="1298968" y="77846"/>
                      <a:pt x="1298968" y="76155"/>
                      <a:pt x="1298360" y="74735"/>
                    </a:cubicBezTo>
                    <a:cubicBezTo>
                      <a:pt x="1292928" y="62059"/>
                      <a:pt x="1297400" y="74786"/>
                      <a:pt x="1293964" y="64477"/>
                    </a:cubicBezTo>
                    <a:cubicBezTo>
                      <a:pt x="1292459" y="11808"/>
                      <a:pt x="1281752" y="10746"/>
                      <a:pt x="1279310" y="0"/>
                    </a:cubicBez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a:p>
            </p:txBody>
          </p:sp>
          <p:sp>
            <p:nvSpPr>
              <p:cNvPr id="164" name="Freeform: Shape 163">
                <a:extLst>
                  <a:ext uri="{FF2B5EF4-FFF2-40B4-BE49-F238E27FC236}">
                    <a16:creationId xmlns:a16="http://schemas.microsoft.com/office/drawing/2014/main" id="{2C6DB30E-1922-0495-4113-3041C49E1BA2}"/>
                  </a:ext>
                </a:extLst>
              </p:cNvPr>
              <p:cNvSpPr/>
              <p:nvPr/>
            </p:nvSpPr>
            <p:spPr>
              <a:xfrm>
                <a:off x="7618921" y="4319950"/>
                <a:ext cx="101136" cy="422031"/>
              </a:xfrm>
              <a:custGeom>
                <a:avLst/>
                <a:gdLst>
                  <a:gd name="connsiteX0" fmla="*/ 0 w 101136"/>
                  <a:gd name="connsiteY0" fmla="*/ 0 h 422031"/>
                  <a:gd name="connsiteX1" fmla="*/ 0 w 101136"/>
                  <a:gd name="connsiteY1" fmla="*/ 0 h 422031"/>
                  <a:gd name="connsiteX2" fmla="*/ 17585 w 101136"/>
                  <a:gd name="connsiteY2" fmla="*/ 8793 h 422031"/>
                  <a:gd name="connsiteX3" fmla="*/ 19050 w 101136"/>
                  <a:gd name="connsiteY3" fmla="*/ 13189 h 422031"/>
                  <a:gd name="connsiteX4" fmla="*/ 26377 w 101136"/>
                  <a:gd name="connsiteY4" fmla="*/ 16119 h 422031"/>
                  <a:gd name="connsiteX5" fmla="*/ 36635 w 101136"/>
                  <a:gd name="connsiteY5" fmla="*/ 21981 h 422031"/>
                  <a:gd name="connsiteX6" fmla="*/ 41031 w 101136"/>
                  <a:gd name="connsiteY6" fmla="*/ 26377 h 422031"/>
                  <a:gd name="connsiteX7" fmla="*/ 42496 w 101136"/>
                  <a:gd name="connsiteY7" fmla="*/ 30773 h 422031"/>
                  <a:gd name="connsiteX8" fmla="*/ 43962 w 101136"/>
                  <a:gd name="connsiteY8" fmla="*/ 42496 h 422031"/>
                  <a:gd name="connsiteX9" fmla="*/ 46893 w 101136"/>
                  <a:gd name="connsiteY9" fmla="*/ 46893 h 422031"/>
                  <a:gd name="connsiteX10" fmla="*/ 51289 w 101136"/>
                  <a:gd name="connsiteY10" fmla="*/ 70339 h 422031"/>
                  <a:gd name="connsiteX11" fmla="*/ 55685 w 101136"/>
                  <a:gd name="connsiteY11" fmla="*/ 84993 h 422031"/>
                  <a:gd name="connsiteX12" fmla="*/ 54219 w 101136"/>
                  <a:gd name="connsiteY12" fmla="*/ 111369 h 422031"/>
                  <a:gd name="connsiteX13" fmla="*/ 52754 w 101136"/>
                  <a:gd name="connsiteY13" fmla="*/ 117231 h 422031"/>
                  <a:gd name="connsiteX14" fmla="*/ 49823 w 101136"/>
                  <a:gd name="connsiteY14" fmla="*/ 121627 h 422031"/>
                  <a:gd name="connsiteX15" fmla="*/ 55685 w 101136"/>
                  <a:gd name="connsiteY15" fmla="*/ 130419 h 422031"/>
                  <a:gd name="connsiteX16" fmla="*/ 57150 w 101136"/>
                  <a:gd name="connsiteY16" fmla="*/ 136281 h 422031"/>
                  <a:gd name="connsiteX17" fmla="*/ 61546 w 101136"/>
                  <a:gd name="connsiteY17" fmla="*/ 145073 h 422031"/>
                  <a:gd name="connsiteX18" fmla="*/ 65943 w 101136"/>
                  <a:gd name="connsiteY18" fmla="*/ 146539 h 422031"/>
                  <a:gd name="connsiteX19" fmla="*/ 70339 w 101136"/>
                  <a:gd name="connsiteY19" fmla="*/ 156796 h 422031"/>
                  <a:gd name="connsiteX20" fmla="*/ 76200 w 101136"/>
                  <a:gd name="connsiteY20" fmla="*/ 169985 h 422031"/>
                  <a:gd name="connsiteX21" fmla="*/ 74735 w 101136"/>
                  <a:gd name="connsiteY21" fmla="*/ 184639 h 422031"/>
                  <a:gd name="connsiteX22" fmla="*/ 73269 w 101136"/>
                  <a:gd name="connsiteY22" fmla="*/ 190500 h 422031"/>
                  <a:gd name="connsiteX23" fmla="*/ 68873 w 101136"/>
                  <a:gd name="connsiteY23" fmla="*/ 194896 h 422031"/>
                  <a:gd name="connsiteX24" fmla="*/ 67408 w 101136"/>
                  <a:gd name="connsiteY24" fmla="*/ 199293 h 422031"/>
                  <a:gd name="connsiteX25" fmla="*/ 58616 w 101136"/>
                  <a:gd name="connsiteY25" fmla="*/ 211016 h 422031"/>
                  <a:gd name="connsiteX26" fmla="*/ 57150 w 101136"/>
                  <a:gd name="connsiteY26" fmla="*/ 215412 h 422031"/>
                  <a:gd name="connsiteX27" fmla="*/ 63012 w 101136"/>
                  <a:gd name="connsiteY27" fmla="*/ 268166 h 422031"/>
                  <a:gd name="connsiteX28" fmla="*/ 58616 w 101136"/>
                  <a:gd name="connsiteY28" fmla="*/ 317989 h 422031"/>
                  <a:gd name="connsiteX29" fmla="*/ 61546 w 101136"/>
                  <a:gd name="connsiteY29" fmla="*/ 322385 h 422031"/>
                  <a:gd name="connsiteX30" fmla="*/ 63012 w 101136"/>
                  <a:gd name="connsiteY30" fmla="*/ 326781 h 422031"/>
                  <a:gd name="connsiteX31" fmla="*/ 65943 w 101136"/>
                  <a:gd name="connsiteY31" fmla="*/ 337039 h 422031"/>
                  <a:gd name="connsiteX32" fmla="*/ 71804 w 101136"/>
                  <a:gd name="connsiteY32" fmla="*/ 339969 h 422031"/>
                  <a:gd name="connsiteX33" fmla="*/ 84993 w 101136"/>
                  <a:gd name="connsiteY33" fmla="*/ 347296 h 422031"/>
                  <a:gd name="connsiteX34" fmla="*/ 92319 w 101136"/>
                  <a:gd name="connsiteY34" fmla="*/ 367812 h 422031"/>
                  <a:gd name="connsiteX35" fmla="*/ 96716 w 101136"/>
                  <a:gd name="connsiteY35" fmla="*/ 369277 h 422031"/>
                  <a:gd name="connsiteX36" fmla="*/ 101112 w 101136"/>
                  <a:gd name="connsiteY36" fmla="*/ 401516 h 422031"/>
                  <a:gd name="connsiteX37" fmla="*/ 99646 w 101136"/>
                  <a:gd name="connsiteY37" fmla="*/ 422031 h 422031"/>
                  <a:gd name="connsiteX38" fmla="*/ 92319 w 101136"/>
                  <a:gd name="connsiteY38" fmla="*/ 417635 h 422031"/>
                  <a:gd name="connsiteX39" fmla="*/ 89389 w 101136"/>
                  <a:gd name="connsiteY39" fmla="*/ 410308 h 422031"/>
                  <a:gd name="connsiteX40" fmla="*/ 86458 w 101136"/>
                  <a:gd name="connsiteY40" fmla="*/ 404446 h 422031"/>
                  <a:gd name="connsiteX41" fmla="*/ 79131 w 101136"/>
                  <a:gd name="connsiteY41" fmla="*/ 398585 h 422031"/>
                  <a:gd name="connsiteX42" fmla="*/ 74735 w 101136"/>
                  <a:gd name="connsiteY42" fmla="*/ 392723 h 422031"/>
                  <a:gd name="connsiteX43" fmla="*/ 64477 w 101136"/>
                  <a:gd name="connsiteY43" fmla="*/ 389793 h 422031"/>
                  <a:gd name="connsiteX44" fmla="*/ 60081 w 101136"/>
                  <a:gd name="connsiteY44" fmla="*/ 388327 h 422031"/>
                  <a:gd name="connsiteX45" fmla="*/ 43962 w 101136"/>
                  <a:gd name="connsiteY45" fmla="*/ 383931 h 422031"/>
                  <a:gd name="connsiteX46" fmla="*/ 42496 w 101136"/>
                  <a:gd name="connsiteY46" fmla="*/ 379535 h 422031"/>
                  <a:gd name="connsiteX47" fmla="*/ 38100 w 101136"/>
                  <a:gd name="connsiteY47" fmla="*/ 373673 h 422031"/>
                  <a:gd name="connsiteX48" fmla="*/ 30773 w 101136"/>
                  <a:gd name="connsiteY48" fmla="*/ 337039 h 422031"/>
                  <a:gd name="connsiteX49" fmla="*/ 29308 w 101136"/>
                  <a:gd name="connsiteY49" fmla="*/ 316523 h 422031"/>
                  <a:gd name="connsiteX50" fmla="*/ 26377 w 101136"/>
                  <a:gd name="connsiteY50" fmla="*/ 309196 h 422031"/>
                  <a:gd name="connsiteX51" fmla="*/ 23446 w 101136"/>
                  <a:gd name="connsiteY51" fmla="*/ 298939 h 422031"/>
                  <a:gd name="connsiteX52" fmla="*/ 20516 w 101136"/>
                  <a:gd name="connsiteY52" fmla="*/ 294543 h 422031"/>
                  <a:gd name="connsiteX53" fmla="*/ 14654 w 101136"/>
                  <a:gd name="connsiteY53" fmla="*/ 284285 h 422031"/>
                  <a:gd name="connsiteX54" fmla="*/ 11723 w 101136"/>
                  <a:gd name="connsiteY54" fmla="*/ 278423 h 422031"/>
                  <a:gd name="connsiteX55" fmla="*/ 5862 w 101136"/>
                  <a:gd name="connsiteY55" fmla="*/ 266700 h 422031"/>
                  <a:gd name="connsiteX56" fmla="*/ 4396 w 101136"/>
                  <a:gd name="connsiteY56" fmla="*/ 252046 h 422031"/>
                  <a:gd name="connsiteX57" fmla="*/ 4396 w 101136"/>
                  <a:gd name="connsiteY57" fmla="*/ 212481 h 422031"/>
                  <a:gd name="connsiteX58" fmla="*/ 8793 w 101136"/>
                  <a:gd name="connsiteY58" fmla="*/ 208085 h 422031"/>
                  <a:gd name="connsiteX59" fmla="*/ 14654 w 101136"/>
                  <a:gd name="connsiteY59" fmla="*/ 200758 h 422031"/>
                  <a:gd name="connsiteX60" fmla="*/ 17585 w 101136"/>
                  <a:gd name="connsiteY60" fmla="*/ 194896 h 422031"/>
                  <a:gd name="connsiteX61" fmla="*/ 21981 w 101136"/>
                  <a:gd name="connsiteY61" fmla="*/ 190500 h 422031"/>
                  <a:gd name="connsiteX62" fmla="*/ 27843 w 101136"/>
                  <a:gd name="connsiteY62" fmla="*/ 146539 h 422031"/>
                  <a:gd name="connsiteX63" fmla="*/ 26377 w 101136"/>
                  <a:gd name="connsiteY63" fmla="*/ 82062 h 422031"/>
                  <a:gd name="connsiteX64" fmla="*/ 24912 w 101136"/>
                  <a:gd name="connsiteY64" fmla="*/ 74735 h 422031"/>
                  <a:gd name="connsiteX65" fmla="*/ 23446 w 101136"/>
                  <a:gd name="connsiteY65" fmla="*/ 64477 h 422031"/>
                  <a:gd name="connsiteX66" fmla="*/ 20516 w 101136"/>
                  <a:gd name="connsiteY66" fmla="*/ 60081 h 422031"/>
                  <a:gd name="connsiteX67" fmla="*/ 16119 w 101136"/>
                  <a:gd name="connsiteY67" fmla="*/ 45427 h 422031"/>
                  <a:gd name="connsiteX68" fmla="*/ 14654 w 101136"/>
                  <a:gd name="connsiteY68" fmla="*/ 38100 h 422031"/>
                  <a:gd name="connsiteX69" fmla="*/ 11723 w 101136"/>
                  <a:gd name="connsiteY69" fmla="*/ 27843 h 422031"/>
                  <a:gd name="connsiteX70" fmla="*/ 10258 w 101136"/>
                  <a:gd name="connsiteY70" fmla="*/ 17585 h 422031"/>
                  <a:gd name="connsiteX71" fmla="*/ 5862 w 101136"/>
                  <a:gd name="connsiteY71" fmla="*/ 5862 h 422031"/>
                  <a:gd name="connsiteX72" fmla="*/ 0 w 101136"/>
                  <a:gd name="connsiteY72" fmla="*/ 0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1136" h="422031">
                    <a:moveTo>
                      <a:pt x="0" y="0"/>
                    </a:moveTo>
                    <a:lnTo>
                      <a:pt x="0" y="0"/>
                    </a:lnTo>
                    <a:cubicBezTo>
                      <a:pt x="5437" y="2039"/>
                      <a:pt x="13402" y="3773"/>
                      <a:pt x="17585" y="8793"/>
                    </a:cubicBezTo>
                    <a:cubicBezTo>
                      <a:pt x="18574" y="9980"/>
                      <a:pt x="17863" y="12200"/>
                      <a:pt x="19050" y="13189"/>
                    </a:cubicBezTo>
                    <a:cubicBezTo>
                      <a:pt x="21071" y="14873"/>
                      <a:pt x="23973" y="15051"/>
                      <a:pt x="26377" y="16119"/>
                    </a:cubicBezTo>
                    <a:cubicBezTo>
                      <a:pt x="29449" y="17484"/>
                      <a:pt x="33940" y="19735"/>
                      <a:pt x="36635" y="21981"/>
                    </a:cubicBezTo>
                    <a:cubicBezTo>
                      <a:pt x="38227" y="23308"/>
                      <a:pt x="39566" y="24912"/>
                      <a:pt x="41031" y="26377"/>
                    </a:cubicBezTo>
                    <a:cubicBezTo>
                      <a:pt x="41519" y="27842"/>
                      <a:pt x="42220" y="29253"/>
                      <a:pt x="42496" y="30773"/>
                    </a:cubicBezTo>
                    <a:cubicBezTo>
                      <a:pt x="43201" y="34648"/>
                      <a:pt x="42926" y="38697"/>
                      <a:pt x="43962" y="42496"/>
                    </a:cubicBezTo>
                    <a:cubicBezTo>
                      <a:pt x="44426" y="44195"/>
                      <a:pt x="45916" y="45427"/>
                      <a:pt x="46893" y="46893"/>
                    </a:cubicBezTo>
                    <a:cubicBezTo>
                      <a:pt x="50627" y="58098"/>
                      <a:pt x="47134" y="46795"/>
                      <a:pt x="51289" y="70339"/>
                    </a:cubicBezTo>
                    <a:cubicBezTo>
                      <a:pt x="52120" y="75047"/>
                      <a:pt x="54240" y="80657"/>
                      <a:pt x="55685" y="84993"/>
                    </a:cubicBezTo>
                    <a:cubicBezTo>
                      <a:pt x="55196" y="93785"/>
                      <a:pt x="55016" y="102600"/>
                      <a:pt x="54219" y="111369"/>
                    </a:cubicBezTo>
                    <a:cubicBezTo>
                      <a:pt x="54037" y="113375"/>
                      <a:pt x="53547" y="115380"/>
                      <a:pt x="52754" y="117231"/>
                    </a:cubicBezTo>
                    <a:cubicBezTo>
                      <a:pt x="52060" y="118850"/>
                      <a:pt x="50800" y="120162"/>
                      <a:pt x="49823" y="121627"/>
                    </a:cubicBezTo>
                    <a:cubicBezTo>
                      <a:pt x="54033" y="138462"/>
                      <a:pt x="47587" y="118272"/>
                      <a:pt x="55685" y="130419"/>
                    </a:cubicBezTo>
                    <a:cubicBezTo>
                      <a:pt x="56802" y="132095"/>
                      <a:pt x="56597" y="134344"/>
                      <a:pt x="57150" y="136281"/>
                    </a:cubicBezTo>
                    <a:cubicBezTo>
                      <a:pt x="57936" y="139032"/>
                      <a:pt x="59170" y="143172"/>
                      <a:pt x="61546" y="145073"/>
                    </a:cubicBezTo>
                    <a:cubicBezTo>
                      <a:pt x="62752" y="146038"/>
                      <a:pt x="64477" y="146050"/>
                      <a:pt x="65943" y="146539"/>
                    </a:cubicBezTo>
                    <a:cubicBezTo>
                      <a:pt x="70661" y="160695"/>
                      <a:pt x="63094" y="138682"/>
                      <a:pt x="70339" y="156796"/>
                    </a:cubicBezTo>
                    <a:cubicBezTo>
                      <a:pt x="75571" y="169878"/>
                      <a:pt x="70560" y="161526"/>
                      <a:pt x="76200" y="169985"/>
                    </a:cubicBezTo>
                    <a:cubicBezTo>
                      <a:pt x="75712" y="174870"/>
                      <a:pt x="75429" y="179779"/>
                      <a:pt x="74735" y="184639"/>
                    </a:cubicBezTo>
                    <a:cubicBezTo>
                      <a:pt x="74450" y="186633"/>
                      <a:pt x="74268" y="188752"/>
                      <a:pt x="73269" y="190500"/>
                    </a:cubicBezTo>
                    <a:cubicBezTo>
                      <a:pt x="72241" y="192299"/>
                      <a:pt x="70338" y="193431"/>
                      <a:pt x="68873" y="194896"/>
                    </a:cubicBezTo>
                    <a:cubicBezTo>
                      <a:pt x="68385" y="196362"/>
                      <a:pt x="68099" y="197911"/>
                      <a:pt x="67408" y="199293"/>
                    </a:cubicBezTo>
                    <a:cubicBezTo>
                      <a:pt x="65855" y="202400"/>
                      <a:pt x="60049" y="209224"/>
                      <a:pt x="58616" y="211016"/>
                    </a:cubicBezTo>
                    <a:cubicBezTo>
                      <a:pt x="58127" y="212481"/>
                      <a:pt x="57059" y="213870"/>
                      <a:pt x="57150" y="215412"/>
                    </a:cubicBezTo>
                    <a:cubicBezTo>
                      <a:pt x="59210" y="250445"/>
                      <a:pt x="58983" y="248029"/>
                      <a:pt x="63012" y="268166"/>
                    </a:cubicBezTo>
                    <a:cubicBezTo>
                      <a:pt x="58911" y="288668"/>
                      <a:pt x="57623" y="291168"/>
                      <a:pt x="58616" y="317989"/>
                    </a:cubicBezTo>
                    <a:cubicBezTo>
                      <a:pt x="58681" y="319749"/>
                      <a:pt x="60758" y="320810"/>
                      <a:pt x="61546" y="322385"/>
                    </a:cubicBezTo>
                    <a:cubicBezTo>
                      <a:pt x="62237" y="323767"/>
                      <a:pt x="62568" y="325301"/>
                      <a:pt x="63012" y="326781"/>
                    </a:cubicBezTo>
                    <a:cubicBezTo>
                      <a:pt x="64034" y="330187"/>
                      <a:pt x="63970" y="334080"/>
                      <a:pt x="65943" y="337039"/>
                    </a:cubicBezTo>
                    <a:cubicBezTo>
                      <a:pt x="67155" y="338856"/>
                      <a:pt x="69952" y="338811"/>
                      <a:pt x="71804" y="339969"/>
                    </a:cubicBezTo>
                    <a:cubicBezTo>
                      <a:pt x="84196" y="347714"/>
                      <a:pt x="70632" y="341553"/>
                      <a:pt x="84993" y="347296"/>
                    </a:cubicBezTo>
                    <a:cubicBezTo>
                      <a:pt x="86594" y="355305"/>
                      <a:pt x="85821" y="362397"/>
                      <a:pt x="92319" y="367812"/>
                    </a:cubicBezTo>
                    <a:cubicBezTo>
                      <a:pt x="93506" y="368801"/>
                      <a:pt x="95250" y="368789"/>
                      <a:pt x="96716" y="369277"/>
                    </a:cubicBezTo>
                    <a:cubicBezTo>
                      <a:pt x="100731" y="381323"/>
                      <a:pt x="100442" y="379407"/>
                      <a:pt x="101112" y="401516"/>
                    </a:cubicBezTo>
                    <a:cubicBezTo>
                      <a:pt x="101320" y="408369"/>
                      <a:pt x="100135" y="415193"/>
                      <a:pt x="99646" y="422031"/>
                    </a:cubicBezTo>
                    <a:cubicBezTo>
                      <a:pt x="97204" y="420566"/>
                      <a:pt x="94194" y="419779"/>
                      <a:pt x="92319" y="417635"/>
                    </a:cubicBezTo>
                    <a:cubicBezTo>
                      <a:pt x="90587" y="415655"/>
                      <a:pt x="90457" y="412712"/>
                      <a:pt x="89389" y="410308"/>
                    </a:cubicBezTo>
                    <a:cubicBezTo>
                      <a:pt x="88502" y="408312"/>
                      <a:pt x="87897" y="406090"/>
                      <a:pt x="86458" y="404446"/>
                    </a:cubicBezTo>
                    <a:cubicBezTo>
                      <a:pt x="84398" y="402092"/>
                      <a:pt x="81343" y="400797"/>
                      <a:pt x="79131" y="398585"/>
                    </a:cubicBezTo>
                    <a:cubicBezTo>
                      <a:pt x="77404" y="396858"/>
                      <a:pt x="76829" y="393980"/>
                      <a:pt x="74735" y="392723"/>
                    </a:cubicBezTo>
                    <a:cubicBezTo>
                      <a:pt x="71686" y="390893"/>
                      <a:pt x="67883" y="390815"/>
                      <a:pt x="64477" y="389793"/>
                    </a:cubicBezTo>
                    <a:cubicBezTo>
                      <a:pt x="62997" y="389349"/>
                      <a:pt x="61571" y="388734"/>
                      <a:pt x="60081" y="388327"/>
                    </a:cubicBezTo>
                    <a:cubicBezTo>
                      <a:pt x="41883" y="383363"/>
                      <a:pt x="54088" y="387305"/>
                      <a:pt x="43962" y="383931"/>
                    </a:cubicBezTo>
                    <a:cubicBezTo>
                      <a:pt x="43473" y="382466"/>
                      <a:pt x="43262" y="380876"/>
                      <a:pt x="42496" y="379535"/>
                    </a:cubicBezTo>
                    <a:cubicBezTo>
                      <a:pt x="41284" y="377414"/>
                      <a:pt x="38958" y="375960"/>
                      <a:pt x="38100" y="373673"/>
                    </a:cubicBezTo>
                    <a:cubicBezTo>
                      <a:pt x="34217" y="363318"/>
                      <a:pt x="32420" y="347745"/>
                      <a:pt x="30773" y="337039"/>
                    </a:cubicBezTo>
                    <a:cubicBezTo>
                      <a:pt x="30285" y="330200"/>
                      <a:pt x="30377" y="323295"/>
                      <a:pt x="29308" y="316523"/>
                    </a:cubicBezTo>
                    <a:cubicBezTo>
                      <a:pt x="28898" y="313925"/>
                      <a:pt x="27209" y="311691"/>
                      <a:pt x="26377" y="309196"/>
                    </a:cubicBezTo>
                    <a:cubicBezTo>
                      <a:pt x="25252" y="305823"/>
                      <a:pt x="24767" y="302241"/>
                      <a:pt x="23446" y="298939"/>
                    </a:cubicBezTo>
                    <a:cubicBezTo>
                      <a:pt x="22792" y="297304"/>
                      <a:pt x="21422" y="296053"/>
                      <a:pt x="20516" y="294543"/>
                    </a:cubicBezTo>
                    <a:cubicBezTo>
                      <a:pt x="18490" y="291166"/>
                      <a:pt x="16540" y="287742"/>
                      <a:pt x="14654" y="284285"/>
                    </a:cubicBezTo>
                    <a:cubicBezTo>
                      <a:pt x="13608" y="282367"/>
                      <a:pt x="12807" y="280320"/>
                      <a:pt x="11723" y="278423"/>
                    </a:cubicBezTo>
                    <a:cubicBezTo>
                      <a:pt x="5871" y="268181"/>
                      <a:pt x="11632" y="281125"/>
                      <a:pt x="5862" y="266700"/>
                    </a:cubicBezTo>
                    <a:cubicBezTo>
                      <a:pt x="5373" y="261815"/>
                      <a:pt x="4981" y="256920"/>
                      <a:pt x="4396" y="252046"/>
                    </a:cubicBezTo>
                    <a:cubicBezTo>
                      <a:pt x="2319" y="234737"/>
                      <a:pt x="-1066" y="228866"/>
                      <a:pt x="4396" y="212481"/>
                    </a:cubicBezTo>
                    <a:cubicBezTo>
                      <a:pt x="5051" y="210515"/>
                      <a:pt x="7327" y="209550"/>
                      <a:pt x="8793" y="208085"/>
                    </a:cubicBezTo>
                    <a:cubicBezTo>
                      <a:pt x="12291" y="197590"/>
                      <a:pt x="7290" y="209595"/>
                      <a:pt x="14654" y="200758"/>
                    </a:cubicBezTo>
                    <a:cubicBezTo>
                      <a:pt x="16053" y="199080"/>
                      <a:pt x="16315" y="196674"/>
                      <a:pt x="17585" y="194896"/>
                    </a:cubicBezTo>
                    <a:cubicBezTo>
                      <a:pt x="18789" y="193210"/>
                      <a:pt x="20516" y="191965"/>
                      <a:pt x="21981" y="190500"/>
                    </a:cubicBezTo>
                    <a:cubicBezTo>
                      <a:pt x="26838" y="166219"/>
                      <a:pt x="24416" y="180803"/>
                      <a:pt x="27843" y="146539"/>
                    </a:cubicBezTo>
                    <a:cubicBezTo>
                      <a:pt x="27354" y="125047"/>
                      <a:pt x="27254" y="103542"/>
                      <a:pt x="26377" y="82062"/>
                    </a:cubicBezTo>
                    <a:cubicBezTo>
                      <a:pt x="26275" y="79573"/>
                      <a:pt x="25321" y="77192"/>
                      <a:pt x="24912" y="74735"/>
                    </a:cubicBezTo>
                    <a:cubicBezTo>
                      <a:pt x="24344" y="71328"/>
                      <a:pt x="24438" y="67785"/>
                      <a:pt x="23446" y="64477"/>
                    </a:cubicBezTo>
                    <a:cubicBezTo>
                      <a:pt x="22940" y="62790"/>
                      <a:pt x="21493" y="61546"/>
                      <a:pt x="20516" y="60081"/>
                    </a:cubicBezTo>
                    <a:cubicBezTo>
                      <a:pt x="16757" y="37539"/>
                      <a:pt x="21800" y="62472"/>
                      <a:pt x="16119" y="45427"/>
                    </a:cubicBezTo>
                    <a:cubicBezTo>
                      <a:pt x="15331" y="43064"/>
                      <a:pt x="15258" y="40516"/>
                      <a:pt x="14654" y="38100"/>
                    </a:cubicBezTo>
                    <a:cubicBezTo>
                      <a:pt x="13792" y="34650"/>
                      <a:pt x="12700" y="31262"/>
                      <a:pt x="11723" y="27843"/>
                    </a:cubicBezTo>
                    <a:cubicBezTo>
                      <a:pt x="11235" y="24424"/>
                      <a:pt x="10935" y="20972"/>
                      <a:pt x="10258" y="17585"/>
                    </a:cubicBezTo>
                    <a:cubicBezTo>
                      <a:pt x="9467" y="13630"/>
                      <a:pt x="6802" y="9622"/>
                      <a:pt x="5862" y="5862"/>
                    </a:cubicBezTo>
                    <a:cubicBezTo>
                      <a:pt x="5507" y="4440"/>
                      <a:pt x="977" y="977"/>
                      <a:pt x="0" y="0"/>
                    </a:cubicBezTo>
                    <a:close/>
                  </a:path>
                </a:pathLst>
              </a:cu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GB" sz="800" kern="0"/>
              </a:p>
            </p:txBody>
          </p:sp>
          <p:sp>
            <p:nvSpPr>
              <p:cNvPr id="165" name="Freeform: Shape 164">
                <a:extLst>
                  <a:ext uri="{FF2B5EF4-FFF2-40B4-BE49-F238E27FC236}">
                    <a16:creationId xmlns:a16="http://schemas.microsoft.com/office/drawing/2014/main" id="{A4E75EE1-CD66-08E9-D4EC-E7FB12AA00FD}"/>
                  </a:ext>
                </a:extLst>
              </p:cNvPr>
              <p:cNvSpPr/>
              <p:nvPr/>
            </p:nvSpPr>
            <p:spPr>
              <a:xfrm>
                <a:off x="6674679" y="4462096"/>
                <a:ext cx="1121167" cy="634512"/>
              </a:xfrm>
              <a:custGeom>
                <a:avLst/>
                <a:gdLst>
                  <a:gd name="connsiteX0" fmla="*/ 134963 w 1121167"/>
                  <a:gd name="connsiteY0" fmla="*/ 0 h 634512"/>
                  <a:gd name="connsiteX1" fmla="*/ 126171 w 1121167"/>
                  <a:gd name="connsiteY1" fmla="*/ 1466 h 634512"/>
                  <a:gd name="connsiteX2" fmla="*/ 110052 w 1121167"/>
                  <a:gd name="connsiteY2" fmla="*/ 13189 h 634512"/>
                  <a:gd name="connsiteX3" fmla="*/ 104190 w 1121167"/>
                  <a:gd name="connsiteY3" fmla="*/ 19050 h 634512"/>
                  <a:gd name="connsiteX4" fmla="*/ 93933 w 1121167"/>
                  <a:gd name="connsiteY4" fmla="*/ 29308 h 634512"/>
                  <a:gd name="connsiteX5" fmla="*/ 86606 w 1121167"/>
                  <a:gd name="connsiteY5" fmla="*/ 32239 h 634512"/>
                  <a:gd name="connsiteX6" fmla="*/ 74883 w 1121167"/>
                  <a:gd name="connsiteY6" fmla="*/ 41031 h 634512"/>
                  <a:gd name="connsiteX7" fmla="*/ 70486 w 1121167"/>
                  <a:gd name="connsiteY7" fmla="*/ 42496 h 634512"/>
                  <a:gd name="connsiteX8" fmla="*/ 51436 w 1121167"/>
                  <a:gd name="connsiteY8" fmla="*/ 46892 h 634512"/>
                  <a:gd name="connsiteX9" fmla="*/ 45575 w 1121167"/>
                  <a:gd name="connsiteY9" fmla="*/ 48358 h 634512"/>
                  <a:gd name="connsiteX10" fmla="*/ 39713 w 1121167"/>
                  <a:gd name="connsiteY10" fmla="*/ 52754 h 634512"/>
                  <a:gd name="connsiteX11" fmla="*/ 30921 w 1121167"/>
                  <a:gd name="connsiteY11" fmla="*/ 55685 h 634512"/>
                  <a:gd name="connsiteX12" fmla="*/ 20663 w 1121167"/>
                  <a:gd name="connsiteY12" fmla="*/ 63012 h 634512"/>
                  <a:gd name="connsiteX13" fmla="*/ 10406 w 1121167"/>
                  <a:gd name="connsiteY13" fmla="*/ 73269 h 634512"/>
                  <a:gd name="connsiteX14" fmla="*/ 7475 w 1121167"/>
                  <a:gd name="connsiteY14" fmla="*/ 83527 h 634512"/>
                  <a:gd name="connsiteX15" fmla="*/ 148 w 1121167"/>
                  <a:gd name="connsiteY15" fmla="*/ 95250 h 634512"/>
                  <a:gd name="connsiteX16" fmla="*/ 1613 w 1121167"/>
                  <a:gd name="connsiteY16" fmla="*/ 150935 h 634512"/>
                  <a:gd name="connsiteX17" fmla="*/ 8940 w 1121167"/>
                  <a:gd name="connsiteY17" fmla="*/ 152400 h 634512"/>
                  <a:gd name="connsiteX18" fmla="*/ 23594 w 1121167"/>
                  <a:gd name="connsiteY18" fmla="*/ 169985 h 634512"/>
                  <a:gd name="connsiteX19" fmla="*/ 27990 w 1121167"/>
                  <a:gd name="connsiteY19" fmla="*/ 174381 h 634512"/>
                  <a:gd name="connsiteX20" fmla="*/ 29456 w 1121167"/>
                  <a:gd name="connsiteY20" fmla="*/ 180242 h 634512"/>
                  <a:gd name="connsiteX21" fmla="*/ 33852 w 1121167"/>
                  <a:gd name="connsiteY21" fmla="*/ 181708 h 634512"/>
                  <a:gd name="connsiteX22" fmla="*/ 38248 w 1121167"/>
                  <a:gd name="connsiteY22" fmla="*/ 194896 h 634512"/>
                  <a:gd name="connsiteX23" fmla="*/ 41179 w 1121167"/>
                  <a:gd name="connsiteY23" fmla="*/ 209550 h 634512"/>
                  <a:gd name="connsiteX24" fmla="*/ 44109 w 1121167"/>
                  <a:gd name="connsiteY24" fmla="*/ 215412 h 634512"/>
                  <a:gd name="connsiteX25" fmla="*/ 45575 w 1121167"/>
                  <a:gd name="connsiteY25" fmla="*/ 225669 h 634512"/>
                  <a:gd name="connsiteX26" fmla="*/ 48506 w 1121167"/>
                  <a:gd name="connsiteY26" fmla="*/ 234462 h 634512"/>
                  <a:gd name="connsiteX27" fmla="*/ 47040 w 1121167"/>
                  <a:gd name="connsiteY27" fmla="*/ 309196 h 634512"/>
                  <a:gd name="connsiteX28" fmla="*/ 45575 w 1121167"/>
                  <a:gd name="connsiteY28" fmla="*/ 315058 h 634512"/>
                  <a:gd name="connsiteX29" fmla="*/ 42644 w 1121167"/>
                  <a:gd name="connsiteY29" fmla="*/ 322385 h 634512"/>
                  <a:gd name="connsiteX30" fmla="*/ 41179 w 1121167"/>
                  <a:gd name="connsiteY30" fmla="*/ 348762 h 634512"/>
                  <a:gd name="connsiteX31" fmla="*/ 39713 w 1121167"/>
                  <a:gd name="connsiteY31" fmla="*/ 353158 h 634512"/>
                  <a:gd name="connsiteX32" fmla="*/ 44109 w 1121167"/>
                  <a:gd name="connsiteY32" fmla="*/ 364881 h 634512"/>
                  <a:gd name="connsiteX33" fmla="*/ 45575 w 1121167"/>
                  <a:gd name="connsiteY33" fmla="*/ 373673 h 634512"/>
                  <a:gd name="connsiteX34" fmla="*/ 48506 w 1121167"/>
                  <a:gd name="connsiteY34" fmla="*/ 382466 h 634512"/>
                  <a:gd name="connsiteX35" fmla="*/ 49971 w 1121167"/>
                  <a:gd name="connsiteY35" fmla="*/ 388327 h 634512"/>
                  <a:gd name="connsiteX36" fmla="*/ 52902 w 1121167"/>
                  <a:gd name="connsiteY36" fmla="*/ 417635 h 634512"/>
                  <a:gd name="connsiteX37" fmla="*/ 54367 w 1121167"/>
                  <a:gd name="connsiteY37" fmla="*/ 422031 h 634512"/>
                  <a:gd name="connsiteX38" fmla="*/ 58763 w 1121167"/>
                  <a:gd name="connsiteY38" fmla="*/ 427892 h 634512"/>
                  <a:gd name="connsiteX39" fmla="*/ 63159 w 1121167"/>
                  <a:gd name="connsiteY39" fmla="*/ 436685 h 634512"/>
                  <a:gd name="connsiteX40" fmla="*/ 64625 w 1121167"/>
                  <a:gd name="connsiteY40" fmla="*/ 441081 h 634512"/>
                  <a:gd name="connsiteX41" fmla="*/ 69021 w 1121167"/>
                  <a:gd name="connsiteY41" fmla="*/ 451339 h 634512"/>
                  <a:gd name="connsiteX42" fmla="*/ 70486 w 1121167"/>
                  <a:gd name="connsiteY42" fmla="*/ 457200 h 634512"/>
                  <a:gd name="connsiteX43" fmla="*/ 77813 w 1121167"/>
                  <a:gd name="connsiteY43" fmla="*/ 471854 h 634512"/>
                  <a:gd name="connsiteX44" fmla="*/ 89536 w 1121167"/>
                  <a:gd name="connsiteY44" fmla="*/ 476250 h 634512"/>
                  <a:gd name="connsiteX45" fmla="*/ 93933 w 1121167"/>
                  <a:gd name="connsiteY45" fmla="*/ 477716 h 634512"/>
                  <a:gd name="connsiteX46" fmla="*/ 102725 w 1121167"/>
                  <a:gd name="connsiteY46" fmla="*/ 482112 h 634512"/>
                  <a:gd name="connsiteX47" fmla="*/ 108586 w 1121167"/>
                  <a:gd name="connsiteY47" fmla="*/ 495300 h 634512"/>
                  <a:gd name="connsiteX48" fmla="*/ 112983 w 1121167"/>
                  <a:gd name="connsiteY48" fmla="*/ 505558 h 634512"/>
                  <a:gd name="connsiteX49" fmla="*/ 114448 w 1121167"/>
                  <a:gd name="connsiteY49" fmla="*/ 517281 h 634512"/>
                  <a:gd name="connsiteX50" fmla="*/ 117379 w 1121167"/>
                  <a:gd name="connsiteY50" fmla="*/ 521677 h 634512"/>
                  <a:gd name="connsiteX51" fmla="*/ 124706 w 1121167"/>
                  <a:gd name="connsiteY51" fmla="*/ 534866 h 634512"/>
                  <a:gd name="connsiteX52" fmla="*/ 133498 w 1121167"/>
                  <a:gd name="connsiteY52" fmla="*/ 537796 h 634512"/>
                  <a:gd name="connsiteX53" fmla="*/ 162806 w 1121167"/>
                  <a:gd name="connsiteY53" fmla="*/ 542192 h 634512"/>
                  <a:gd name="connsiteX54" fmla="*/ 186252 w 1121167"/>
                  <a:gd name="connsiteY54" fmla="*/ 550985 h 634512"/>
                  <a:gd name="connsiteX55" fmla="*/ 192113 w 1121167"/>
                  <a:gd name="connsiteY55" fmla="*/ 552450 h 634512"/>
                  <a:gd name="connsiteX56" fmla="*/ 225817 w 1121167"/>
                  <a:gd name="connsiteY56" fmla="*/ 555381 h 634512"/>
                  <a:gd name="connsiteX57" fmla="*/ 253659 w 1121167"/>
                  <a:gd name="connsiteY57" fmla="*/ 564173 h 634512"/>
                  <a:gd name="connsiteX58" fmla="*/ 266848 w 1121167"/>
                  <a:gd name="connsiteY58" fmla="*/ 570035 h 634512"/>
                  <a:gd name="connsiteX59" fmla="*/ 281502 w 1121167"/>
                  <a:gd name="connsiteY59" fmla="*/ 577362 h 634512"/>
                  <a:gd name="connsiteX60" fmla="*/ 296156 w 1121167"/>
                  <a:gd name="connsiteY60" fmla="*/ 583223 h 634512"/>
                  <a:gd name="connsiteX61" fmla="*/ 335721 w 1121167"/>
                  <a:gd name="connsiteY61" fmla="*/ 581758 h 634512"/>
                  <a:gd name="connsiteX62" fmla="*/ 343048 w 1121167"/>
                  <a:gd name="connsiteY62" fmla="*/ 575896 h 634512"/>
                  <a:gd name="connsiteX63" fmla="*/ 369425 w 1121167"/>
                  <a:gd name="connsiteY63" fmla="*/ 565639 h 634512"/>
                  <a:gd name="connsiteX64" fmla="*/ 379683 w 1121167"/>
                  <a:gd name="connsiteY64" fmla="*/ 559777 h 634512"/>
                  <a:gd name="connsiteX65" fmla="*/ 389940 w 1121167"/>
                  <a:gd name="connsiteY65" fmla="*/ 550985 h 634512"/>
                  <a:gd name="connsiteX66" fmla="*/ 394336 w 1121167"/>
                  <a:gd name="connsiteY66" fmla="*/ 545123 h 634512"/>
                  <a:gd name="connsiteX67" fmla="*/ 406059 w 1121167"/>
                  <a:gd name="connsiteY67" fmla="*/ 536331 h 634512"/>
                  <a:gd name="connsiteX68" fmla="*/ 410456 w 1121167"/>
                  <a:gd name="connsiteY68" fmla="*/ 531935 h 634512"/>
                  <a:gd name="connsiteX69" fmla="*/ 414852 w 1121167"/>
                  <a:gd name="connsiteY69" fmla="*/ 526073 h 634512"/>
                  <a:gd name="connsiteX70" fmla="*/ 419248 w 1121167"/>
                  <a:gd name="connsiteY70" fmla="*/ 524608 h 634512"/>
                  <a:gd name="connsiteX71" fmla="*/ 433902 w 1121167"/>
                  <a:gd name="connsiteY71" fmla="*/ 492369 h 634512"/>
                  <a:gd name="connsiteX72" fmla="*/ 439763 w 1121167"/>
                  <a:gd name="connsiteY72" fmla="*/ 487973 h 634512"/>
                  <a:gd name="connsiteX73" fmla="*/ 450021 w 1121167"/>
                  <a:gd name="connsiteY73" fmla="*/ 485042 h 634512"/>
                  <a:gd name="connsiteX74" fmla="*/ 464675 w 1121167"/>
                  <a:gd name="connsiteY74" fmla="*/ 477716 h 634512"/>
                  <a:gd name="connsiteX75" fmla="*/ 482259 w 1121167"/>
                  <a:gd name="connsiteY75" fmla="*/ 471854 h 634512"/>
                  <a:gd name="connsiteX76" fmla="*/ 496913 w 1121167"/>
                  <a:gd name="connsiteY76" fmla="*/ 467458 h 634512"/>
                  <a:gd name="connsiteX77" fmla="*/ 501309 w 1121167"/>
                  <a:gd name="connsiteY77" fmla="*/ 463062 h 634512"/>
                  <a:gd name="connsiteX78" fmla="*/ 508636 w 1121167"/>
                  <a:gd name="connsiteY78" fmla="*/ 449873 h 634512"/>
                  <a:gd name="connsiteX79" fmla="*/ 515963 w 1121167"/>
                  <a:gd name="connsiteY79" fmla="*/ 438150 h 634512"/>
                  <a:gd name="connsiteX80" fmla="*/ 517429 w 1121167"/>
                  <a:gd name="connsiteY80" fmla="*/ 433754 h 634512"/>
                  <a:gd name="connsiteX81" fmla="*/ 521825 w 1121167"/>
                  <a:gd name="connsiteY81" fmla="*/ 432289 h 634512"/>
                  <a:gd name="connsiteX82" fmla="*/ 523290 w 1121167"/>
                  <a:gd name="connsiteY82" fmla="*/ 424962 h 634512"/>
                  <a:gd name="connsiteX83" fmla="*/ 527686 w 1121167"/>
                  <a:gd name="connsiteY83" fmla="*/ 423496 h 634512"/>
                  <a:gd name="connsiteX84" fmla="*/ 537944 w 1121167"/>
                  <a:gd name="connsiteY84" fmla="*/ 422031 h 634512"/>
                  <a:gd name="connsiteX85" fmla="*/ 545271 w 1121167"/>
                  <a:gd name="connsiteY85" fmla="*/ 414704 h 634512"/>
                  <a:gd name="connsiteX86" fmla="*/ 556994 w 1121167"/>
                  <a:gd name="connsiteY86" fmla="*/ 402981 h 634512"/>
                  <a:gd name="connsiteX87" fmla="*/ 577509 w 1121167"/>
                  <a:gd name="connsiteY87" fmla="*/ 394189 h 634512"/>
                  <a:gd name="connsiteX88" fmla="*/ 590698 w 1121167"/>
                  <a:gd name="connsiteY88" fmla="*/ 386862 h 634512"/>
                  <a:gd name="connsiteX89" fmla="*/ 636125 w 1121167"/>
                  <a:gd name="connsiteY89" fmla="*/ 386862 h 634512"/>
                  <a:gd name="connsiteX90" fmla="*/ 697671 w 1121167"/>
                  <a:gd name="connsiteY90" fmla="*/ 388327 h 634512"/>
                  <a:gd name="connsiteX91" fmla="*/ 707929 w 1121167"/>
                  <a:gd name="connsiteY91" fmla="*/ 389792 h 634512"/>
                  <a:gd name="connsiteX92" fmla="*/ 713790 w 1121167"/>
                  <a:gd name="connsiteY92" fmla="*/ 392723 h 634512"/>
                  <a:gd name="connsiteX93" fmla="*/ 792921 w 1121167"/>
                  <a:gd name="connsiteY93" fmla="*/ 391258 h 634512"/>
                  <a:gd name="connsiteX94" fmla="*/ 811971 w 1121167"/>
                  <a:gd name="connsiteY94" fmla="*/ 389792 h 634512"/>
                  <a:gd name="connsiteX95" fmla="*/ 817833 w 1121167"/>
                  <a:gd name="connsiteY95" fmla="*/ 386862 h 634512"/>
                  <a:gd name="connsiteX96" fmla="*/ 864725 w 1121167"/>
                  <a:gd name="connsiteY96" fmla="*/ 382466 h 634512"/>
                  <a:gd name="connsiteX97" fmla="*/ 888171 w 1121167"/>
                  <a:gd name="connsiteY97" fmla="*/ 398585 h 634512"/>
                  <a:gd name="connsiteX98" fmla="*/ 894033 w 1121167"/>
                  <a:gd name="connsiteY98" fmla="*/ 405912 h 634512"/>
                  <a:gd name="connsiteX99" fmla="*/ 902825 w 1121167"/>
                  <a:gd name="connsiteY99" fmla="*/ 410308 h 634512"/>
                  <a:gd name="connsiteX100" fmla="*/ 911617 w 1121167"/>
                  <a:gd name="connsiteY100" fmla="*/ 420566 h 634512"/>
                  <a:gd name="connsiteX101" fmla="*/ 914548 w 1121167"/>
                  <a:gd name="connsiteY101" fmla="*/ 426427 h 634512"/>
                  <a:gd name="connsiteX102" fmla="*/ 918944 w 1121167"/>
                  <a:gd name="connsiteY102" fmla="*/ 430823 h 634512"/>
                  <a:gd name="connsiteX103" fmla="*/ 923340 w 1121167"/>
                  <a:gd name="connsiteY103" fmla="*/ 439616 h 634512"/>
                  <a:gd name="connsiteX104" fmla="*/ 936529 w 1121167"/>
                  <a:gd name="connsiteY104" fmla="*/ 449873 h 634512"/>
                  <a:gd name="connsiteX105" fmla="*/ 940925 w 1121167"/>
                  <a:gd name="connsiteY105" fmla="*/ 452804 h 634512"/>
                  <a:gd name="connsiteX106" fmla="*/ 952648 w 1121167"/>
                  <a:gd name="connsiteY106" fmla="*/ 465992 h 634512"/>
                  <a:gd name="connsiteX107" fmla="*/ 965836 w 1121167"/>
                  <a:gd name="connsiteY107" fmla="*/ 476250 h 634512"/>
                  <a:gd name="connsiteX108" fmla="*/ 981956 w 1121167"/>
                  <a:gd name="connsiteY108" fmla="*/ 485042 h 634512"/>
                  <a:gd name="connsiteX109" fmla="*/ 983421 w 1121167"/>
                  <a:gd name="connsiteY109" fmla="*/ 489439 h 634512"/>
                  <a:gd name="connsiteX110" fmla="*/ 995144 w 1121167"/>
                  <a:gd name="connsiteY110" fmla="*/ 490904 h 634512"/>
                  <a:gd name="connsiteX111" fmla="*/ 1008333 w 1121167"/>
                  <a:gd name="connsiteY111" fmla="*/ 495300 h 634512"/>
                  <a:gd name="connsiteX112" fmla="*/ 1017125 w 1121167"/>
                  <a:gd name="connsiteY112" fmla="*/ 496766 h 634512"/>
                  <a:gd name="connsiteX113" fmla="*/ 1022986 w 1121167"/>
                  <a:gd name="connsiteY113" fmla="*/ 529004 h 634512"/>
                  <a:gd name="connsiteX114" fmla="*/ 1025917 w 1121167"/>
                  <a:gd name="connsiteY114" fmla="*/ 533400 h 634512"/>
                  <a:gd name="connsiteX115" fmla="*/ 1034709 w 1121167"/>
                  <a:gd name="connsiteY115" fmla="*/ 539262 h 634512"/>
                  <a:gd name="connsiteX116" fmla="*/ 1046433 w 1121167"/>
                  <a:gd name="connsiteY116" fmla="*/ 553916 h 634512"/>
                  <a:gd name="connsiteX117" fmla="*/ 1052294 w 1121167"/>
                  <a:gd name="connsiteY117" fmla="*/ 555381 h 634512"/>
                  <a:gd name="connsiteX118" fmla="*/ 1061086 w 1121167"/>
                  <a:gd name="connsiteY118" fmla="*/ 564173 h 634512"/>
                  <a:gd name="connsiteX119" fmla="*/ 1069879 w 1121167"/>
                  <a:gd name="connsiteY119" fmla="*/ 570035 h 634512"/>
                  <a:gd name="connsiteX120" fmla="*/ 1075740 w 1121167"/>
                  <a:gd name="connsiteY120" fmla="*/ 575896 h 634512"/>
                  <a:gd name="connsiteX121" fmla="*/ 1077206 w 1121167"/>
                  <a:gd name="connsiteY121" fmla="*/ 580292 h 634512"/>
                  <a:gd name="connsiteX122" fmla="*/ 1085998 w 1121167"/>
                  <a:gd name="connsiteY122" fmla="*/ 586154 h 634512"/>
                  <a:gd name="connsiteX123" fmla="*/ 1090394 w 1121167"/>
                  <a:gd name="connsiteY123" fmla="*/ 590550 h 634512"/>
                  <a:gd name="connsiteX124" fmla="*/ 1094790 w 1121167"/>
                  <a:gd name="connsiteY124" fmla="*/ 593481 h 634512"/>
                  <a:gd name="connsiteX125" fmla="*/ 1096256 w 1121167"/>
                  <a:gd name="connsiteY125" fmla="*/ 597877 h 634512"/>
                  <a:gd name="connsiteX126" fmla="*/ 1105048 w 1121167"/>
                  <a:gd name="connsiteY126" fmla="*/ 605204 h 634512"/>
                  <a:gd name="connsiteX127" fmla="*/ 1109444 w 1121167"/>
                  <a:gd name="connsiteY127" fmla="*/ 613996 h 634512"/>
                  <a:gd name="connsiteX128" fmla="*/ 1110909 w 1121167"/>
                  <a:gd name="connsiteY128" fmla="*/ 618392 h 634512"/>
                  <a:gd name="connsiteX129" fmla="*/ 1113840 w 1121167"/>
                  <a:gd name="connsiteY129" fmla="*/ 622789 h 634512"/>
                  <a:gd name="connsiteX130" fmla="*/ 1116771 w 1121167"/>
                  <a:gd name="connsiteY130" fmla="*/ 628650 h 634512"/>
                  <a:gd name="connsiteX131" fmla="*/ 1121167 w 1121167"/>
                  <a:gd name="connsiteY131" fmla="*/ 634512 h 63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121167" h="634512">
                    <a:moveTo>
                      <a:pt x="134963" y="0"/>
                    </a:moveTo>
                    <a:cubicBezTo>
                      <a:pt x="132032" y="489"/>
                      <a:pt x="128944" y="399"/>
                      <a:pt x="126171" y="1466"/>
                    </a:cubicBezTo>
                    <a:cubicBezTo>
                      <a:pt x="117354" y="4857"/>
                      <a:pt x="116003" y="7237"/>
                      <a:pt x="110052" y="13189"/>
                    </a:cubicBezTo>
                    <a:cubicBezTo>
                      <a:pt x="106853" y="22782"/>
                      <a:pt x="111296" y="13365"/>
                      <a:pt x="104190" y="19050"/>
                    </a:cubicBezTo>
                    <a:cubicBezTo>
                      <a:pt x="100414" y="22071"/>
                      <a:pt x="97801" y="26407"/>
                      <a:pt x="93933" y="29308"/>
                    </a:cubicBezTo>
                    <a:cubicBezTo>
                      <a:pt x="91829" y="30886"/>
                      <a:pt x="88846" y="30860"/>
                      <a:pt x="86606" y="32239"/>
                    </a:cubicBezTo>
                    <a:cubicBezTo>
                      <a:pt x="82446" y="34799"/>
                      <a:pt x="79517" y="39487"/>
                      <a:pt x="74883" y="41031"/>
                    </a:cubicBezTo>
                    <a:cubicBezTo>
                      <a:pt x="73417" y="41519"/>
                      <a:pt x="71971" y="42072"/>
                      <a:pt x="70486" y="42496"/>
                    </a:cubicBezTo>
                    <a:cubicBezTo>
                      <a:pt x="65821" y="43829"/>
                      <a:pt x="54147" y="46266"/>
                      <a:pt x="51436" y="46892"/>
                    </a:cubicBezTo>
                    <a:cubicBezTo>
                      <a:pt x="49474" y="47345"/>
                      <a:pt x="47529" y="47869"/>
                      <a:pt x="45575" y="48358"/>
                    </a:cubicBezTo>
                    <a:cubicBezTo>
                      <a:pt x="43621" y="49823"/>
                      <a:pt x="41898" y="51662"/>
                      <a:pt x="39713" y="52754"/>
                    </a:cubicBezTo>
                    <a:cubicBezTo>
                      <a:pt x="36950" y="54136"/>
                      <a:pt x="33744" y="54430"/>
                      <a:pt x="30921" y="55685"/>
                    </a:cubicBezTo>
                    <a:cubicBezTo>
                      <a:pt x="29364" y="56377"/>
                      <a:pt x="21178" y="62543"/>
                      <a:pt x="20663" y="63012"/>
                    </a:cubicBezTo>
                    <a:cubicBezTo>
                      <a:pt x="17085" y="66264"/>
                      <a:pt x="10406" y="73269"/>
                      <a:pt x="10406" y="73269"/>
                    </a:cubicBezTo>
                    <a:cubicBezTo>
                      <a:pt x="9429" y="76688"/>
                      <a:pt x="9305" y="80478"/>
                      <a:pt x="7475" y="83527"/>
                    </a:cubicBezTo>
                    <a:cubicBezTo>
                      <a:pt x="-2539" y="100215"/>
                      <a:pt x="4294" y="74517"/>
                      <a:pt x="148" y="95250"/>
                    </a:cubicBezTo>
                    <a:cubicBezTo>
                      <a:pt x="636" y="113812"/>
                      <a:pt x="-1210" y="132583"/>
                      <a:pt x="1613" y="150935"/>
                    </a:cubicBezTo>
                    <a:cubicBezTo>
                      <a:pt x="1992" y="153397"/>
                      <a:pt x="7058" y="150769"/>
                      <a:pt x="8940" y="152400"/>
                    </a:cubicBezTo>
                    <a:cubicBezTo>
                      <a:pt x="14706" y="157397"/>
                      <a:pt x="18199" y="164590"/>
                      <a:pt x="23594" y="169985"/>
                    </a:cubicBezTo>
                    <a:lnTo>
                      <a:pt x="27990" y="174381"/>
                    </a:lnTo>
                    <a:cubicBezTo>
                      <a:pt x="28479" y="176335"/>
                      <a:pt x="28198" y="178669"/>
                      <a:pt x="29456" y="180242"/>
                    </a:cubicBezTo>
                    <a:cubicBezTo>
                      <a:pt x="30421" y="181448"/>
                      <a:pt x="33057" y="180383"/>
                      <a:pt x="33852" y="181708"/>
                    </a:cubicBezTo>
                    <a:cubicBezTo>
                      <a:pt x="36236" y="185681"/>
                      <a:pt x="36783" y="190500"/>
                      <a:pt x="38248" y="194896"/>
                    </a:cubicBezTo>
                    <a:cubicBezTo>
                      <a:pt x="38756" y="197945"/>
                      <a:pt x="39865" y="206046"/>
                      <a:pt x="41179" y="209550"/>
                    </a:cubicBezTo>
                    <a:cubicBezTo>
                      <a:pt x="41946" y="211595"/>
                      <a:pt x="43132" y="213458"/>
                      <a:pt x="44109" y="215412"/>
                    </a:cubicBezTo>
                    <a:cubicBezTo>
                      <a:pt x="44598" y="218831"/>
                      <a:pt x="44798" y="222304"/>
                      <a:pt x="45575" y="225669"/>
                    </a:cubicBezTo>
                    <a:cubicBezTo>
                      <a:pt x="46270" y="228679"/>
                      <a:pt x="48452" y="231373"/>
                      <a:pt x="48506" y="234462"/>
                    </a:cubicBezTo>
                    <a:cubicBezTo>
                      <a:pt x="48943" y="259374"/>
                      <a:pt x="47946" y="284296"/>
                      <a:pt x="47040" y="309196"/>
                    </a:cubicBezTo>
                    <a:cubicBezTo>
                      <a:pt x="46967" y="311209"/>
                      <a:pt x="46212" y="313147"/>
                      <a:pt x="45575" y="315058"/>
                    </a:cubicBezTo>
                    <a:cubicBezTo>
                      <a:pt x="44743" y="317554"/>
                      <a:pt x="43621" y="319943"/>
                      <a:pt x="42644" y="322385"/>
                    </a:cubicBezTo>
                    <a:cubicBezTo>
                      <a:pt x="42156" y="331177"/>
                      <a:pt x="42014" y="339996"/>
                      <a:pt x="41179" y="348762"/>
                    </a:cubicBezTo>
                    <a:cubicBezTo>
                      <a:pt x="41033" y="350300"/>
                      <a:pt x="39437" y="351638"/>
                      <a:pt x="39713" y="353158"/>
                    </a:cubicBezTo>
                    <a:cubicBezTo>
                      <a:pt x="40459" y="357264"/>
                      <a:pt x="42644" y="360973"/>
                      <a:pt x="44109" y="364881"/>
                    </a:cubicBezTo>
                    <a:cubicBezTo>
                      <a:pt x="44598" y="367812"/>
                      <a:pt x="44854" y="370791"/>
                      <a:pt x="45575" y="373673"/>
                    </a:cubicBezTo>
                    <a:cubicBezTo>
                      <a:pt x="46324" y="376670"/>
                      <a:pt x="47618" y="379507"/>
                      <a:pt x="48506" y="382466"/>
                    </a:cubicBezTo>
                    <a:cubicBezTo>
                      <a:pt x="49085" y="384395"/>
                      <a:pt x="49483" y="386373"/>
                      <a:pt x="49971" y="388327"/>
                    </a:cubicBezTo>
                    <a:cubicBezTo>
                      <a:pt x="50948" y="398096"/>
                      <a:pt x="51632" y="407899"/>
                      <a:pt x="52902" y="417635"/>
                    </a:cubicBezTo>
                    <a:cubicBezTo>
                      <a:pt x="53102" y="419167"/>
                      <a:pt x="53601" y="420690"/>
                      <a:pt x="54367" y="422031"/>
                    </a:cubicBezTo>
                    <a:cubicBezTo>
                      <a:pt x="55579" y="424151"/>
                      <a:pt x="57298" y="425938"/>
                      <a:pt x="58763" y="427892"/>
                    </a:cubicBezTo>
                    <a:cubicBezTo>
                      <a:pt x="62447" y="438942"/>
                      <a:pt x="57479" y="425324"/>
                      <a:pt x="63159" y="436685"/>
                    </a:cubicBezTo>
                    <a:cubicBezTo>
                      <a:pt x="63850" y="438067"/>
                      <a:pt x="64051" y="439647"/>
                      <a:pt x="64625" y="441081"/>
                    </a:cubicBezTo>
                    <a:cubicBezTo>
                      <a:pt x="66007" y="444535"/>
                      <a:pt x="67750" y="447843"/>
                      <a:pt x="69021" y="451339"/>
                    </a:cubicBezTo>
                    <a:cubicBezTo>
                      <a:pt x="69709" y="453232"/>
                      <a:pt x="69693" y="455349"/>
                      <a:pt x="70486" y="457200"/>
                    </a:cubicBezTo>
                    <a:cubicBezTo>
                      <a:pt x="72637" y="462220"/>
                      <a:pt x="72699" y="469936"/>
                      <a:pt x="77813" y="471854"/>
                    </a:cubicBezTo>
                    <a:lnTo>
                      <a:pt x="89536" y="476250"/>
                    </a:lnTo>
                    <a:cubicBezTo>
                      <a:pt x="90988" y="476778"/>
                      <a:pt x="92551" y="477025"/>
                      <a:pt x="93933" y="477716"/>
                    </a:cubicBezTo>
                    <a:cubicBezTo>
                      <a:pt x="105300" y="483399"/>
                      <a:pt x="91672" y="478426"/>
                      <a:pt x="102725" y="482112"/>
                    </a:cubicBezTo>
                    <a:cubicBezTo>
                      <a:pt x="106160" y="495854"/>
                      <a:pt x="101345" y="479007"/>
                      <a:pt x="108586" y="495300"/>
                    </a:cubicBezTo>
                    <a:cubicBezTo>
                      <a:pt x="114893" y="509491"/>
                      <a:pt x="105075" y="493698"/>
                      <a:pt x="112983" y="505558"/>
                    </a:cubicBezTo>
                    <a:cubicBezTo>
                      <a:pt x="113471" y="509466"/>
                      <a:pt x="113412" y="513482"/>
                      <a:pt x="114448" y="517281"/>
                    </a:cubicBezTo>
                    <a:cubicBezTo>
                      <a:pt x="114911" y="518980"/>
                      <a:pt x="116591" y="520102"/>
                      <a:pt x="117379" y="521677"/>
                    </a:cubicBezTo>
                    <a:cubicBezTo>
                      <a:pt x="119444" y="525806"/>
                      <a:pt x="119159" y="533018"/>
                      <a:pt x="124706" y="534866"/>
                    </a:cubicBezTo>
                    <a:cubicBezTo>
                      <a:pt x="127637" y="535843"/>
                      <a:pt x="130469" y="537190"/>
                      <a:pt x="133498" y="537796"/>
                    </a:cubicBezTo>
                    <a:cubicBezTo>
                      <a:pt x="152966" y="541690"/>
                      <a:pt x="143195" y="540231"/>
                      <a:pt x="162806" y="542192"/>
                    </a:cubicBezTo>
                    <a:cubicBezTo>
                      <a:pt x="171064" y="545732"/>
                      <a:pt x="177331" y="548755"/>
                      <a:pt x="186252" y="550985"/>
                    </a:cubicBezTo>
                    <a:cubicBezTo>
                      <a:pt x="188206" y="551473"/>
                      <a:pt x="190112" y="552228"/>
                      <a:pt x="192113" y="552450"/>
                    </a:cubicBezTo>
                    <a:cubicBezTo>
                      <a:pt x="203321" y="553695"/>
                      <a:pt x="214582" y="554404"/>
                      <a:pt x="225817" y="555381"/>
                    </a:cubicBezTo>
                    <a:cubicBezTo>
                      <a:pt x="232511" y="557389"/>
                      <a:pt x="246898" y="561544"/>
                      <a:pt x="253659" y="564173"/>
                    </a:cubicBezTo>
                    <a:cubicBezTo>
                      <a:pt x="258143" y="565917"/>
                      <a:pt x="262500" y="567975"/>
                      <a:pt x="266848" y="570035"/>
                    </a:cubicBezTo>
                    <a:cubicBezTo>
                      <a:pt x="271783" y="572373"/>
                      <a:pt x="276321" y="575635"/>
                      <a:pt x="281502" y="577362"/>
                    </a:cubicBezTo>
                    <a:cubicBezTo>
                      <a:pt x="292367" y="580983"/>
                      <a:pt x="287531" y="578911"/>
                      <a:pt x="296156" y="583223"/>
                    </a:cubicBezTo>
                    <a:cubicBezTo>
                      <a:pt x="309344" y="582735"/>
                      <a:pt x="322553" y="582636"/>
                      <a:pt x="335721" y="581758"/>
                    </a:cubicBezTo>
                    <a:cubicBezTo>
                      <a:pt x="345718" y="581091"/>
                      <a:pt x="334779" y="580030"/>
                      <a:pt x="343048" y="575896"/>
                    </a:cubicBezTo>
                    <a:cubicBezTo>
                      <a:pt x="351486" y="571677"/>
                      <a:pt x="360837" y="569543"/>
                      <a:pt x="369425" y="565639"/>
                    </a:cubicBezTo>
                    <a:cubicBezTo>
                      <a:pt x="393809" y="554555"/>
                      <a:pt x="362034" y="565657"/>
                      <a:pt x="379683" y="559777"/>
                    </a:cubicBezTo>
                    <a:cubicBezTo>
                      <a:pt x="391063" y="540810"/>
                      <a:pt x="377111" y="560149"/>
                      <a:pt x="389940" y="550985"/>
                    </a:cubicBezTo>
                    <a:cubicBezTo>
                      <a:pt x="391927" y="549565"/>
                      <a:pt x="392529" y="546766"/>
                      <a:pt x="394336" y="545123"/>
                    </a:cubicBezTo>
                    <a:cubicBezTo>
                      <a:pt x="397950" y="541837"/>
                      <a:pt x="402605" y="539784"/>
                      <a:pt x="406059" y="536331"/>
                    </a:cubicBezTo>
                    <a:cubicBezTo>
                      <a:pt x="407525" y="534866"/>
                      <a:pt x="409107" y="533509"/>
                      <a:pt x="410456" y="531935"/>
                    </a:cubicBezTo>
                    <a:cubicBezTo>
                      <a:pt x="412046" y="530081"/>
                      <a:pt x="412976" y="527637"/>
                      <a:pt x="414852" y="526073"/>
                    </a:cubicBezTo>
                    <a:cubicBezTo>
                      <a:pt x="416039" y="525084"/>
                      <a:pt x="417783" y="525096"/>
                      <a:pt x="419248" y="524608"/>
                    </a:cubicBezTo>
                    <a:cubicBezTo>
                      <a:pt x="422150" y="517146"/>
                      <a:pt x="425980" y="500292"/>
                      <a:pt x="433902" y="492369"/>
                    </a:cubicBezTo>
                    <a:cubicBezTo>
                      <a:pt x="435629" y="490642"/>
                      <a:pt x="437540" y="488984"/>
                      <a:pt x="439763" y="487973"/>
                    </a:cubicBezTo>
                    <a:cubicBezTo>
                      <a:pt x="443000" y="486501"/>
                      <a:pt x="446733" y="486396"/>
                      <a:pt x="450021" y="485042"/>
                    </a:cubicBezTo>
                    <a:cubicBezTo>
                      <a:pt x="455071" y="482963"/>
                      <a:pt x="459621" y="479784"/>
                      <a:pt x="464675" y="477716"/>
                    </a:cubicBezTo>
                    <a:cubicBezTo>
                      <a:pt x="470393" y="475377"/>
                      <a:pt x="482259" y="471854"/>
                      <a:pt x="482259" y="471854"/>
                    </a:cubicBezTo>
                    <a:cubicBezTo>
                      <a:pt x="495433" y="463072"/>
                      <a:pt x="473337" y="476888"/>
                      <a:pt x="496913" y="467458"/>
                    </a:cubicBezTo>
                    <a:cubicBezTo>
                      <a:pt x="498837" y="466688"/>
                      <a:pt x="499844" y="464527"/>
                      <a:pt x="501309" y="463062"/>
                    </a:cubicBezTo>
                    <a:cubicBezTo>
                      <a:pt x="505362" y="450908"/>
                      <a:pt x="498560" y="470022"/>
                      <a:pt x="508636" y="449873"/>
                    </a:cubicBezTo>
                    <a:cubicBezTo>
                      <a:pt x="512659" y="441828"/>
                      <a:pt x="510256" y="445760"/>
                      <a:pt x="515963" y="438150"/>
                    </a:cubicBezTo>
                    <a:cubicBezTo>
                      <a:pt x="516452" y="436685"/>
                      <a:pt x="516337" y="434846"/>
                      <a:pt x="517429" y="433754"/>
                    </a:cubicBezTo>
                    <a:cubicBezTo>
                      <a:pt x="518521" y="432662"/>
                      <a:pt x="520968" y="433574"/>
                      <a:pt x="521825" y="432289"/>
                    </a:cubicBezTo>
                    <a:cubicBezTo>
                      <a:pt x="523207" y="430217"/>
                      <a:pt x="521909" y="427034"/>
                      <a:pt x="523290" y="424962"/>
                    </a:cubicBezTo>
                    <a:cubicBezTo>
                      <a:pt x="524147" y="423677"/>
                      <a:pt x="526171" y="423799"/>
                      <a:pt x="527686" y="423496"/>
                    </a:cubicBezTo>
                    <a:cubicBezTo>
                      <a:pt x="531073" y="422819"/>
                      <a:pt x="534525" y="422519"/>
                      <a:pt x="537944" y="422031"/>
                    </a:cubicBezTo>
                    <a:cubicBezTo>
                      <a:pt x="540386" y="419589"/>
                      <a:pt x="542996" y="417303"/>
                      <a:pt x="545271" y="414704"/>
                    </a:cubicBezTo>
                    <a:cubicBezTo>
                      <a:pt x="551119" y="408020"/>
                      <a:pt x="545114" y="409515"/>
                      <a:pt x="556994" y="402981"/>
                    </a:cubicBezTo>
                    <a:cubicBezTo>
                      <a:pt x="563513" y="399396"/>
                      <a:pt x="570797" y="397399"/>
                      <a:pt x="577509" y="394189"/>
                    </a:cubicBezTo>
                    <a:cubicBezTo>
                      <a:pt x="582046" y="392019"/>
                      <a:pt x="586302" y="389304"/>
                      <a:pt x="590698" y="386862"/>
                    </a:cubicBezTo>
                    <a:cubicBezTo>
                      <a:pt x="655362" y="390902"/>
                      <a:pt x="574551" y="386862"/>
                      <a:pt x="636125" y="386862"/>
                    </a:cubicBezTo>
                    <a:cubicBezTo>
                      <a:pt x="656646" y="386862"/>
                      <a:pt x="677156" y="387839"/>
                      <a:pt x="697671" y="388327"/>
                    </a:cubicBezTo>
                    <a:cubicBezTo>
                      <a:pt x="701090" y="388815"/>
                      <a:pt x="704597" y="388883"/>
                      <a:pt x="707929" y="389792"/>
                    </a:cubicBezTo>
                    <a:cubicBezTo>
                      <a:pt x="710036" y="390367"/>
                      <a:pt x="711606" y="392685"/>
                      <a:pt x="713790" y="392723"/>
                    </a:cubicBezTo>
                    <a:lnTo>
                      <a:pt x="792921" y="391258"/>
                    </a:lnTo>
                    <a:cubicBezTo>
                      <a:pt x="799271" y="390769"/>
                      <a:pt x="805699" y="390899"/>
                      <a:pt x="811971" y="389792"/>
                    </a:cubicBezTo>
                    <a:cubicBezTo>
                      <a:pt x="814122" y="389412"/>
                      <a:pt x="815669" y="387162"/>
                      <a:pt x="817833" y="386862"/>
                    </a:cubicBezTo>
                    <a:cubicBezTo>
                      <a:pt x="833383" y="384703"/>
                      <a:pt x="864725" y="382466"/>
                      <a:pt x="864725" y="382466"/>
                    </a:cubicBezTo>
                    <a:cubicBezTo>
                      <a:pt x="877223" y="385590"/>
                      <a:pt x="871937" y="383366"/>
                      <a:pt x="888171" y="398585"/>
                    </a:cubicBezTo>
                    <a:cubicBezTo>
                      <a:pt x="890453" y="400724"/>
                      <a:pt x="891591" y="403958"/>
                      <a:pt x="894033" y="405912"/>
                    </a:cubicBezTo>
                    <a:cubicBezTo>
                      <a:pt x="896592" y="407959"/>
                      <a:pt x="900141" y="408429"/>
                      <a:pt x="902825" y="410308"/>
                    </a:cubicBezTo>
                    <a:cubicBezTo>
                      <a:pt x="906236" y="412695"/>
                      <a:pt x="909510" y="416879"/>
                      <a:pt x="911617" y="420566"/>
                    </a:cubicBezTo>
                    <a:cubicBezTo>
                      <a:pt x="912701" y="422463"/>
                      <a:pt x="913278" y="424650"/>
                      <a:pt x="914548" y="426427"/>
                    </a:cubicBezTo>
                    <a:cubicBezTo>
                      <a:pt x="915753" y="428113"/>
                      <a:pt x="917479" y="429358"/>
                      <a:pt x="918944" y="430823"/>
                    </a:cubicBezTo>
                    <a:cubicBezTo>
                      <a:pt x="920409" y="433754"/>
                      <a:pt x="921461" y="436931"/>
                      <a:pt x="923340" y="439616"/>
                    </a:cubicBezTo>
                    <a:cubicBezTo>
                      <a:pt x="927307" y="445283"/>
                      <a:pt x="930862" y="446331"/>
                      <a:pt x="936529" y="449873"/>
                    </a:cubicBezTo>
                    <a:cubicBezTo>
                      <a:pt x="938022" y="450806"/>
                      <a:pt x="939460" y="451827"/>
                      <a:pt x="940925" y="452804"/>
                    </a:cubicBezTo>
                    <a:cubicBezTo>
                      <a:pt x="945474" y="464176"/>
                      <a:pt x="941253" y="457635"/>
                      <a:pt x="952648" y="465992"/>
                    </a:cubicBezTo>
                    <a:cubicBezTo>
                      <a:pt x="957139" y="469286"/>
                      <a:pt x="961060" y="473385"/>
                      <a:pt x="965836" y="476250"/>
                    </a:cubicBezTo>
                    <a:cubicBezTo>
                      <a:pt x="975973" y="482332"/>
                      <a:pt x="970615" y="479372"/>
                      <a:pt x="981956" y="485042"/>
                    </a:cubicBezTo>
                    <a:cubicBezTo>
                      <a:pt x="982444" y="486508"/>
                      <a:pt x="982009" y="488812"/>
                      <a:pt x="983421" y="489439"/>
                    </a:cubicBezTo>
                    <a:cubicBezTo>
                      <a:pt x="987020" y="491039"/>
                      <a:pt x="991259" y="490257"/>
                      <a:pt x="995144" y="490904"/>
                    </a:cubicBezTo>
                    <a:cubicBezTo>
                      <a:pt x="1005397" y="492612"/>
                      <a:pt x="996735" y="492136"/>
                      <a:pt x="1008333" y="495300"/>
                    </a:cubicBezTo>
                    <a:cubicBezTo>
                      <a:pt x="1011199" y="496082"/>
                      <a:pt x="1014194" y="496277"/>
                      <a:pt x="1017125" y="496766"/>
                    </a:cubicBezTo>
                    <a:cubicBezTo>
                      <a:pt x="1017248" y="497750"/>
                      <a:pt x="1018817" y="522752"/>
                      <a:pt x="1022986" y="529004"/>
                    </a:cubicBezTo>
                    <a:cubicBezTo>
                      <a:pt x="1023963" y="530469"/>
                      <a:pt x="1024592" y="532240"/>
                      <a:pt x="1025917" y="533400"/>
                    </a:cubicBezTo>
                    <a:cubicBezTo>
                      <a:pt x="1028568" y="535720"/>
                      <a:pt x="1034709" y="539262"/>
                      <a:pt x="1034709" y="539262"/>
                    </a:cubicBezTo>
                    <a:cubicBezTo>
                      <a:pt x="1036715" y="545279"/>
                      <a:pt x="1038180" y="551853"/>
                      <a:pt x="1046433" y="553916"/>
                    </a:cubicBezTo>
                    <a:lnTo>
                      <a:pt x="1052294" y="555381"/>
                    </a:lnTo>
                    <a:cubicBezTo>
                      <a:pt x="1060716" y="566609"/>
                      <a:pt x="1052517" y="557033"/>
                      <a:pt x="1061086" y="564173"/>
                    </a:cubicBezTo>
                    <a:cubicBezTo>
                      <a:pt x="1068404" y="570271"/>
                      <a:pt x="1062154" y="567459"/>
                      <a:pt x="1069879" y="570035"/>
                    </a:cubicBezTo>
                    <a:cubicBezTo>
                      <a:pt x="1073785" y="581756"/>
                      <a:pt x="1067926" y="568083"/>
                      <a:pt x="1075740" y="575896"/>
                    </a:cubicBezTo>
                    <a:cubicBezTo>
                      <a:pt x="1076832" y="576988"/>
                      <a:pt x="1076349" y="579007"/>
                      <a:pt x="1077206" y="580292"/>
                    </a:cubicBezTo>
                    <a:cubicBezTo>
                      <a:pt x="1080343" y="584998"/>
                      <a:pt x="1081388" y="584618"/>
                      <a:pt x="1085998" y="586154"/>
                    </a:cubicBezTo>
                    <a:cubicBezTo>
                      <a:pt x="1087463" y="587619"/>
                      <a:pt x="1088802" y="589223"/>
                      <a:pt x="1090394" y="590550"/>
                    </a:cubicBezTo>
                    <a:cubicBezTo>
                      <a:pt x="1091747" y="591678"/>
                      <a:pt x="1093690" y="592106"/>
                      <a:pt x="1094790" y="593481"/>
                    </a:cubicBezTo>
                    <a:cubicBezTo>
                      <a:pt x="1095755" y="594687"/>
                      <a:pt x="1095239" y="596715"/>
                      <a:pt x="1096256" y="597877"/>
                    </a:cubicBezTo>
                    <a:cubicBezTo>
                      <a:pt x="1098768" y="600748"/>
                      <a:pt x="1102117" y="602762"/>
                      <a:pt x="1105048" y="605204"/>
                    </a:cubicBezTo>
                    <a:cubicBezTo>
                      <a:pt x="1108730" y="616253"/>
                      <a:pt x="1103763" y="602634"/>
                      <a:pt x="1109444" y="613996"/>
                    </a:cubicBezTo>
                    <a:cubicBezTo>
                      <a:pt x="1110135" y="615377"/>
                      <a:pt x="1110218" y="617010"/>
                      <a:pt x="1110909" y="618392"/>
                    </a:cubicBezTo>
                    <a:cubicBezTo>
                      <a:pt x="1111697" y="619968"/>
                      <a:pt x="1112966" y="621260"/>
                      <a:pt x="1113840" y="622789"/>
                    </a:cubicBezTo>
                    <a:cubicBezTo>
                      <a:pt x="1114924" y="624686"/>
                      <a:pt x="1115687" y="626754"/>
                      <a:pt x="1116771" y="628650"/>
                    </a:cubicBezTo>
                    <a:cubicBezTo>
                      <a:pt x="1118979" y="632514"/>
                      <a:pt x="1118891" y="632234"/>
                      <a:pt x="1121167" y="634512"/>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66" name="Freeform: Shape 165">
                <a:extLst>
                  <a:ext uri="{FF2B5EF4-FFF2-40B4-BE49-F238E27FC236}">
                    <a16:creationId xmlns:a16="http://schemas.microsoft.com/office/drawing/2014/main" id="{EDA57D68-1F42-59C4-775F-1ED06207A4FA}"/>
                  </a:ext>
                </a:extLst>
              </p:cNvPr>
              <p:cNvSpPr/>
              <p:nvPr/>
            </p:nvSpPr>
            <p:spPr>
              <a:xfrm>
                <a:off x="6957646" y="4545623"/>
                <a:ext cx="243254" cy="335573"/>
              </a:xfrm>
              <a:custGeom>
                <a:avLst/>
                <a:gdLst>
                  <a:gd name="connsiteX0" fmla="*/ 86458 w 243254"/>
                  <a:gd name="connsiteY0" fmla="*/ 0 h 335573"/>
                  <a:gd name="connsiteX1" fmla="*/ 79131 w 243254"/>
                  <a:gd name="connsiteY1" fmla="*/ 2931 h 335573"/>
                  <a:gd name="connsiteX2" fmla="*/ 74735 w 243254"/>
                  <a:gd name="connsiteY2" fmla="*/ 4396 h 335573"/>
                  <a:gd name="connsiteX3" fmla="*/ 73269 w 243254"/>
                  <a:gd name="connsiteY3" fmla="*/ 10258 h 335573"/>
                  <a:gd name="connsiteX4" fmla="*/ 70339 w 243254"/>
                  <a:gd name="connsiteY4" fmla="*/ 14654 h 335573"/>
                  <a:gd name="connsiteX5" fmla="*/ 64477 w 243254"/>
                  <a:gd name="connsiteY5" fmla="*/ 32239 h 335573"/>
                  <a:gd name="connsiteX6" fmla="*/ 63012 w 243254"/>
                  <a:gd name="connsiteY6" fmla="*/ 36635 h 335573"/>
                  <a:gd name="connsiteX7" fmla="*/ 55685 w 243254"/>
                  <a:gd name="connsiteY7" fmla="*/ 52754 h 335573"/>
                  <a:gd name="connsiteX8" fmla="*/ 49823 w 243254"/>
                  <a:gd name="connsiteY8" fmla="*/ 108439 h 335573"/>
                  <a:gd name="connsiteX9" fmla="*/ 48358 w 243254"/>
                  <a:gd name="connsiteY9" fmla="*/ 112835 h 335573"/>
                  <a:gd name="connsiteX10" fmla="*/ 43962 w 243254"/>
                  <a:gd name="connsiteY10" fmla="*/ 118696 h 335573"/>
                  <a:gd name="connsiteX11" fmla="*/ 42496 w 243254"/>
                  <a:gd name="connsiteY11" fmla="*/ 123092 h 335573"/>
                  <a:gd name="connsiteX12" fmla="*/ 39566 w 243254"/>
                  <a:gd name="connsiteY12" fmla="*/ 127489 h 335573"/>
                  <a:gd name="connsiteX13" fmla="*/ 38100 w 243254"/>
                  <a:gd name="connsiteY13" fmla="*/ 162658 h 335573"/>
                  <a:gd name="connsiteX14" fmla="*/ 35169 w 243254"/>
                  <a:gd name="connsiteY14" fmla="*/ 172915 h 335573"/>
                  <a:gd name="connsiteX15" fmla="*/ 30773 w 243254"/>
                  <a:gd name="connsiteY15" fmla="*/ 183173 h 335573"/>
                  <a:gd name="connsiteX16" fmla="*/ 29308 w 243254"/>
                  <a:gd name="connsiteY16" fmla="*/ 191965 h 335573"/>
                  <a:gd name="connsiteX17" fmla="*/ 27842 w 243254"/>
                  <a:gd name="connsiteY17" fmla="*/ 205154 h 335573"/>
                  <a:gd name="connsiteX18" fmla="*/ 24912 w 243254"/>
                  <a:gd name="connsiteY18" fmla="*/ 211015 h 335573"/>
                  <a:gd name="connsiteX19" fmla="*/ 23446 w 243254"/>
                  <a:gd name="connsiteY19" fmla="*/ 219808 h 335573"/>
                  <a:gd name="connsiteX20" fmla="*/ 14654 w 243254"/>
                  <a:gd name="connsiteY20" fmla="*/ 234462 h 335573"/>
                  <a:gd name="connsiteX21" fmla="*/ 10258 w 243254"/>
                  <a:gd name="connsiteY21" fmla="*/ 244719 h 335573"/>
                  <a:gd name="connsiteX22" fmla="*/ 5862 w 243254"/>
                  <a:gd name="connsiteY22" fmla="*/ 259373 h 335573"/>
                  <a:gd name="connsiteX23" fmla="*/ 4396 w 243254"/>
                  <a:gd name="connsiteY23" fmla="*/ 265235 h 335573"/>
                  <a:gd name="connsiteX24" fmla="*/ 0 w 243254"/>
                  <a:gd name="connsiteY24" fmla="*/ 278423 h 335573"/>
                  <a:gd name="connsiteX25" fmla="*/ 4396 w 243254"/>
                  <a:gd name="connsiteY25" fmla="*/ 291612 h 335573"/>
                  <a:gd name="connsiteX26" fmla="*/ 8792 w 243254"/>
                  <a:gd name="connsiteY26" fmla="*/ 294542 h 335573"/>
                  <a:gd name="connsiteX27" fmla="*/ 14654 w 243254"/>
                  <a:gd name="connsiteY27" fmla="*/ 303335 h 335573"/>
                  <a:gd name="connsiteX28" fmla="*/ 33704 w 243254"/>
                  <a:gd name="connsiteY28" fmla="*/ 304800 h 335573"/>
                  <a:gd name="connsiteX29" fmla="*/ 38100 w 243254"/>
                  <a:gd name="connsiteY29" fmla="*/ 301869 h 335573"/>
                  <a:gd name="connsiteX30" fmla="*/ 43962 w 243254"/>
                  <a:gd name="connsiteY30" fmla="*/ 297473 h 335573"/>
                  <a:gd name="connsiteX31" fmla="*/ 51289 w 243254"/>
                  <a:gd name="connsiteY31" fmla="*/ 296008 h 335573"/>
                  <a:gd name="connsiteX32" fmla="*/ 54219 w 243254"/>
                  <a:gd name="connsiteY32" fmla="*/ 291612 h 335573"/>
                  <a:gd name="connsiteX33" fmla="*/ 67408 w 243254"/>
                  <a:gd name="connsiteY33" fmla="*/ 287215 h 335573"/>
                  <a:gd name="connsiteX34" fmla="*/ 86458 w 243254"/>
                  <a:gd name="connsiteY34" fmla="*/ 288681 h 335573"/>
                  <a:gd name="connsiteX35" fmla="*/ 92319 w 243254"/>
                  <a:gd name="connsiteY35" fmla="*/ 296008 h 335573"/>
                  <a:gd name="connsiteX36" fmla="*/ 96716 w 243254"/>
                  <a:gd name="connsiteY36" fmla="*/ 298939 h 335573"/>
                  <a:gd name="connsiteX37" fmla="*/ 101112 w 243254"/>
                  <a:gd name="connsiteY37" fmla="*/ 303335 h 335573"/>
                  <a:gd name="connsiteX38" fmla="*/ 106973 w 243254"/>
                  <a:gd name="connsiteY38" fmla="*/ 304800 h 335573"/>
                  <a:gd name="connsiteX39" fmla="*/ 121627 w 243254"/>
                  <a:gd name="connsiteY39" fmla="*/ 306265 h 335573"/>
                  <a:gd name="connsiteX40" fmla="*/ 165589 w 243254"/>
                  <a:gd name="connsiteY40" fmla="*/ 310662 h 335573"/>
                  <a:gd name="connsiteX41" fmla="*/ 175846 w 243254"/>
                  <a:gd name="connsiteY41" fmla="*/ 315058 h 335573"/>
                  <a:gd name="connsiteX42" fmla="*/ 196362 w 243254"/>
                  <a:gd name="connsiteY42" fmla="*/ 320919 h 335573"/>
                  <a:gd name="connsiteX43" fmla="*/ 206619 w 243254"/>
                  <a:gd name="connsiteY43" fmla="*/ 325315 h 335573"/>
                  <a:gd name="connsiteX44" fmla="*/ 213946 w 243254"/>
                  <a:gd name="connsiteY44" fmla="*/ 328246 h 335573"/>
                  <a:gd name="connsiteX45" fmla="*/ 219808 w 243254"/>
                  <a:gd name="connsiteY45" fmla="*/ 329712 h 335573"/>
                  <a:gd name="connsiteX46" fmla="*/ 224204 w 243254"/>
                  <a:gd name="connsiteY46" fmla="*/ 331177 h 335573"/>
                  <a:gd name="connsiteX47" fmla="*/ 234462 w 243254"/>
                  <a:gd name="connsiteY47" fmla="*/ 334108 h 335573"/>
                  <a:gd name="connsiteX48" fmla="*/ 243254 w 243254"/>
                  <a:gd name="connsiteY48" fmla="*/ 335573 h 33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3254" h="335573">
                    <a:moveTo>
                      <a:pt x="86458" y="0"/>
                    </a:moveTo>
                    <a:cubicBezTo>
                      <a:pt x="84016" y="977"/>
                      <a:pt x="81594" y="2007"/>
                      <a:pt x="79131" y="2931"/>
                    </a:cubicBezTo>
                    <a:cubicBezTo>
                      <a:pt x="77685" y="3473"/>
                      <a:pt x="75700" y="3190"/>
                      <a:pt x="74735" y="4396"/>
                    </a:cubicBezTo>
                    <a:cubicBezTo>
                      <a:pt x="73477" y="5969"/>
                      <a:pt x="74062" y="8407"/>
                      <a:pt x="73269" y="10258"/>
                    </a:cubicBezTo>
                    <a:cubicBezTo>
                      <a:pt x="72575" y="11877"/>
                      <a:pt x="71316" y="13189"/>
                      <a:pt x="70339" y="14654"/>
                    </a:cubicBezTo>
                    <a:cubicBezTo>
                      <a:pt x="67903" y="26830"/>
                      <a:pt x="70213" y="17897"/>
                      <a:pt x="64477" y="32239"/>
                    </a:cubicBezTo>
                    <a:cubicBezTo>
                      <a:pt x="63903" y="33673"/>
                      <a:pt x="63703" y="35253"/>
                      <a:pt x="63012" y="36635"/>
                    </a:cubicBezTo>
                    <a:cubicBezTo>
                      <a:pt x="55030" y="52600"/>
                      <a:pt x="61682" y="34764"/>
                      <a:pt x="55685" y="52754"/>
                    </a:cubicBezTo>
                    <a:cubicBezTo>
                      <a:pt x="53731" y="71316"/>
                      <a:pt x="52082" y="89912"/>
                      <a:pt x="49823" y="108439"/>
                    </a:cubicBezTo>
                    <a:cubicBezTo>
                      <a:pt x="49636" y="109972"/>
                      <a:pt x="49124" y="111494"/>
                      <a:pt x="48358" y="112835"/>
                    </a:cubicBezTo>
                    <a:cubicBezTo>
                      <a:pt x="47146" y="114955"/>
                      <a:pt x="45427" y="116742"/>
                      <a:pt x="43962" y="118696"/>
                    </a:cubicBezTo>
                    <a:cubicBezTo>
                      <a:pt x="43473" y="120161"/>
                      <a:pt x="43187" y="121710"/>
                      <a:pt x="42496" y="123092"/>
                    </a:cubicBezTo>
                    <a:cubicBezTo>
                      <a:pt x="41708" y="124667"/>
                      <a:pt x="39760" y="125739"/>
                      <a:pt x="39566" y="127489"/>
                    </a:cubicBezTo>
                    <a:cubicBezTo>
                      <a:pt x="38270" y="139150"/>
                      <a:pt x="39230" y="150979"/>
                      <a:pt x="38100" y="162658"/>
                    </a:cubicBezTo>
                    <a:cubicBezTo>
                      <a:pt x="37757" y="166197"/>
                      <a:pt x="36191" y="169509"/>
                      <a:pt x="35169" y="172915"/>
                    </a:cubicBezTo>
                    <a:cubicBezTo>
                      <a:pt x="33550" y="178311"/>
                      <a:pt x="33636" y="177448"/>
                      <a:pt x="30773" y="183173"/>
                    </a:cubicBezTo>
                    <a:cubicBezTo>
                      <a:pt x="30285" y="186104"/>
                      <a:pt x="29701" y="189020"/>
                      <a:pt x="29308" y="191965"/>
                    </a:cubicBezTo>
                    <a:cubicBezTo>
                      <a:pt x="28723" y="196350"/>
                      <a:pt x="28837" y="200844"/>
                      <a:pt x="27842" y="205154"/>
                    </a:cubicBezTo>
                    <a:cubicBezTo>
                      <a:pt x="27351" y="207282"/>
                      <a:pt x="25889" y="209061"/>
                      <a:pt x="24912" y="211015"/>
                    </a:cubicBezTo>
                    <a:cubicBezTo>
                      <a:pt x="24423" y="213946"/>
                      <a:pt x="24637" y="217086"/>
                      <a:pt x="23446" y="219808"/>
                    </a:cubicBezTo>
                    <a:cubicBezTo>
                      <a:pt x="21163" y="225027"/>
                      <a:pt x="16898" y="229226"/>
                      <a:pt x="14654" y="234462"/>
                    </a:cubicBezTo>
                    <a:lnTo>
                      <a:pt x="10258" y="244719"/>
                    </a:lnTo>
                    <a:cubicBezTo>
                      <a:pt x="7363" y="259187"/>
                      <a:pt x="10681" y="244916"/>
                      <a:pt x="5862" y="259373"/>
                    </a:cubicBezTo>
                    <a:cubicBezTo>
                      <a:pt x="5225" y="261284"/>
                      <a:pt x="4988" y="263310"/>
                      <a:pt x="4396" y="265235"/>
                    </a:cubicBezTo>
                    <a:cubicBezTo>
                      <a:pt x="3033" y="269664"/>
                      <a:pt x="0" y="278423"/>
                      <a:pt x="0" y="278423"/>
                    </a:cubicBezTo>
                    <a:cubicBezTo>
                      <a:pt x="911" y="282067"/>
                      <a:pt x="2276" y="288644"/>
                      <a:pt x="4396" y="291612"/>
                    </a:cubicBezTo>
                    <a:cubicBezTo>
                      <a:pt x="5420" y="293045"/>
                      <a:pt x="7327" y="293565"/>
                      <a:pt x="8792" y="294542"/>
                    </a:cubicBezTo>
                    <a:cubicBezTo>
                      <a:pt x="10746" y="297473"/>
                      <a:pt x="12021" y="300995"/>
                      <a:pt x="14654" y="303335"/>
                    </a:cubicBezTo>
                    <a:cubicBezTo>
                      <a:pt x="20340" y="308389"/>
                      <a:pt x="27302" y="305600"/>
                      <a:pt x="33704" y="304800"/>
                    </a:cubicBezTo>
                    <a:cubicBezTo>
                      <a:pt x="35169" y="303823"/>
                      <a:pt x="36667" y="302893"/>
                      <a:pt x="38100" y="301869"/>
                    </a:cubicBezTo>
                    <a:cubicBezTo>
                      <a:pt x="40087" y="300449"/>
                      <a:pt x="41730" y="298465"/>
                      <a:pt x="43962" y="297473"/>
                    </a:cubicBezTo>
                    <a:cubicBezTo>
                      <a:pt x="46238" y="296462"/>
                      <a:pt x="48847" y="296496"/>
                      <a:pt x="51289" y="296008"/>
                    </a:cubicBezTo>
                    <a:cubicBezTo>
                      <a:pt x="52266" y="294543"/>
                      <a:pt x="52673" y="292455"/>
                      <a:pt x="54219" y="291612"/>
                    </a:cubicBezTo>
                    <a:cubicBezTo>
                      <a:pt x="58287" y="289393"/>
                      <a:pt x="67408" y="287215"/>
                      <a:pt x="67408" y="287215"/>
                    </a:cubicBezTo>
                    <a:cubicBezTo>
                      <a:pt x="73758" y="287704"/>
                      <a:pt x="80198" y="287507"/>
                      <a:pt x="86458" y="288681"/>
                    </a:cubicBezTo>
                    <a:cubicBezTo>
                      <a:pt x="93376" y="289978"/>
                      <a:pt x="89213" y="292125"/>
                      <a:pt x="92319" y="296008"/>
                    </a:cubicBezTo>
                    <a:cubicBezTo>
                      <a:pt x="93419" y="297383"/>
                      <a:pt x="95363" y="297811"/>
                      <a:pt x="96716" y="298939"/>
                    </a:cubicBezTo>
                    <a:cubicBezTo>
                      <a:pt x="98308" y="300266"/>
                      <a:pt x="99313" y="302307"/>
                      <a:pt x="101112" y="303335"/>
                    </a:cubicBezTo>
                    <a:cubicBezTo>
                      <a:pt x="102860" y="304334"/>
                      <a:pt x="104979" y="304515"/>
                      <a:pt x="106973" y="304800"/>
                    </a:cubicBezTo>
                    <a:cubicBezTo>
                      <a:pt x="111833" y="305494"/>
                      <a:pt x="116756" y="305656"/>
                      <a:pt x="121627" y="306265"/>
                    </a:cubicBezTo>
                    <a:cubicBezTo>
                      <a:pt x="157982" y="310809"/>
                      <a:pt x="126079" y="308192"/>
                      <a:pt x="165589" y="310662"/>
                    </a:cubicBezTo>
                    <a:cubicBezTo>
                      <a:pt x="172723" y="315417"/>
                      <a:pt x="167062" y="312355"/>
                      <a:pt x="175846" y="315058"/>
                    </a:cubicBezTo>
                    <a:cubicBezTo>
                      <a:pt x="195091" y="320980"/>
                      <a:pt x="182506" y="318149"/>
                      <a:pt x="196362" y="320919"/>
                    </a:cubicBezTo>
                    <a:cubicBezTo>
                      <a:pt x="204089" y="326071"/>
                      <a:pt x="197156" y="322161"/>
                      <a:pt x="206619" y="325315"/>
                    </a:cubicBezTo>
                    <a:cubicBezTo>
                      <a:pt x="209115" y="326147"/>
                      <a:pt x="211451" y="327414"/>
                      <a:pt x="213946" y="328246"/>
                    </a:cubicBezTo>
                    <a:cubicBezTo>
                      <a:pt x="215857" y="328883"/>
                      <a:pt x="217871" y="329159"/>
                      <a:pt x="219808" y="329712"/>
                    </a:cubicBezTo>
                    <a:cubicBezTo>
                      <a:pt x="221293" y="330136"/>
                      <a:pt x="222725" y="330733"/>
                      <a:pt x="224204" y="331177"/>
                    </a:cubicBezTo>
                    <a:cubicBezTo>
                      <a:pt x="227610" y="332199"/>
                      <a:pt x="230997" y="333308"/>
                      <a:pt x="234462" y="334108"/>
                    </a:cubicBezTo>
                    <a:cubicBezTo>
                      <a:pt x="237357" y="334776"/>
                      <a:pt x="243254" y="335573"/>
                      <a:pt x="243254" y="335573"/>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7" name="Freeform: Shape 166">
                <a:extLst>
                  <a:ext uri="{FF2B5EF4-FFF2-40B4-BE49-F238E27FC236}">
                    <a16:creationId xmlns:a16="http://schemas.microsoft.com/office/drawing/2014/main" id="{3BEA00E7-F8D9-CE02-ED1B-2FEC3C2CFC66}"/>
                  </a:ext>
                </a:extLst>
              </p:cNvPr>
              <p:cNvSpPr/>
              <p:nvPr/>
            </p:nvSpPr>
            <p:spPr>
              <a:xfrm>
                <a:off x="6397869" y="4649665"/>
                <a:ext cx="389793" cy="348762"/>
              </a:xfrm>
              <a:custGeom>
                <a:avLst/>
                <a:gdLst>
                  <a:gd name="connsiteX0" fmla="*/ 389793 w 389793"/>
                  <a:gd name="connsiteY0" fmla="*/ 348762 h 348762"/>
                  <a:gd name="connsiteX1" fmla="*/ 382466 w 389793"/>
                  <a:gd name="connsiteY1" fmla="*/ 347297 h 348762"/>
                  <a:gd name="connsiteX2" fmla="*/ 378069 w 389793"/>
                  <a:gd name="connsiteY2" fmla="*/ 344366 h 348762"/>
                  <a:gd name="connsiteX3" fmla="*/ 323850 w 389793"/>
                  <a:gd name="connsiteY3" fmla="*/ 342900 h 348762"/>
                  <a:gd name="connsiteX4" fmla="*/ 319454 w 389793"/>
                  <a:gd name="connsiteY4" fmla="*/ 338504 h 348762"/>
                  <a:gd name="connsiteX5" fmla="*/ 315058 w 389793"/>
                  <a:gd name="connsiteY5" fmla="*/ 337039 h 348762"/>
                  <a:gd name="connsiteX6" fmla="*/ 310662 w 389793"/>
                  <a:gd name="connsiteY6" fmla="*/ 331177 h 348762"/>
                  <a:gd name="connsiteX7" fmla="*/ 304800 w 389793"/>
                  <a:gd name="connsiteY7" fmla="*/ 326781 h 348762"/>
                  <a:gd name="connsiteX8" fmla="*/ 296008 w 389793"/>
                  <a:gd name="connsiteY8" fmla="*/ 316523 h 348762"/>
                  <a:gd name="connsiteX9" fmla="*/ 293077 w 389793"/>
                  <a:gd name="connsiteY9" fmla="*/ 312127 h 348762"/>
                  <a:gd name="connsiteX10" fmla="*/ 288681 w 389793"/>
                  <a:gd name="connsiteY10" fmla="*/ 307731 h 348762"/>
                  <a:gd name="connsiteX11" fmla="*/ 284285 w 389793"/>
                  <a:gd name="connsiteY11" fmla="*/ 301870 h 348762"/>
                  <a:gd name="connsiteX12" fmla="*/ 279889 w 389793"/>
                  <a:gd name="connsiteY12" fmla="*/ 298939 h 348762"/>
                  <a:gd name="connsiteX13" fmla="*/ 275493 w 389793"/>
                  <a:gd name="connsiteY13" fmla="*/ 294543 h 348762"/>
                  <a:gd name="connsiteX14" fmla="*/ 266700 w 389793"/>
                  <a:gd name="connsiteY14" fmla="*/ 279889 h 348762"/>
                  <a:gd name="connsiteX15" fmla="*/ 265235 w 389793"/>
                  <a:gd name="connsiteY15" fmla="*/ 272562 h 348762"/>
                  <a:gd name="connsiteX16" fmla="*/ 260839 w 389793"/>
                  <a:gd name="connsiteY16" fmla="*/ 268166 h 348762"/>
                  <a:gd name="connsiteX17" fmla="*/ 256443 w 389793"/>
                  <a:gd name="connsiteY17" fmla="*/ 262304 h 348762"/>
                  <a:gd name="connsiteX18" fmla="*/ 254977 w 389793"/>
                  <a:gd name="connsiteY18" fmla="*/ 257908 h 348762"/>
                  <a:gd name="connsiteX19" fmla="*/ 240323 w 389793"/>
                  <a:gd name="connsiteY19" fmla="*/ 240323 h 348762"/>
                  <a:gd name="connsiteX20" fmla="*/ 235927 w 389793"/>
                  <a:gd name="connsiteY20" fmla="*/ 234462 h 348762"/>
                  <a:gd name="connsiteX21" fmla="*/ 230066 w 389793"/>
                  <a:gd name="connsiteY21" fmla="*/ 219808 h 348762"/>
                  <a:gd name="connsiteX22" fmla="*/ 224204 w 389793"/>
                  <a:gd name="connsiteY22" fmla="*/ 213947 h 348762"/>
                  <a:gd name="connsiteX23" fmla="*/ 216877 w 389793"/>
                  <a:gd name="connsiteY23" fmla="*/ 205154 h 348762"/>
                  <a:gd name="connsiteX24" fmla="*/ 215412 w 389793"/>
                  <a:gd name="connsiteY24" fmla="*/ 200758 h 348762"/>
                  <a:gd name="connsiteX25" fmla="*/ 211016 w 389793"/>
                  <a:gd name="connsiteY25" fmla="*/ 199293 h 348762"/>
                  <a:gd name="connsiteX26" fmla="*/ 206619 w 389793"/>
                  <a:gd name="connsiteY26" fmla="*/ 196362 h 348762"/>
                  <a:gd name="connsiteX27" fmla="*/ 202223 w 389793"/>
                  <a:gd name="connsiteY27" fmla="*/ 191966 h 348762"/>
                  <a:gd name="connsiteX28" fmla="*/ 191966 w 389793"/>
                  <a:gd name="connsiteY28" fmla="*/ 189035 h 348762"/>
                  <a:gd name="connsiteX29" fmla="*/ 177312 w 389793"/>
                  <a:gd name="connsiteY29" fmla="*/ 184639 h 348762"/>
                  <a:gd name="connsiteX30" fmla="*/ 158262 w 389793"/>
                  <a:gd name="connsiteY30" fmla="*/ 175847 h 348762"/>
                  <a:gd name="connsiteX31" fmla="*/ 155331 w 389793"/>
                  <a:gd name="connsiteY31" fmla="*/ 171450 h 348762"/>
                  <a:gd name="connsiteX32" fmla="*/ 148004 w 389793"/>
                  <a:gd name="connsiteY32" fmla="*/ 167054 h 348762"/>
                  <a:gd name="connsiteX33" fmla="*/ 133350 w 389793"/>
                  <a:gd name="connsiteY33" fmla="*/ 156797 h 348762"/>
                  <a:gd name="connsiteX34" fmla="*/ 127489 w 389793"/>
                  <a:gd name="connsiteY34" fmla="*/ 155331 h 348762"/>
                  <a:gd name="connsiteX35" fmla="*/ 118696 w 389793"/>
                  <a:gd name="connsiteY35" fmla="*/ 152400 h 348762"/>
                  <a:gd name="connsiteX36" fmla="*/ 105508 w 389793"/>
                  <a:gd name="connsiteY36" fmla="*/ 150935 h 348762"/>
                  <a:gd name="connsiteX37" fmla="*/ 98181 w 389793"/>
                  <a:gd name="connsiteY37" fmla="*/ 149470 h 348762"/>
                  <a:gd name="connsiteX38" fmla="*/ 86458 w 389793"/>
                  <a:gd name="connsiteY38" fmla="*/ 145073 h 348762"/>
                  <a:gd name="connsiteX39" fmla="*/ 73269 w 389793"/>
                  <a:gd name="connsiteY39" fmla="*/ 140677 h 348762"/>
                  <a:gd name="connsiteX40" fmla="*/ 67408 w 389793"/>
                  <a:gd name="connsiteY40" fmla="*/ 134816 h 348762"/>
                  <a:gd name="connsiteX41" fmla="*/ 64477 w 389793"/>
                  <a:gd name="connsiteY41" fmla="*/ 130420 h 348762"/>
                  <a:gd name="connsiteX42" fmla="*/ 58616 w 389793"/>
                  <a:gd name="connsiteY42" fmla="*/ 124558 h 348762"/>
                  <a:gd name="connsiteX43" fmla="*/ 54219 w 389793"/>
                  <a:gd name="connsiteY43" fmla="*/ 111370 h 348762"/>
                  <a:gd name="connsiteX44" fmla="*/ 48358 w 389793"/>
                  <a:gd name="connsiteY44" fmla="*/ 96716 h 348762"/>
                  <a:gd name="connsiteX45" fmla="*/ 43962 w 389793"/>
                  <a:gd name="connsiteY45" fmla="*/ 90854 h 348762"/>
                  <a:gd name="connsiteX46" fmla="*/ 42496 w 389793"/>
                  <a:gd name="connsiteY46" fmla="*/ 84993 h 348762"/>
                  <a:gd name="connsiteX47" fmla="*/ 36635 w 389793"/>
                  <a:gd name="connsiteY47" fmla="*/ 76200 h 348762"/>
                  <a:gd name="connsiteX48" fmla="*/ 33704 w 389793"/>
                  <a:gd name="connsiteY48" fmla="*/ 67408 h 348762"/>
                  <a:gd name="connsiteX49" fmla="*/ 32239 w 389793"/>
                  <a:gd name="connsiteY49" fmla="*/ 58616 h 348762"/>
                  <a:gd name="connsiteX50" fmla="*/ 24912 w 389793"/>
                  <a:gd name="connsiteY50" fmla="*/ 46893 h 348762"/>
                  <a:gd name="connsiteX51" fmla="*/ 19050 w 389793"/>
                  <a:gd name="connsiteY51" fmla="*/ 33704 h 348762"/>
                  <a:gd name="connsiteX52" fmla="*/ 17585 w 389793"/>
                  <a:gd name="connsiteY52" fmla="*/ 26377 h 348762"/>
                  <a:gd name="connsiteX53" fmla="*/ 11723 w 389793"/>
                  <a:gd name="connsiteY53" fmla="*/ 17585 h 348762"/>
                  <a:gd name="connsiteX54" fmla="*/ 8793 w 389793"/>
                  <a:gd name="connsiteY54" fmla="*/ 13189 h 348762"/>
                  <a:gd name="connsiteX55" fmla="*/ 7327 w 389793"/>
                  <a:gd name="connsiteY55" fmla="*/ 8793 h 348762"/>
                  <a:gd name="connsiteX56" fmla="*/ 0 w 389793"/>
                  <a:gd name="connsiteY56" fmla="*/ 0 h 34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9793" h="348762">
                    <a:moveTo>
                      <a:pt x="389793" y="348762"/>
                    </a:moveTo>
                    <a:cubicBezTo>
                      <a:pt x="387351" y="348274"/>
                      <a:pt x="384798" y="348171"/>
                      <a:pt x="382466" y="347297"/>
                    </a:cubicBezTo>
                    <a:cubicBezTo>
                      <a:pt x="380817" y="346679"/>
                      <a:pt x="379826" y="344498"/>
                      <a:pt x="378069" y="344366"/>
                    </a:cubicBezTo>
                    <a:cubicBezTo>
                      <a:pt x="360040" y="343014"/>
                      <a:pt x="341923" y="343389"/>
                      <a:pt x="323850" y="342900"/>
                    </a:cubicBezTo>
                    <a:cubicBezTo>
                      <a:pt x="322385" y="341435"/>
                      <a:pt x="321178" y="339653"/>
                      <a:pt x="319454" y="338504"/>
                    </a:cubicBezTo>
                    <a:cubicBezTo>
                      <a:pt x="318169" y="337647"/>
                      <a:pt x="316245" y="338028"/>
                      <a:pt x="315058" y="337039"/>
                    </a:cubicBezTo>
                    <a:cubicBezTo>
                      <a:pt x="313182" y="335475"/>
                      <a:pt x="312389" y="332904"/>
                      <a:pt x="310662" y="331177"/>
                    </a:cubicBezTo>
                    <a:cubicBezTo>
                      <a:pt x="308935" y="329450"/>
                      <a:pt x="306754" y="328246"/>
                      <a:pt x="304800" y="326781"/>
                    </a:cubicBezTo>
                    <a:cubicBezTo>
                      <a:pt x="301925" y="318154"/>
                      <a:pt x="305394" y="325909"/>
                      <a:pt x="296008" y="316523"/>
                    </a:cubicBezTo>
                    <a:cubicBezTo>
                      <a:pt x="294763" y="315278"/>
                      <a:pt x="294205" y="313480"/>
                      <a:pt x="293077" y="312127"/>
                    </a:cubicBezTo>
                    <a:cubicBezTo>
                      <a:pt x="291750" y="310535"/>
                      <a:pt x="290030" y="309304"/>
                      <a:pt x="288681" y="307731"/>
                    </a:cubicBezTo>
                    <a:cubicBezTo>
                      <a:pt x="287092" y="305877"/>
                      <a:pt x="286012" y="303597"/>
                      <a:pt x="284285" y="301870"/>
                    </a:cubicBezTo>
                    <a:cubicBezTo>
                      <a:pt x="283040" y="300625"/>
                      <a:pt x="281242" y="300067"/>
                      <a:pt x="279889" y="298939"/>
                    </a:cubicBezTo>
                    <a:cubicBezTo>
                      <a:pt x="278297" y="297612"/>
                      <a:pt x="276958" y="296008"/>
                      <a:pt x="275493" y="294543"/>
                    </a:cubicBezTo>
                    <a:cubicBezTo>
                      <a:pt x="271771" y="279659"/>
                      <a:pt x="277837" y="300308"/>
                      <a:pt x="266700" y="279889"/>
                    </a:cubicBezTo>
                    <a:cubicBezTo>
                      <a:pt x="265507" y="277702"/>
                      <a:pt x="266349" y="274790"/>
                      <a:pt x="265235" y="272562"/>
                    </a:cubicBezTo>
                    <a:cubicBezTo>
                      <a:pt x="264308" y="270708"/>
                      <a:pt x="262188" y="269739"/>
                      <a:pt x="260839" y="268166"/>
                    </a:cubicBezTo>
                    <a:cubicBezTo>
                      <a:pt x="259250" y="266312"/>
                      <a:pt x="257908" y="264258"/>
                      <a:pt x="256443" y="262304"/>
                    </a:cubicBezTo>
                    <a:cubicBezTo>
                      <a:pt x="255954" y="260839"/>
                      <a:pt x="255890" y="259154"/>
                      <a:pt x="254977" y="257908"/>
                    </a:cubicBezTo>
                    <a:cubicBezTo>
                      <a:pt x="250465" y="251755"/>
                      <a:pt x="244901" y="246427"/>
                      <a:pt x="240323" y="240323"/>
                    </a:cubicBezTo>
                    <a:lnTo>
                      <a:pt x="235927" y="234462"/>
                    </a:lnTo>
                    <a:cubicBezTo>
                      <a:pt x="234394" y="229861"/>
                      <a:pt x="232402" y="223479"/>
                      <a:pt x="230066" y="219808"/>
                    </a:cubicBezTo>
                    <a:cubicBezTo>
                      <a:pt x="228582" y="217477"/>
                      <a:pt x="226052" y="216001"/>
                      <a:pt x="224204" y="213947"/>
                    </a:cubicBezTo>
                    <a:cubicBezTo>
                      <a:pt x="221652" y="211111"/>
                      <a:pt x="219319" y="208085"/>
                      <a:pt x="216877" y="205154"/>
                    </a:cubicBezTo>
                    <a:cubicBezTo>
                      <a:pt x="216389" y="203689"/>
                      <a:pt x="216504" y="201850"/>
                      <a:pt x="215412" y="200758"/>
                    </a:cubicBezTo>
                    <a:cubicBezTo>
                      <a:pt x="214320" y="199666"/>
                      <a:pt x="212398" y="199984"/>
                      <a:pt x="211016" y="199293"/>
                    </a:cubicBezTo>
                    <a:cubicBezTo>
                      <a:pt x="209440" y="198505"/>
                      <a:pt x="207972" y="197490"/>
                      <a:pt x="206619" y="196362"/>
                    </a:cubicBezTo>
                    <a:cubicBezTo>
                      <a:pt x="205027" y="195035"/>
                      <a:pt x="204076" y="192893"/>
                      <a:pt x="202223" y="191966"/>
                    </a:cubicBezTo>
                    <a:cubicBezTo>
                      <a:pt x="199043" y="190376"/>
                      <a:pt x="195339" y="190160"/>
                      <a:pt x="191966" y="189035"/>
                    </a:cubicBezTo>
                    <a:cubicBezTo>
                      <a:pt x="177511" y="184216"/>
                      <a:pt x="191778" y="187531"/>
                      <a:pt x="177312" y="184639"/>
                    </a:cubicBezTo>
                    <a:cubicBezTo>
                      <a:pt x="171581" y="182346"/>
                      <a:pt x="162951" y="179129"/>
                      <a:pt x="158262" y="175847"/>
                    </a:cubicBezTo>
                    <a:cubicBezTo>
                      <a:pt x="156819" y="174837"/>
                      <a:pt x="156668" y="172596"/>
                      <a:pt x="155331" y="171450"/>
                    </a:cubicBezTo>
                    <a:cubicBezTo>
                      <a:pt x="153169" y="169596"/>
                      <a:pt x="150337" y="168687"/>
                      <a:pt x="148004" y="167054"/>
                    </a:cubicBezTo>
                    <a:cubicBezTo>
                      <a:pt x="141404" y="162435"/>
                      <a:pt x="140671" y="160051"/>
                      <a:pt x="133350" y="156797"/>
                    </a:cubicBezTo>
                    <a:cubicBezTo>
                      <a:pt x="131510" y="155979"/>
                      <a:pt x="129418" y="155910"/>
                      <a:pt x="127489" y="155331"/>
                    </a:cubicBezTo>
                    <a:cubicBezTo>
                      <a:pt x="124530" y="154443"/>
                      <a:pt x="121726" y="153006"/>
                      <a:pt x="118696" y="152400"/>
                    </a:cubicBezTo>
                    <a:cubicBezTo>
                      <a:pt x="114359" y="151533"/>
                      <a:pt x="109887" y="151560"/>
                      <a:pt x="105508" y="150935"/>
                    </a:cubicBezTo>
                    <a:cubicBezTo>
                      <a:pt x="103042" y="150583"/>
                      <a:pt x="100623" y="149958"/>
                      <a:pt x="98181" y="149470"/>
                    </a:cubicBezTo>
                    <a:cubicBezTo>
                      <a:pt x="86196" y="143477"/>
                      <a:pt x="98422" y="149061"/>
                      <a:pt x="86458" y="145073"/>
                    </a:cubicBezTo>
                    <a:cubicBezTo>
                      <a:pt x="69908" y="139556"/>
                      <a:pt x="87313" y="144189"/>
                      <a:pt x="73269" y="140677"/>
                    </a:cubicBezTo>
                    <a:cubicBezTo>
                      <a:pt x="71315" y="138723"/>
                      <a:pt x="69206" y="136914"/>
                      <a:pt x="67408" y="134816"/>
                    </a:cubicBezTo>
                    <a:cubicBezTo>
                      <a:pt x="66262" y="133479"/>
                      <a:pt x="65623" y="131757"/>
                      <a:pt x="64477" y="130420"/>
                    </a:cubicBezTo>
                    <a:cubicBezTo>
                      <a:pt x="62679" y="128322"/>
                      <a:pt x="60570" y="126512"/>
                      <a:pt x="58616" y="124558"/>
                    </a:cubicBezTo>
                    <a:lnTo>
                      <a:pt x="54219" y="111370"/>
                    </a:lnTo>
                    <a:cubicBezTo>
                      <a:pt x="52465" y="106110"/>
                      <a:pt x="51226" y="101975"/>
                      <a:pt x="48358" y="96716"/>
                    </a:cubicBezTo>
                    <a:cubicBezTo>
                      <a:pt x="47188" y="94572"/>
                      <a:pt x="45427" y="92808"/>
                      <a:pt x="43962" y="90854"/>
                    </a:cubicBezTo>
                    <a:cubicBezTo>
                      <a:pt x="43473" y="88900"/>
                      <a:pt x="43397" y="86794"/>
                      <a:pt x="42496" y="84993"/>
                    </a:cubicBezTo>
                    <a:cubicBezTo>
                      <a:pt x="40921" y="81842"/>
                      <a:pt x="37749" y="79542"/>
                      <a:pt x="36635" y="76200"/>
                    </a:cubicBezTo>
                    <a:lnTo>
                      <a:pt x="33704" y="67408"/>
                    </a:lnTo>
                    <a:cubicBezTo>
                      <a:pt x="33216" y="64477"/>
                      <a:pt x="33254" y="61408"/>
                      <a:pt x="32239" y="58616"/>
                    </a:cubicBezTo>
                    <a:cubicBezTo>
                      <a:pt x="27482" y="45533"/>
                      <a:pt x="29086" y="56284"/>
                      <a:pt x="24912" y="46893"/>
                    </a:cubicBezTo>
                    <a:cubicBezTo>
                      <a:pt x="17936" y="31198"/>
                      <a:pt x="25683" y="43653"/>
                      <a:pt x="19050" y="33704"/>
                    </a:cubicBezTo>
                    <a:cubicBezTo>
                      <a:pt x="18562" y="31262"/>
                      <a:pt x="18616" y="28644"/>
                      <a:pt x="17585" y="26377"/>
                    </a:cubicBezTo>
                    <a:cubicBezTo>
                      <a:pt x="16127" y="23170"/>
                      <a:pt x="13677" y="20516"/>
                      <a:pt x="11723" y="17585"/>
                    </a:cubicBezTo>
                    <a:cubicBezTo>
                      <a:pt x="10746" y="16120"/>
                      <a:pt x="9350" y="14860"/>
                      <a:pt x="8793" y="13189"/>
                    </a:cubicBezTo>
                    <a:cubicBezTo>
                      <a:pt x="8304" y="11724"/>
                      <a:pt x="8093" y="10134"/>
                      <a:pt x="7327" y="8793"/>
                    </a:cubicBezTo>
                    <a:cubicBezTo>
                      <a:pt x="5003" y="4727"/>
                      <a:pt x="3017" y="3017"/>
                      <a:pt x="0" y="0"/>
                    </a:cubicBezTo>
                  </a:path>
                </a:pathLst>
              </a:custGeom>
              <a:noFill/>
              <a:ln w="9525"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8" name="Freeform: Shape 167">
                <a:extLst>
                  <a:ext uri="{FF2B5EF4-FFF2-40B4-BE49-F238E27FC236}">
                    <a16:creationId xmlns:a16="http://schemas.microsoft.com/office/drawing/2014/main" id="{4D9B168C-0BAB-5734-57B8-077A8DC7F8E3}"/>
                  </a:ext>
                </a:extLst>
              </p:cNvPr>
              <p:cNvSpPr/>
              <p:nvPr/>
            </p:nvSpPr>
            <p:spPr>
              <a:xfrm>
                <a:off x="6446227" y="4882662"/>
                <a:ext cx="259373" cy="104042"/>
              </a:xfrm>
              <a:custGeom>
                <a:avLst/>
                <a:gdLst>
                  <a:gd name="connsiteX0" fmla="*/ 0 w 259373"/>
                  <a:gd name="connsiteY0" fmla="*/ 0 h 104042"/>
                  <a:gd name="connsiteX1" fmla="*/ 101111 w 259373"/>
                  <a:gd name="connsiteY1" fmla="*/ 2930 h 104042"/>
                  <a:gd name="connsiteX2" fmla="*/ 109904 w 259373"/>
                  <a:gd name="connsiteY2" fmla="*/ 5861 h 104042"/>
                  <a:gd name="connsiteX3" fmla="*/ 112835 w 259373"/>
                  <a:gd name="connsiteY3" fmla="*/ 10257 h 104042"/>
                  <a:gd name="connsiteX4" fmla="*/ 126023 w 259373"/>
                  <a:gd name="connsiteY4" fmla="*/ 16119 h 104042"/>
                  <a:gd name="connsiteX5" fmla="*/ 142142 w 259373"/>
                  <a:gd name="connsiteY5" fmla="*/ 33703 h 104042"/>
                  <a:gd name="connsiteX6" fmla="*/ 150935 w 259373"/>
                  <a:gd name="connsiteY6" fmla="*/ 42496 h 104042"/>
                  <a:gd name="connsiteX7" fmla="*/ 156796 w 259373"/>
                  <a:gd name="connsiteY7" fmla="*/ 49823 h 104042"/>
                  <a:gd name="connsiteX8" fmla="*/ 161192 w 259373"/>
                  <a:gd name="connsiteY8" fmla="*/ 54219 h 104042"/>
                  <a:gd name="connsiteX9" fmla="*/ 174381 w 259373"/>
                  <a:gd name="connsiteY9" fmla="*/ 73269 h 104042"/>
                  <a:gd name="connsiteX10" fmla="*/ 180242 w 259373"/>
                  <a:gd name="connsiteY10" fmla="*/ 79130 h 104042"/>
                  <a:gd name="connsiteX11" fmla="*/ 181708 w 259373"/>
                  <a:gd name="connsiteY11" fmla="*/ 83526 h 104042"/>
                  <a:gd name="connsiteX12" fmla="*/ 190500 w 259373"/>
                  <a:gd name="connsiteY12" fmla="*/ 84992 h 104042"/>
                  <a:gd name="connsiteX13" fmla="*/ 194896 w 259373"/>
                  <a:gd name="connsiteY13" fmla="*/ 87923 h 104042"/>
                  <a:gd name="connsiteX14" fmla="*/ 200758 w 259373"/>
                  <a:gd name="connsiteY14" fmla="*/ 92319 h 104042"/>
                  <a:gd name="connsiteX15" fmla="*/ 230065 w 259373"/>
                  <a:gd name="connsiteY15" fmla="*/ 98180 h 104042"/>
                  <a:gd name="connsiteX16" fmla="*/ 250581 w 259373"/>
                  <a:gd name="connsiteY16" fmla="*/ 102576 h 104042"/>
                  <a:gd name="connsiteX17" fmla="*/ 259373 w 259373"/>
                  <a:gd name="connsiteY17" fmla="*/ 104042 h 1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73" h="104042">
                    <a:moveTo>
                      <a:pt x="0" y="0"/>
                    </a:moveTo>
                    <a:cubicBezTo>
                      <a:pt x="33704" y="977"/>
                      <a:pt x="67441" y="1134"/>
                      <a:pt x="101111" y="2930"/>
                    </a:cubicBezTo>
                    <a:cubicBezTo>
                      <a:pt x="104196" y="3095"/>
                      <a:pt x="109904" y="5861"/>
                      <a:pt x="109904" y="5861"/>
                    </a:cubicBezTo>
                    <a:cubicBezTo>
                      <a:pt x="110881" y="7326"/>
                      <a:pt x="111498" y="9111"/>
                      <a:pt x="112835" y="10257"/>
                    </a:cubicBezTo>
                    <a:cubicBezTo>
                      <a:pt x="118054" y="14730"/>
                      <a:pt x="120110" y="14640"/>
                      <a:pt x="126023" y="16119"/>
                    </a:cubicBezTo>
                    <a:cubicBezTo>
                      <a:pt x="134906" y="27222"/>
                      <a:pt x="129673" y="21234"/>
                      <a:pt x="142142" y="33703"/>
                    </a:cubicBezTo>
                    <a:cubicBezTo>
                      <a:pt x="145073" y="36634"/>
                      <a:pt x="148346" y="39259"/>
                      <a:pt x="150935" y="42496"/>
                    </a:cubicBezTo>
                    <a:cubicBezTo>
                      <a:pt x="152889" y="44938"/>
                      <a:pt x="154737" y="47469"/>
                      <a:pt x="156796" y="49823"/>
                    </a:cubicBezTo>
                    <a:cubicBezTo>
                      <a:pt x="158161" y="51383"/>
                      <a:pt x="159920" y="52583"/>
                      <a:pt x="161192" y="54219"/>
                    </a:cubicBezTo>
                    <a:cubicBezTo>
                      <a:pt x="165930" y="60310"/>
                      <a:pt x="169274" y="67433"/>
                      <a:pt x="174381" y="73269"/>
                    </a:cubicBezTo>
                    <a:cubicBezTo>
                      <a:pt x="176200" y="75348"/>
                      <a:pt x="178288" y="77176"/>
                      <a:pt x="180242" y="79130"/>
                    </a:cubicBezTo>
                    <a:cubicBezTo>
                      <a:pt x="180731" y="80595"/>
                      <a:pt x="180367" y="82760"/>
                      <a:pt x="181708" y="83526"/>
                    </a:cubicBezTo>
                    <a:cubicBezTo>
                      <a:pt x="184288" y="85000"/>
                      <a:pt x="187681" y="84052"/>
                      <a:pt x="190500" y="84992"/>
                    </a:cubicBezTo>
                    <a:cubicBezTo>
                      <a:pt x="192171" y="85549"/>
                      <a:pt x="193463" y="86899"/>
                      <a:pt x="194896" y="87923"/>
                    </a:cubicBezTo>
                    <a:cubicBezTo>
                      <a:pt x="196883" y="89343"/>
                      <a:pt x="198540" y="91296"/>
                      <a:pt x="200758" y="92319"/>
                    </a:cubicBezTo>
                    <a:cubicBezTo>
                      <a:pt x="213396" y="98151"/>
                      <a:pt x="215931" y="96609"/>
                      <a:pt x="230065" y="98180"/>
                    </a:cubicBezTo>
                    <a:cubicBezTo>
                      <a:pt x="246231" y="99976"/>
                      <a:pt x="234544" y="98875"/>
                      <a:pt x="250581" y="102576"/>
                    </a:cubicBezTo>
                    <a:cubicBezTo>
                      <a:pt x="253476" y="103244"/>
                      <a:pt x="256442" y="103553"/>
                      <a:pt x="259373" y="10404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9" name="Freeform: Shape 168">
                <a:extLst>
                  <a:ext uri="{FF2B5EF4-FFF2-40B4-BE49-F238E27FC236}">
                    <a16:creationId xmlns:a16="http://schemas.microsoft.com/office/drawing/2014/main" id="{6D0484D9-DB6A-3CA3-5061-0C954ED99A2F}"/>
                  </a:ext>
                </a:extLst>
              </p:cNvPr>
              <p:cNvSpPr/>
              <p:nvPr/>
            </p:nvSpPr>
            <p:spPr>
              <a:xfrm>
                <a:off x="7309338" y="4330212"/>
                <a:ext cx="275493" cy="517280"/>
              </a:xfrm>
              <a:custGeom>
                <a:avLst/>
                <a:gdLst>
                  <a:gd name="connsiteX0" fmla="*/ 275493 w 275493"/>
                  <a:gd name="connsiteY0" fmla="*/ 0 h 517280"/>
                  <a:gd name="connsiteX1" fmla="*/ 274027 w 275493"/>
                  <a:gd name="connsiteY1" fmla="*/ 13188 h 517280"/>
                  <a:gd name="connsiteX2" fmla="*/ 271097 w 275493"/>
                  <a:gd name="connsiteY2" fmla="*/ 17584 h 517280"/>
                  <a:gd name="connsiteX3" fmla="*/ 269631 w 275493"/>
                  <a:gd name="connsiteY3" fmla="*/ 38100 h 517280"/>
                  <a:gd name="connsiteX4" fmla="*/ 263770 w 275493"/>
                  <a:gd name="connsiteY4" fmla="*/ 42496 h 517280"/>
                  <a:gd name="connsiteX5" fmla="*/ 260839 w 275493"/>
                  <a:gd name="connsiteY5" fmla="*/ 46892 h 517280"/>
                  <a:gd name="connsiteX6" fmla="*/ 254977 w 275493"/>
                  <a:gd name="connsiteY6" fmla="*/ 52753 h 517280"/>
                  <a:gd name="connsiteX7" fmla="*/ 250581 w 275493"/>
                  <a:gd name="connsiteY7" fmla="*/ 63011 h 517280"/>
                  <a:gd name="connsiteX8" fmla="*/ 249116 w 275493"/>
                  <a:gd name="connsiteY8" fmla="*/ 68873 h 517280"/>
                  <a:gd name="connsiteX9" fmla="*/ 246185 w 275493"/>
                  <a:gd name="connsiteY9" fmla="*/ 82061 h 517280"/>
                  <a:gd name="connsiteX10" fmla="*/ 244720 w 275493"/>
                  <a:gd name="connsiteY10" fmla="*/ 93784 h 517280"/>
                  <a:gd name="connsiteX11" fmla="*/ 241789 w 275493"/>
                  <a:gd name="connsiteY11" fmla="*/ 105507 h 517280"/>
                  <a:gd name="connsiteX12" fmla="*/ 240324 w 275493"/>
                  <a:gd name="connsiteY12" fmla="*/ 117230 h 517280"/>
                  <a:gd name="connsiteX13" fmla="*/ 238858 w 275493"/>
                  <a:gd name="connsiteY13" fmla="*/ 121626 h 517280"/>
                  <a:gd name="connsiteX14" fmla="*/ 235927 w 275493"/>
                  <a:gd name="connsiteY14" fmla="*/ 131884 h 517280"/>
                  <a:gd name="connsiteX15" fmla="*/ 231531 w 275493"/>
                  <a:gd name="connsiteY15" fmla="*/ 150934 h 517280"/>
                  <a:gd name="connsiteX16" fmla="*/ 227135 w 275493"/>
                  <a:gd name="connsiteY16" fmla="*/ 162657 h 517280"/>
                  <a:gd name="connsiteX17" fmla="*/ 216877 w 275493"/>
                  <a:gd name="connsiteY17" fmla="*/ 186103 h 517280"/>
                  <a:gd name="connsiteX18" fmla="*/ 212481 w 275493"/>
                  <a:gd name="connsiteY18" fmla="*/ 190500 h 517280"/>
                  <a:gd name="connsiteX19" fmla="*/ 202224 w 275493"/>
                  <a:gd name="connsiteY19" fmla="*/ 206619 h 517280"/>
                  <a:gd name="connsiteX20" fmla="*/ 199293 w 275493"/>
                  <a:gd name="connsiteY20" fmla="*/ 213946 h 517280"/>
                  <a:gd name="connsiteX21" fmla="*/ 191966 w 275493"/>
                  <a:gd name="connsiteY21" fmla="*/ 228600 h 517280"/>
                  <a:gd name="connsiteX22" fmla="*/ 186104 w 275493"/>
                  <a:gd name="connsiteY22" fmla="*/ 243253 h 517280"/>
                  <a:gd name="connsiteX23" fmla="*/ 180243 w 275493"/>
                  <a:gd name="connsiteY23" fmla="*/ 249115 h 517280"/>
                  <a:gd name="connsiteX24" fmla="*/ 169985 w 275493"/>
                  <a:gd name="connsiteY24" fmla="*/ 260838 h 517280"/>
                  <a:gd name="connsiteX25" fmla="*/ 161193 w 275493"/>
                  <a:gd name="connsiteY25" fmla="*/ 265234 h 517280"/>
                  <a:gd name="connsiteX26" fmla="*/ 156797 w 275493"/>
                  <a:gd name="connsiteY26" fmla="*/ 269630 h 517280"/>
                  <a:gd name="connsiteX27" fmla="*/ 155331 w 275493"/>
                  <a:gd name="connsiteY27" fmla="*/ 274026 h 517280"/>
                  <a:gd name="connsiteX28" fmla="*/ 146539 w 275493"/>
                  <a:gd name="connsiteY28" fmla="*/ 293076 h 517280"/>
                  <a:gd name="connsiteX29" fmla="*/ 140677 w 275493"/>
                  <a:gd name="connsiteY29" fmla="*/ 304800 h 517280"/>
                  <a:gd name="connsiteX30" fmla="*/ 131885 w 275493"/>
                  <a:gd name="connsiteY30" fmla="*/ 315057 h 517280"/>
                  <a:gd name="connsiteX31" fmla="*/ 123093 w 275493"/>
                  <a:gd name="connsiteY31" fmla="*/ 326780 h 517280"/>
                  <a:gd name="connsiteX32" fmla="*/ 118697 w 275493"/>
                  <a:gd name="connsiteY32" fmla="*/ 328246 h 517280"/>
                  <a:gd name="connsiteX33" fmla="*/ 115766 w 275493"/>
                  <a:gd name="connsiteY33" fmla="*/ 332642 h 517280"/>
                  <a:gd name="connsiteX34" fmla="*/ 111370 w 275493"/>
                  <a:gd name="connsiteY34" fmla="*/ 334107 h 517280"/>
                  <a:gd name="connsiteX35" fmla="*/ 106974 w 275493"/>
                  <a:gd name="connsiteY35" fmla="*/ 337038 h 517280"/>
                  <a:gd name="connsiteX36" fmla="*/ 101112 w 275493"/>
                  <a:gd name="connsiteY36" fmla="*/ 342900 h 517280"/>
                  <a:gd name="connsiteX37" fmla="*/ 87924 w 275493"/>
                  <a:gd name="connsiteY37" fmla="*/ 351692 h 517280"/>
                  <a:gd name="connsiteX38" fmla="*/ 76200 w 275493"/>
                  <a:gd name="connsiteY38" fmla="*/ 367811 h 517280"/>
                  <a:gd name="connsiteX39" fmla="*/ 64477 w 275493"/>
                  <a:gd name="connsiteY39" fmla="*/ 381000 h 517280"/>
                  <a:gd name="connsiteX40" fmla="*/ 51289 w 275493"/>
                  <a:gd name="connsiteY40" fmla="*/ 391257 h 517280"/>
                  <a:gd name="connsiteX41" fmla="*/ 38100 w 275493"/>
                  <a:gd name="connsiteY41" fmla="*/ 398584 h 517280"/>
                  <a:gd name="connsiteX42" fmla="*/ 24912 w 275493"/>
                  <a:gd name="connsiteY42" fmla="*/ 416169 h 517280"/>
                  <a:gd name="connsiteX43" fmla="*/ 21981 w 275493"/>
                  <a:gd name="connsiteY43" fmla="*/ 422030 h 517280"/>
                  <a:gd name="connsiteX44" fmla="*/ 17585 w 275493"/>
                  <a:gd name="connsiteY44" fmla="*/ 426426 h 517280"/>
                  <a:gd name="connsiteX45" fmla="*/ 14654 w 275493"/>
                  <a:gd name="connsiteY45" fmla="*/ 432288 h 517280"/>
                  <a:gd name="connsiteX46" fmla="*/ 13189 w 275493"/>
                  <a:gd name="connsiteY46" fmla="*/ 436684 h 517280"/>
                  <a:gd name="connsiteX47" fmla="*/ 8793 w 275493"/>
                  <a:gd name="connsiteY47" fmla="*/ 441080 h 517280"/>
                  <a:gd name="connsiteX48" fmla="*/ 7327 w 275493"/>
                  <a:gd name="connsiteY48" fmla="*/ 455734 h 517280"/>
                  <a:gd name="connsiteX49" fmla="*/ 4397 w 275493"/>
                  <a:gd name="connsiteY49" fmla="*/ 461596 h 517280"/>
                  <a:gd name="connsiteX50" fmla="*/ 0 w 275493"/>
                  <a:gd name="connsiteY50" fmla="*/ 477715 h 517280"/>
                  <a:gd name="connsiteX51" fmla="*/ 2931 w 275493"/>
                  <a:gd name="connsiteY51" fmla="*/ 486507 h 517280"/>
                  <a:gd name="connsiteX52" fmla="*/ 10258 w 275493"/>
                  <a:gd name="connsiteY52" fmla="*/ 501161 h 517280"/>
                  <a:gd name="connsiteX53" fmla="*/ 11724 w 275493"/>
                  <a:gd name="connsiteY53" fmla="*/ 507023 h 517280"/>
                  <a:gd name="connsiteX54" fmla="*/ 16120 w 275493"/>
                  <a:gd name="connsiteY54" fmla="*/ 515815 h 517280"/>
                  <a:gd name="connsiteX55" fmla="*/ 30774 w 275493"/>
                  <a:gd name="connsiteY55" fmla="*/ 517280 h 51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5493" h="517280">
                    <a:moveTo>
                      <a:pt x="275493" y="0"/>
                    </a:moveTo>
                    <a:cubicBezTo>
                      <a:pt x="275004" y="4396"/>
                      <a:pt x="275100" y="8897"/>
                      <a:pt x="274027" y="13188"/>
                    </a:cubicBezTo>
                    <a:cubicBezTo>
                      <a:pt x="273600" y="14896"/>
                      <a:pt x="271403" y="15850"/>
                      <a:pt x="271097" y="17584"/>
                    </a:cubicBezTo>
                    <a:cubicBezTo>
                      <a:pt x="269906" y="24336"/>
                      <a:pt x="271566" y="31522"/>
                      <a:pt x="269631" y="38100"/>
                    </a:cubicBezTo>
                    <a:cubicBezTo>
                      <a:pt x="268942" y="40443"/>
                      <a:pt x="265497" y="40769"/>
                      <a:pt x="263770" y="42496"/>
                    </a:cubicBezTo>
                    <a:cubicBezTo>
                      <a:pt x="262525" y="43741"/>
                      <a:pt x="261985" y="45555"/>
                      <a:pt x="260839" y="46892"/>
                    </a:cubicBezTo>
                    <a:cubicBezTo>
                      <a:pt x="259041" y="48990"/>
                      <a:pt x="256931" y="50799"/>
                      <a:pt x="254977" y="52753"/>
                    </a:cubicBezTo>
                    <a:cubicBezTo>
                      <a:pt x="253512" y="56172"/>
                      <a:pt x="251852" y="59515"/>
                      <a:pt x="250581" y="63011"/>
                    </a:cubicBezTo>
                    <a:cubicBezTo>
                      <a:pt x="249893" y="64904"/>
                      <a:pt x="249569" y="66910"/>
                      <a:pt x="249116" y="68873"/>
                    </a:cubicBezTo>
                    <a:cubicBezTo>
                      <a:pt x="248103" y="73261"/>
                      <a:pt x="246968" y="77626"/>
                      <a:pt x="246185" y="82061"/>
                    </a:cubicBezTo>
                    <a:cubicBezTo>
                      <a:pt x="245501" y="85939"/>
                      <a:pt x="245446" y="89913"/>
                      <a:pt x="244720" y="93784"/>
                    </a:cubicBezTo>
                    <a:cubicBezTo>
                      <a:pt x="243978" y="97743"/>
                      <a:pt x="242766" y="101599"/>
                      <a:pt x="241789" y="105507"/>
                    </a:cubicBezTo>
                    <a:cubicBezTo>
                      <a:pt x="241301" y="109415"/>
                      <a:pt x="241029" y="113355"/>
                      <a:pt x="240324" y="117230"/>
                    </a:cubicBezTo>
                    <a:cubicBezTo>
                      <a:pt x="240048" y="118750"/>
                      <a:pt x="239302" y="120146"/>
                      <a:pt x="238858" y="121626"/>
                    </a:cubicBezTo>
                    <a:cubicBezTo>
                      <a:pt x="237836" y="125032"/>
                      <a:pt x="236863" y="128453"/>
                      <a:pt x="235927" y="131884"/>
                    </a:cubicBezTo>
                    <a:cubicBezTo>
                      <a:pt x="233678" y="140130"/>
                      <a:pt x="234210" y="140218"/>
                      <a:pt x="231531" y="150934"/>
                    </a:cubicBezTo>
                    <a:cubicBezTo>
                      <a:pt x="230659" y="154424"/>
                      <a:pt x="228214" y="159690"/>
                      <a:pt x="227135" y="162657"/>
                    </a:cubicBezTo>
                    <a:cubicBezTo>
                      <a:pt x="224626" y="169556"/>
                      <a:pt x="221787" y="181192"/>
                      <a:pt x="216877" y="186103"/>
                    </a:cubicBezTo>
                    <a:lnTo>
                      <a:pt x="212481" y="190500"/>
                    </a:lnTo>
                    <a:cubicBezTo>
                      <a:pt x="206137" y="209529"/>
                      <a:pt x="214329" y="189325"/>
                      <a:pt x="202224" y="206619"/>
                    </a:cubicBezTo>
                    <a:cubicBezTo>
                      <a:pt x="200716" y="208774"/>
                      <a:pt x="200405" y="211562"/>
                      <a:pt x="199293" y="213946"/>
                    </a:cubicBezTo>
                    <a:cubicBezTo>
                      <a:pt x="196983" y="218895"/>
                      <a:pt x="193994" y="223529"/>
                      <a:pt x="191966" y="228600"/>
                    </a:cubicBezTo>
                    <a:cubicBezTo>
                      <a:pt x="190012" y="233484"/>
                      <a:pt x="188714" y="238685"/>
                      <a:pt x="186104" y="243253"/>
                    </a:cubicBezTo>
                    <a:cubicBezTo>
                      <a:pt x="184733" y="245652"/>
                      <a:pt x="182110" y="247078"/>
                      <a:pt x="180243" y="249115"/>
                    </a:cubicBezTo>
                    <a:cubicBezTo>
                      <a:pt x="176734" y="252943"/>
                      <a:pt x="173949" y="257484"/>
                      <a:pt x="169985" y="260838"/>
                    </a:cubicBezTo>
                    <a:cubicBezTo>
                      <a:pt x="167484" y="262954"/>
                      <a:pt x="163919" y="263416"/>
                      <a:pt x="161193" y="265234"/>
                    </a:cubicBezTo>
                    <a:cubicBezTo>
                      <a:pt x="159469" y="266384"/>
                      <a:pt x="158262" y="268165"/>
                      <a:pt x="156797" y="269630"/>
                    </a:cubicBezTo>
                    <a:cubicBezTo>
                      <a:pt x="156308" y="271095"/>
                      <a:pt x="155905" y="272592"/>
                      <a:pt x="155331" y="274026"/>
                    </a:cubicBezTo>
                    <a:cubicBezTo>
                      <a:pt x="151537" y="283511"/>
                      <a:pt x="150932" y="284290"/>
                      <a:pt x="146539" y="293076"/>
                    </a:cubicBezTo>
                    <a:cubicBezTo>
                      <a:pt x="144174" y="302540"/>
                      <a:pt x="146656" y="295833"/>
                      <a:pt x="140677" y="304800"/>
                    </a:cubicBezTo>
                    <a:cubicBezTo>
                      <a:pt x="134314" y="314343"/>
                      <a:pt x="139307" y="310109"/>
                      <a:pt x="131885" y="315057"/>
                    </a:cubicBezTo>
                    <a:cubicBezTo>
                      <a:pt x="129359" y="319267"/>
                      <a:pt x="127367" y="323930"/>
                      <a:pt x="123093" y="326780"/>
                    </a:cubicBezTo>
                    <a:cubicBezTo>
                      <a:pt x="121808" y="327637"/>
                      <a:pt x="120162" y="327757"/>
                      <a:pt x="118697" y="328246"/>
                    </a:cubicBezTo>
                    <a:cubicBezTo>
                      <a:pt x="117720" y="329711"/>
                      <a:pt x="117141" y="331542"/>
                      <a:pt x="115766" y="332642"/>
                    </a:cubicBezTo>
                    <a:cubicBezTo>
                      <a:pt x="114560" y="333607"/>
                      <a:pt x="112751" y="333416"/>
                      <a:pt x="111370" y="334107"/>
                    </a:cubicBezTo>
                    <a:cubicBezTo>
                      <a:pt x="109795" y="334895"/>
                      <a:pt x="108311" y="335892"/>
                      <a:pt x="106974" y="337038"/>
                    </a:cubicBezTo>
                    <a:cubicBezTo>
                      <a:pt x="104876" y="338836"/>
                      <a:pt x="103293" y="341203"/>
                      <a:pt x="101112" y="342900"/>
                    </a:cubicBezTo>
                    <a:cubicBezTo>
                      <a:pt x="94831" y="347785"/>
                      <a:pt x="93371" y="346245"/>
                      <a:pt x="87924" y="351692"/>
                    </a:cubicBezTo>
                    <a:cubicBezTo>
                      <a:pt x="73754" y="365862"/>
                      <a:pt x="83064" y="356829"/>
                      <a:pt x="76200" y="367811"/>
                    </a:cubicBezTo>
                    <a:cubicBezTo>
                      <a:pt x="73284" y="372477"/>
                      <a:pt x="68508" y="377545"/>
                      <a:pt x="64477" y="381000"/>
                    </a:cubicBezTo>
                    <a:cubicBezTo>
                      <a:pt x="60249" y="384624"/>
                      <a:pt x="56460" y="389189"/>
                      <a:pt x="51289" y="391257"/>
                    </a:cubicBezTo>
                    <a:cubicBezTo>
                      <a:pt x="43706" y="394290"/>
                      <a:pt x="44198" y="393357"/>
                      <a:pt x="38100" y="398584"/>
                    </a:cubicBezTo>
                    <a:cubicBezTo>
                      <a:pt x="32690" y="403221"/>
                      <a:pt x="27914" y="410167"/>
                      <a:pt x="24912" y="416169"/>
                    </a:cubicBezTo>
                    <a:cubicBezTo>
                      <a:pt x="23935" y="418123"/>
                      <a:pt x="23251" y="420253"/>
                      <a:pt x="21981" y="422030"/>
                    </a:cubicBezTo>
                    <a:cubicBezTo>
                      <a:pt x="20776" y="423716"/>
                      <a:pt x="18789" y="424740"/>
                      <a:pt x="17585" y="426426"/>
                    </a:cubicBezTo>
                    <a:cubicBezTo>
                      <a:pt x="16315" y="428204"/>
                      <a:pt x="15515" y="430280"/>
                      <a:pt x="14654" y="432288"/>
                    </a:cubicBezTo>
                    <a:cubicBezTo>
                      <a:pt x="14046" y="433708"/>
                      <a:pt x="14046" y="435399"/>
                      <a:pt x="13189" y="436684"/>
                    </a:cubicBezTo>
                    <a:cubicBezTo>
                      <a:pt x="12040" y="438408"/>
                      <a:pt x="10258" y="439615"/>
                      <a:pt x="8793" y="441080"/>
                    </a:cubicBezTo>
                    <a:cubicBezTo>
                      <a:pt x="8304" y="445965"/>
                      <a:pt x="8356" y="450934"/>
                      <a:pt x="7327" y="455734"/>
                    </a:cubicBezTo>
                    <a:cubicBezTo>
                      <a:pt x="6869" y="457870"/>
                      <a:pt x="5257" y="459588"/>
                      <a:pt x="4397" y="461596"/>
                    </a:cubicBezTo>
                    <a:cubicBezTo>
                      <a:pt x="2751" y="465438"/>
                      <a:pt x="453" y="475903"/>
                      <a:pt x="0" y="477715"/>
                    </a:cubicBezTo>
                    <a:cubicBezTo>
                      <a:pt x="977" y="480646"/>
                      <a:pt x="1549" y="483744"/>
                      <a:pt x="2931" y="486507"/>
                    </a:cubicBezTo>
                    <a:cubicBezTo>
                      <a:pt x="5373" y="491392"/>
                      <a:pt x="8933" y="495863"/>
                      <a:pt x="10258" y="501161"/>
                    </a:cubicBezTo>
                    <a:cubicBezTo>
                      <a:pt x="10747" y="503115"/>
                      <a:pt x="11171" y="505086"/>
                      <a:pt x="11724" y="507023"/>
                    </a:cubicBezTo>
                    <a:cubicBezTo>
                      <a:pt x="12203" y="508701"/>
                      <a:pt x="14091" y="515139"/>
                      <a:pt x="16120" y="515815"/>
                    </a:cubicBezTo>
                    <a:cubicBezTo>
                      <a:pt x="20777" y="517367"/>
                      <a:pt x="25889" y="516792"/>
                      <a:pt x="30774" y="51728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0" name="Freeform: Shape 169">
                <a:extLst>
                  <a:ext uri="{FF2B5EF4-FFF2-40B4-BE49-F238E27FC236}">
                    <a16:creationId xmlns:a16="http://schemas.microsoft.com/office/drawing/2014/main" id="{0F32F2C6-76A7-4404-8195-775082B6C3EB}"/>
                  </a:ext>
                </a:extLst>
              </p:cNvPr>
              <p:cNvSpPr/>
              <p:nvPr/>
            </p:nvSpPr>
            <p:spPr>
              <a:xfrm>
                <a:off x="7533164" y="4604238"/>
                <a:ext cx="117609" cy="253512"/>
              </a:xfrm>
              <a:custGeom>
                <a:avLst/>
                <a:gdLst>
                  <a:gd name="connsiteX0" fmla="*/ 117609 w 117609"/>
                  <a:gd name="connsiteY0" fmla="*/ 0 h 253512"/>
                  <a:gd name="connsiteX1" fmla="*/ 100024 w 117609"/>
                  <a:gd name="connsiteY1" fmla="*/ 1466 h 253512"/>
                  <a:gd name="connsiteX2" fmla="*/ 97094 w 117609"/>
                  <a:gd name="connsiteY2" fmla="*/ 5862 h 253512"/>
                  <a:gd name="connsiteX3" fmla="*/ 88301 w 117609"/>
                  <a:gd name="connsiteY3" fmla="*/ 8793 h 253512"/>
                  <a:gd name="connsiteX4" fmla="*/ 79509 w 117609"/>
                  <a:gd name="connsiteY4" fmla="*/ 20516 h 253512"/>
                  <a:gd name="connsiteX5" fmla="*/ 78044 w 117609"/>
                  <a:gd name="connsiteY5" fmla="*/ 26377 h 253512"/>
                  <a:gd name="connsiteX6" fmla="*/ 70717 w 117609"/>
                  <a:gd name="connsiteY6" fmla="*/ 45427 h 253512"/>
                  <a:gd name="connsiteX7" fmla="*/ 67786 w 117609"/>
                  <a:gd name="connsiteY7" fmla="*/ 57150 h 253512"/>
                  <a:gd name="connsiteX8" fmla="*/ 63390 w 117609"/>
                  <a:gd name="connsiteY8" fmla="*/ 63012 h 253512"/>
                  <a:gd name="connsiteX9" fmla="*/ 58994 w 117609"/>
                  <a:gd name="connsiteY9" fmla="*/ 70339 h 253512"/>
                  <a:gd name="connsiteX10" fmla="*/ 53132 w 117609"/>
                  <a:gd name="connsiteY10" fmla="*/ 77666 h 253512"/>
                  <a:gd name="connsiteX11" fmla="*/ 48736 w 117609"/>
                  <a:gd name="connsiteY11" fmla="*/ 84993 h 253512"/>
                  <a:gd name="connsiteX12" fmla="*/ 44340 w 117609"/>
                  <a:gd name="connsiteY12" fmla="*/ 90854 h 253512"/>
                  <a:gd name="connsiteX13" fmla="*/ 39944 w 117609"/>
                  <a:gd name="connsiteY13" fmla="*/ 101112 h 253512"/>
                  <a:gd name="connsiteX14" fmla="*/ 38478 w 117609"/>
                  <a:gd name="connsiteY14" fmla="*/ 105508 h 253512"/>
                  <a:gd name="connsiteX15" fmla="*/ 31151 w 117609"/>
                  <a:gd name="connsiteY15" fmla="*/ 120162 h 253512"/>
                  <a:gd name="connsiteX16" fmla="*/ 28221 w 117609"/>
                  <a:gd name="connsiteY16" fmla="*/ 126024 h 253512"/>
                  <a:gd name="connsiteX17" fmla="*/ 25290 w 117609"/>
                  <a:gd name="connsiteY17" fmla="*/ 130420 h 253512"/>
                  <a:gd name="connsiteX18" fmla="*/ 20894 w 117609"/>
                  <a:gd name="connsiteY18" fmla="*/ 139212 h 253512"/>
                  <a:gd name="connsiteX19" fmla="*/ 16498 w 117609"/>
                  <a:gd name="connsiteY19" fmla="*/ 140677 h 253512"/>
                  <a:gd name="connsiteX20" fmla="*/ 15032 w 117609"/>
                  <a:gd name="connsiteY20" fmla="*/ 146539 h 253512"/>
                  <a:gd name="connsiteX21" fmla="*/ 10636 w 117609"/>
                  <a:gd name="connsiteY21" fmla="*/ 150935 h 253512"/>
                  <a:gd name="connsiteX22" fmla="*/ 9171 w 117609"/>
                  <a:gd name="connsiteY22" fmla="*/ 165589 h 253512"/>
                  <a:gd name="connsiteX23" fmla="*/ 6240 w 117609"/>
                  <a:gd name="connsiteY23" fmla="*/ 184639 h 253512"/>
                  <a:gd name="connsiteX24" fmla="*/ 3309 w 117609"/>
                  <a:gd name="connsiteY24" fmla="*/ 196362 h 253512"/>
                  <a:gd name="connsiteX25" fmla="*/ 378 w 117609"/>
                  <a:gd name="connsiteY25" fmla="*/ 203689 h 253512"/>
                  <a:gd name="connsiteX26" fmla="*/ 378 w 117609"/>
                  <a:gd name="connsiteY26" fmla="*/ 253512 h 2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609" h="253512">
                    <a:moveTo>
                      <a:pt x="117609" y="0"/>
                    </a:moveTo>
                    <a:cubicBezTo>
                      <a:pt x="111747" y="489"/>
                      <a:pt x="105680" y="-150"/>
                      <a:pt x="100024" y="1466"/>
                    </a:cubicBezTo>
                    <a:cubicBezTo>
                      <a:pt x="98331" y="1950"/>
                      <a:pt x="98587" y="4929"/>
                      <a:pt x="97094" y="5862"/>
                    </a:cubicBezTo>
                    <a:cubicBezTo>
                      <a:pt x="94474" y="7499"/>
                      <a:pt x="88301" y="8793"/>
                      <a:pt x="88301" y="8793"/>
                    </a:cubicBezTo>
                    <a:cubicBezTo>
                      <a:pt x="83746" y="13348"/>
                      <a:pt x="82422" y="13961"/>
                      <a:pt x="79509" y="20516"/>
                    </a:cubicBezTo>
                    <a:cubicBezTo>
                      <a:pt x="78691" y="22356"/>
                      <a:pt x="78714" y="24478"/>
                      <a:pt x="78044" y="26377"/>
                    </a:cubicBezTo>
                    <a:cubicBezTo>
                      <a:pt x="75780" y="32793"/>
                      <a:pt x="72367" y="38827"/>
                      <a:pt x="70717" y="45427"/>
                    </a:cubicBezTo>
                    <a:cubicBezTo>
                      <a:pt x="69740" y="49335"/>
                      <a:pt x="70203" y="53928"/>
                      <a:pt x="67786" y="57150"/>
                    </a:cubicBezTo>
                    <a:cubicBezTo>
                      <a:pt x="66321" y="59104"/>
                      <a:pt x="64745" y="60980"/>
                      <a:pt x="63390" y="63012"/>
                    </a:cubicBezTo>
                    <a:cubicBezTo>
                      <a:pt x="61810" y="65382"/>
                      <a:pt x="60627" y="68006"/>
                      <a:pt x="58994" y="70339"/>
                    </a:cubicBezTo>
                    <a:cubicBezTo>
                      <a:pt x="57200" y="72901"/>
                      <a:pt x="54926" y="75104"/>
                      <a:pt x="53132" y="77666"/>
                    </a:cubicBezTo>
                    <a:cubicBezTo>
                      <a:pt x="51499" y="79999"/>
                      <a:pt x="50316" y="82623"/>
                      <a:pt x="48736" y="84993"/>
                    </a:cubicBezTo>
                    <a:cubicBezTo>
                      <a:pt x="47381" y="87025"/>
                      <a:pt x="45805" y="88900"/>
                      <a:pt x="44340" y="90854"/>
                    </a:cubicBezTo>
                    <a:cubicBezTo>
                      <a:pt x="40902" y="101163"/>
                      <a:pt x="45376" y="88436"/>
                      <a:pt x="39944" y="101112"/>
                    </a:cubicBezTo>
                    <a:cubicBezTo>
                      <a:pt x="39336" y="102532"/>
                      <a:pt x="39125" y="104106"/>
                      <a:pt x="38478" y="105508"/>
                    </a:cubicBezTo>
                    <a:cubicBezTo>
                      <a:pt x="36189" y="110467"/>
                      <a:pt x="33593" y="115277"/>
                      <a:pt x="31151" y="120162"/>
                    </a:cubicBezTo>
                    <a:cubicBezTo>
                      <a:pt x="30174" y="122116"/>
                      <a:pt x="29433" y="124206"/>
                      <a:pt x="28221" y="126024"/>
                    </a:cubicBezTo>
                    <a:cubicBezTo>
                      <a:pt x="27244" y="127489"/>
                      <a:pt x="26078" y="128845"/>
                      <a:pt x="25290" y="130420"/>
                    </a:cubicBezTo>
                    <a:cubicBezTo>
                      <a:pt x="23521" y="133957"/>
                      <a:pt x="24391" y="136414"/>
                      <a:pt x="20894" y="139212"/>
                    </a:cubicBezTo>
                    <a:cubicBezTo>
                      <a:pt x="19688" y="140177"/>
                      <a:pt x="17963" y="140189"/>
                      <a:pt x="16498" y="140677"/>
                    </a:cubicBezTo>
                    <a:cubicBezTo>
                      <a:pt x="16009" y="142631"/>
                      <a:pt x="16031" y="144790"/>
                      <a:pt x="15032" y="146539"/>
                    </a:cubicBezTo>
                    <a:cubicBezTo>
                      <a:pt x="14004" y="148338"/>
                      <a:pt x="11245" y="148954"/>
                      <a:pt x="10636" y="150935"/>
                    </a:cubicBezTo>
                    <a:cubicBezTo>
                      <a:pt x="9192" y="155627"/>
                      <a:pt x="9806" y="160721"/>
                      <a:pt x="9171" y="165589"/>
                    </a:cubicBezTo>
                    <a:cubicBezTo>
                      <a:pt x="8340" y="171960"/>
                      <a:pt x="7442" y="178328"/>
                      <a:pt x="6240" y="184639"/>
                    </a:cubicBezTo>
                    <a:cubicBezTo>
                      <a:pt x="5486" y="188596"/>
                      <a:pt x="4494" y="192512"/>
                      <a:pt x="3309" y="196362"/>
                    </a:cubicBezTo>
                    <a:cubicBezTo>
                      <a:pt x="2535" y="198876"/>
                      <a:pt x="513" y="201062"/>
                      <a:pt x="378" y="203689"/>
                    </a:cubicBezTo>
                    <a:cubicBezTo>
                      <a:pt x="-473" y="220275"/>
                      <a:pt x="378" y="236904"/>
                      <a:pt x="378" y="25351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71" name="Freeform: Shape 170">
                <a:extLst>
                  <a:ext uri="{FF2B5EF4-FFF2-40B4-BE49-F238E27FC236}">
                    <a16:creationId xmlns:a16="http://schemas.microsoft.com/office/drawing/2014/main" id="{80BA06A6-5C7C-E482-A579-23D699574E9B}"/>
                  </a:ext>
                </a:extLst>
              </p:cNvPr>
              <p:cNvSpPr/>
              <p:nvPr/>
            </p:nvSpPr>
            <p:spPr>
              <a:xfrm>
                <a:off x="7218485" y="4659649"/>
                <a:ext cx="99912" cy="121901"/>
              </a:xfrm>
              <a:custGeom>
                <a:avLst/>
                <a:gdLst>
                  <a:gd name="connsiteX0" fmla="*/ 35169 w 99912"/>
                  <a:gd name="connsiteY0" fmla="*/ 1739 h 121901"/>
                  <a:gd name="connsiteX1" fmla="*/ 11723 w 99912"/>
                  <a:gd name="connsiteY1" fmla="*/ 3205 h 121901"/>
                  <a:gd name="connsiteX2" fmla="*/ 10257 w 99912"/>
                  <a:gd name="connsiteY2" fmla="*/ 13463 h 121901"/>
                  <a:gd name="connsiteX3" fmla="*/ 5861 w 99912"/>
                  <a:gd name="connsiteY3" fmla="*/ 20789 h 121901"/>
                  <a:gd name="connsiteX4" fmla="*/ 4396 w 99912"/>
                  <a:gd name="connsiteY4" fmla="*/ 28116 h 121901"/>
                  <a:gd name="connsiteX5" fmla="*/ 1465 w 99912"/>
                  <a:gd name="connsiteY5" fmla="*/ 33978 h 121901"/>
                  <a:gd name="connsiteX6" fmla="*/ 0 w 99912"/>
                  <a:gd name="connsiteY6" fmla="*/ 44236 h 121901"/>
                  <a:gd name="connsiteX7" fmla="*/ 2930 w 99912"/>
                  <a:gd name="connsiteY7" fmla="*/ 99920 h 121901"/>
                  <a:gd name="connsiteX8" fmla="*/ 8792 w 99912"/>
                  <a:gd name="connsiteY8" fmla="*/ 114574 h 121901"/>
                  <a:gd name="connsiteX9" fmla="*/ 14653 w 99912"/>
                  <a:gd name="connsiteY9" fmla="*/ 117505 h 121901"/>
                  <a:gd name="connsiteX10" fmla="*/ 42496 w 99912"/>
                  <a:gd name="connsiteY10" fmla="*/ 114574 h 121901"/>
                  <a:gd name="connsiteX11" fmla="*/ 48357 w 99912"/>
                  <a:gd name="connsiteY11" fmla="*/ 111643 h 121901"/>
                  <a:gd name="connsiteX12" fmla="*/ 87923 w 99912"/>
                  <a:gd name="connsiteY12" fmla="*/ 114574 h 121901"/>
                  <a:gd name="connsiteX13" fmla="*/ 99646 w 99912"/>
                  <a:gd name="connsiteY13" fmla="*/ 117505 h 121901"/>
                  <a:gd name="connsiteX14" fmla="*/ 93784 w 99912"/>
                  <a:gd name="connsiteY14" fmla="*/ 121901 h 1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12" h="121901">
                    <a:moveTo>
                      <a:pt x="35169" y="1739"/>
                    </a:moveTo>
                    <a:cubicBezTo>
                      <a:pt x="28040" y="551"/>
                      <a:pt x="18263" y="-2146"/>
                      <a:pt x="11723" y="3205"/>
                    </a:cubicBezTo>
                    <a:cubicBezTo>
                      <a:pt x="9050" y="5392"/>
                      <a:pt x="11349" y="10186"/>
                      <a:pt x="10257" y="13463"/>
                    </a:cubicBezTo>
                    <a:cubicBezTo>
                      <a:pt x="9356" y="16165"/>
                      <a:pt x="7326" y="18347"/>
                      <a:pt x="5861" y="20789"/>
                    </a:cubicBezTo>
                    <a:cubicBezTo>
                      <a:pt x="5373" y="23231"/>
                      <a:pt x="5184" y="25753"/>
                      <a:pt x="4396" y="28116"/>
                    </a:cubicBezTo>
                    <a:cubicBezTo>
                      <a:pt x="3705" y="30189"/>
                      <a:pt x="2040" y="31870"/>
                      <a:pt x="1465" y="33978"/>
                    </a:cubicBezTo>
                    <a:cubicBezTo>
                      <a:pt x="556" y="37310"/>
                      <a:pt x="488" y="40817"/>
                      <a:pt x="0" y="44236"/>
                    </a:cubicBezTo>
                    <a:cubicBezTo>
                      <a:pt x="977" y="62797"/>
                      <a:pt x="1247" y="81409"/>
                      <a:pt x="2930" y="99920"/>
                    </a:cubicBezTo>
                    <a:cubicBezTo>
                      <a:pt x="3045" y="101180"/>
                      <a:pt x="6959" y="112741"/>
                      <a:pt x="8792" y="114574"/>
                    </a:cubicBezTo>
                    <a:cubicBezTo>
                      <a:pt x="10337" y="116119"/>
                      <a:pt x="12699" y="116528"/>
                      <a:pt x="14653" y="117505"/>
                    </a:cubicBezTo>
                    <a:cubicBezTo>
                      <a:pt x="24029" y="116919"/>
                      <a:pt x="33750" y="118322"/>
                      <a:pt x="42496" y="114574"/>
                    </a:cubicBezTo>
                    <a:cubicBezTo>
                      <a:pt x="44504" y="113714"/>
                      <a:pt x="46403" y="112620"/>
                      <a:pt x="48357" y="111643"/>
                    </a:cubicBezTo>
                    <a:cubicBezTo>
                      <a:pt x="55525" y="112041"/>
                      <a:pt x="77850" y="112796"/>
                      <a:pt x="87923" y="114574"/>
                    </a:cubicBezTo>
                    <a:cubicBezTo>
                      <a:pt x="91890" y="115274"/>
                      <a:pt x="97130" y="114360"/>
                      <a:pt x="99646" y="117505"/>
                    </a:cubicBezTo>
                    <a:cubicBezTo>
                      <a:pt x="101172" y="119412"/>
                      <a:pt x="95738" y="120436"/>
                      <a:pt x="93784" y="121901"/>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dirty="0"/>
              </a:p>
            </p:txBody>
          </p:sp>
          <p:sp>
            <p:nvSpPr>
              <p:cNvPr id="172" name="Freeform: Shape 171">
                <a:extLst>
                  <a:ext uri="{FF2B5EF4-FFF2-40B4-BE49-F238E27FC236}">
                    <a16:creationId xmlns:a16="http://schemas.microsoft.com/office/drawing/2014/main" id="{B7C7EF07-A9FC-12BF-C890-39B03FFE3933}"/>
                  </a:ext>
                </a:extLst>
              </p:cNvPr>
              <p:cNvSpPr/>
              <p:nvPr/>
            </p:nvSpPr>
            <p:spPr>
              <a:xfrm>
                <a:off x="7098323" y="4954465"/>
                <a:ext cx="49823" cy="266700"/>
              </a:xfrm>
              <a:custGeom>
                <a:avLst/>
                <a:gdLst>
                  <a:gd name="connsiteX0" fmla="*/ 43962 w 49823"/>
                  <a:gd name="connsiteY0" fmla="*/ 266700 h 266700"/>
                  <a:gd name="connsiteX1" fmla="*/ 35169 w 49823"/>
                  <a:gd name="connsiteY1" fmla="*/ 260839 h 266700"/>
                  <a:gd name="connsiteX2" fmla="*/ 29308 w 49823"/>
                  <a:gd name="connsiteY2" fmla="*/ 257908 h 266700"/>
                  <a:gd name="connsiteX3" fmla="*/ 24912 w 49823"/>
                  <a:gd name="connsiteY3" fmla="*/ 254977 h 266700"/>
                  <a:gd name="connsiteX4" fmla="*/ 17585 w 49823"/>
                  <a:gd name="connsiteY4" fmla="*/ 250581 h 266700"/>
                  <a:gd name="connsiteX5" fmla="*/ 10258 w 49823"/>
                  <a:gd name="connsiteY5" fmla="*/ 244720 h 266700"/>
                  <a:gd name="connsiteX6" fmla="*/ 8792 w 49823"/>
                  <a:gd name="connsiteY6" fmla="*/ 240323 h 266700"/>
                  <a:gd name="connsiteX7" fmla="*/ 4396 w 49823"/>
                  <a:gd name="connsiteY7" fmla="*/ 232997 h 266700"/>
                  <a:gd name="connsiteX8" fmla="*/ 2931 w 49823"/>
                  <a:gd name="connsiteY8" fmla="*/ 225670 h 266700"/>
                  <a:gd name="connsiteX9" fmla="*/ 0 w 49823"/>
                  <a:gd name="connsiteY9" fmla="*/ 218343 h 266700"/>
                  <a:gd name="connsiteX10" fmla="*/ 2931 w 49823"/>
                  <a:gd name="connsiteY10" fmla="*/ 190500 h 266700"/>
                  <a:gd name="connsiteX11" fmla="*/ 5862 w 49823"/>
                  <a:gd name="connsiteY11" fmla="*/ 184639 h 266700"/>
                  <a:gd name="connsiteX12" fmla="*/ 11723 w 49823"/>
                  <a:gd name="connsiteY12" fmla="*/ 175847 h 266700"/>
                  <a:gd name="connsiteX13" fmla="*/ 16119 w 49823"/>
                  <a:gd name="connsiteY13" fmla="*/ 164123 h 266700"/>
                  <a:gd name="connsiteX14" fmla="*/ 17585 w 49823"/>
                  <a:gd name="connsiteY14" fmla="*/ 156797 h 266700"/>
                  <a:gd name="connsiteX15" fmla="*/ 20515 w 49823"/>
                  <a:gd name="connsiteY15" fmla="*/ 149470 h 266700"/>
                  <a:gd name="connsiteX16" fmla="*/ 26377 w 49823"/>
                  <a:gd name="connsiteY16" fmla="*/ 130420 h 266700"/>
                  <a:gd name="connsiteX17" fmla="*/ 30773 w 49823"/>
                  <a:gd name="connsiteY17" fmla="*/ 121627 h 266700"/>
                  <a:gd name="connsiteX18" fmla="*/ 32239 w 49823"/>
                  <a:gd name="connsiteY18" fmla="*/ 117231 h 266700"/>
                  <a:gd name="connsiteX19" fmla="*/ 41031 w 49823"/>
                  <a:gd name="connsiteY19" fmla="*/ 105508 h 266700"/>
                  <a:gd name="connsiteX20" fmla="*/ 42496 w 49823"/>
                  <a:gd name="connsiteY20" fmla="*/ 101112 h 266700"/>
                  <a:gd name="connsiteX21" fmla="*/ 45427 w 49823"/>
                  <a:gd name="connsiteY21" fmla="*/ 96716 h 266700"/>
                  <a:gd name="connsiteX22" fmla="*/ 49823 w 49823"/>
                  <a:gd name="connsiteY22" fmla="*/ 83527 h 266700"/>
                  <a:gd name="connsiteX23" fmla="*/ 48358 w 49823"/>
                  <a:gd name="connsiteY23" fmla="*/ 51289 h 266700"/>
                  <a:gd name="connsiteX24" fmla="*/ 43962 w 49823"/>
                  <a:gd name="connsiteY24" fmla="*/ 19050 h 266700"/>
                  <a:gd name="connsiteX25" fmla="*/ 39565 w 49823"/>
                  <a:gd name="connsiteY25" fmla="*/ 14654 h 266700"/>
                  <a:gd name="connsiteX26" fmla="*/ 36635 w 49823"/>
                  <a:gd name="connsiteY26"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23" h="266700">
                    <a:moveTo>
                      <a:pt x="43962" y="266700"/>
                    </a:moveTo>
                    <a:cubicBezTo>
                      <a:pt x="41031" y="264746"/>
                      <a:pt x="38190" y="262651"/>
                      <a:pt x="35169" y="260839"/>
                    </a:cubicBezTo>
                    <a:cubicBezTo>
                      <a:pt x="33296" y="259715"/>
                      <a:pt x="31204" y="258992"/>
                      <a:pt x="29308" y="257908"/>
                    </a:cubicBezTo>
                    <a:cubicBezTo>
                      <a:pt x="27779" y="257034"/>
                      <a:pt x="26405" y="255910"/>
                      <a:pt x="24912" y="254977"/>
                    </a:cubicBezTo>
                    <a:cubicBezTo>
                      <a:pt x="22497" y="253467"/>
                      <a:pt x="19918" y="252214"/>
                      <a:pt x="17585" y="250581"/>
                    </a:cubicBezTo>
                    <a:cubicBezTo>
                      <a:pt x="15023" y="248788"/>
                      <a:pt x="12700" y="246674"/>
                      <a:pt x="10258" y="244720"/>
                    </a:cubicBezTo>
                    <a:cubicBezTo>
                      <a:pt x="9769" y="243254"/>
                      <a:pt x="9483" y="241705"/>
                      <a:pt x="8792" y="240323"/>
                    </a:cubicBezTo>
                    <a:cubicBezTo>
                      <a:pt x="7518" y="237776"/>
                      <a:pt x="5454" y="235641"/>
                      <a:pt x="4396" y="232997"/>
                    </a:cubicBezTo>
                    <a:cubicBezTo>
                      <a:pt x="3471" y="230684"/>
                      <a:pt x="3647" y="228056"/>
                      <a:pt x="2931" y="225670"/>
                    </a:cubicBezTo>
                    <a:cubicBezTo>
                      <a:pt x="2175" y="223150"/>
                      <a:pt x="977" y="220785"/>
                      <a:pt x="0" y="218343"/>
                    </a:cubicBezTo>
                    <a:cubicBezTo>
                      <a:pt x="208" y="215635"/>
                      <a:pt x="1110" y="196568"/>
                      <a:pt x="2931" y="190500"/>
                    </a:cubicBezTo>
                    <a:cubicBezTo>
                      <a:pt x="3559" y="188408"/>
                      <a:pt x="4738" y="186512"/>
                      <a:pt x="5862" y="184639"/>
                    </a:cubicBezTo>
                    <a:cubicBezTo>
                      <a:pt x="7674" y="181619"/>
                      <a:pt x="11723" y="175847"/>
                      <a:pt x="11723" y="175847"/>
                    </a:cubicBezTo>
                    <a:cubicBezTo>
                      <a:pt x="17253" y="153733"/>
                      <a:pt x="8455" y="187114"/>
                      <a:pt x="16119" y="164123"/>
                    </a:cubicBezTo>
                    <a:cubicBezTo>
                      <a:pt x="16907" y="161760"/>
                      <a:pt x="16869" y="159182"/>
                      <a:pt x="17585" y="156797"/>
                    </a:cubicBezTo>
                    <a:cubicBezTo>
                      <a:pt x="18341" y="154278"/>
                      <a:pt x="19759" y="151989"/>
                      <a:pt x="20515" y="149470"/>
                    </a:cubicBezTo>
                    <a:cubicBezTo>
                      <a:pt x="25554" y="132671"/>
                      <a:pt x="16491" y="153489"/>
                      <a:pt x="26377" y="130420"/>
                    </a:cubicBezTo>
                    <a:cubicBezTo>
                      <a:pt x="27668" y="127408"/>
                      <a:pt x="29442" y="124621"/>
                      <a:pt x="30773" y="121627"/>
                    </a:cubicBezTo>
                    <a:cubicBezTo>
                      <a:pt x="31400" y="120215"/>
                      <a:pt x="31410" y="118534"/>
                      <a:pt x="32239" y="117231"/>
                    </a:cubicBezTo>
                    <a:cubicBezTo>
                      <a:pt x="34861" y="113110"/>
                      <a:pt x="41031" y="105508"/>
                      <a:pt x="41031" y="105508"/>
                    </a:cubicBezTo>
                    <a:cubicBezTo>
                      <a:pt x="41519" y="104043"/>
                      <a:pt x="41805" y="102493"/>
                      <a:pt x="42496" y="101112"/>
                    </a:cubicBezTo>
                    <a:cubicBezTo>
                      <a:pt x="43284" y="99537"/>
                      <a:pt x="44750" y="98342"/>
                      <a:pt x="45427" y="96716"/>
                    </a:cubicBezTo>
                    <a:cubicBezTo>
                      <a:pt x="47209" y="92438"/>
                      <a:pt x="49823" y="83527"/>
                      <a:pt x="49823" y="83527"/>
                    </a:cubicBezTo>
                    <a:cubicBezTo>
                      <a:pt x="49335" y="72781"/>
                      <a:pt x="48895" y="62033"/>
                      <a:pt x="48358" y="51289"/>
                    </a:cubicBezTo>
                    <a:cubicBezTo>
                      <a:pt x="47836" y="40849"/>
                      <a:pt x="50565" y="28294"/>
                      <a:pt x="43962" y="19050"/>
                    </a:cubicBezTo>
                    <a:cubicBezTo>
                      <a:pt x="42757" y="17364"/>
                      <a:pt x="41031" y="16119"/>
                      <a:pt x="39565" y="14654"/>
                    </a:cubicBezTo>
                    <a:cubicBezTo>
                      <a:pt x="35728" y="5059"/>
                      <a:pt x="36635" y="9957"/>
                      <a:pt x="36635"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3" name="Freeform: Shape 172">
                <a:extLst>
                  <a:ext uri="{FF2B5EF4-FFF2-40B4-BE49-F238E27FC236}">
                    <a16:creationId xmlns:a16="http://schemas.microsoft.com/office/drawing/2014/main" id="{0B1EC6DA-F463-09C3-788B-F9A0F2FA82E4}"/>
                  </a:ext>
                </a:extLst>
              </p:cNvPr>
              <p:cNvSpPr/>
              <p:nvPr/>
            </p:nvSpPr>
            <p:spPr>
              <a:xfrm>
                <a:off x="6734908" y="4500196"/>
                <a:ext cx="180284" cy="215412"/>
              </a:xfrm>
              <a:custGeom>
                <a:avLst/>
                <a:gdLst>
                  <a:gd name="connsiteX0" fmla="*/ 0 w 180284"/>
                  <a:gd name="connsiteY0" fmla="*/ 215412 h 215412"/>
                  <a:gd name="connsiteX1" fmla="*/ 45427 w 180284"/>
                  <a:gd name="connsiteY1" fmla="*/ 213946 h 215412"/>
                  <a:gd name="connsiteX2" fmla="*/ 48357 w 180284"/>
                  <a:gd name="connsiteY2" fmla="*/ 209550 h 215412"/>
                  <a:gd name="connsiteX3" fmla="*/ 52754 w 180284"/>
                  <a:gd name="connsiteY3" fmla="*/ 202223 h 215412"/>
                  <a:gd name="connsiteX4" fmla="*/ 54219 w 180284"/>
                  <a:gd name="connsiteY4" fmla="*/ 197827 h 215412"/>
                  <a:gd name="connsiteX5" fmla="*/ 63011 w 180284"/>
                  <a:gd name="connsiteY5" fmla="*/ 187569 h 215412"/>
                  <a:gd name="connsiteX6" fmla="*/ 65942 w 180284"/>
                  <a:gd name="connsiteY6" fmla="*/ 183173 h 215412"/>
                  <a:gd name="connsiteX7" fmla="*/ 73269 w 180284"/>
                  <a:gd name="connsiteY7" fmla="*/ 178777 h 215412"/>
                  <a:gd name="connsiteX8" fmla="*/ 80596 w 180284"/>
                  <a:gd name="connsiteY8" fmla="*/ 169985 h 215412"/>
                  <a:gd name="connsiteX9" fmla="*/ 89388 w 180284"/>
                  <a:gd name="connsiteY9" fmla="*/ 162658 h 215412"/>
                  <a:gd name="connsiteX10" fmla="*/ 95250 w 180284"/>
                  <a:gd name="connsiteY10" fmla="*/ 153866 h 215412"/>
                  <a:gd name="connsiteX11" fmla="*/ 105507 w 180284"/>
                  <a:gd name="connsiteY11" fmla="*/ 145073 h 215412"/>
                  <a:gd name="connsiteX12" fmla="*/ 117230 w 180284"/>
                  <a:gd name="connsiteY12" fmla="*/ 139212 h 215412"/>
                  <a:gd name="connsiteX13" fmla="*/ 127488 w 180284"/>
                  <a:gd name="connsiteY13" fmla="*/ 130419 h 215412"/>
                  <a:gd name="connsiteX14" fmla="*/ 131884 w 180284"/>
                  <a:gd name="connsiteY14" fmla="*/ 128954 h 215412"/>
                  <a:gd name="connsiteX15" fmla="*/ 136280 w 180284"/>
                  <a:gd name="connsiteY15" fmla="*/ 123092 h 215412"/>
                  <a:gd name="connsiteX16" fmla="*/ 137746 w 180284"/>
                  <a:gd name="connsiteY16" fmla="*/ 118696 h 215412"/>
                  <a:gd name="connsiteX17" fmla="*/ 142142 w 180284"/>
                  <a:gd name="connsiteY17" fmla="*/ 114300 h 215412"/>
                  <a:gd name="connsiteX18" fmla="*/ 146538 w 180284"/>
                  <a:gd name="connsiteY18" fmla="*/ 101112 h 215412"/>
                  <a:gd name="connsiteX19" fmla="*/ 152400 w 180284"/>
                  <a:gd name="connsiteY19" fmla="*/ 71804 h 215412"/>
                  <a:gd name="connsiteX20" fmla="*/ 156796 w 180284"/>
                  <a:gd name="connsiteY20" fmla="*/ 54219 h 215412"/>
                  <a:gd name="connsiteX21" fmla="*/ 158261 w 180284"/>
                  <a:gd name="connsiteY21" fmla="*/ 49823 h 215412"/>
                  <a:gd name="connsiteX22" fmla="*/ 162657 w 180284"/>
                  <a:gd name="connsiteY22" fmla="*/ 41031 h 215412"/>
                  <a:gd name="connsiteX23" fmla="*/ 167054 w 180284"/>
                  <a:gd name="connsiteY23" fmla="*/ 29308 h 215412"/>
                  <a:gd name="connsiteX24" fmla="*/ 171450 w 180284"/>
                  <a:gd name="connsiteY24" fmla="*/ 20516 h 215412"/>
                  <a:gd name="connsiteX25" fmla="*/ 175846 w 180284"/>
                  <a:gd name="connsiteY25" fmla="*/ 10258 h 215412"/>
                  <a:gd name="connsiteX26" fmla="*/ 180242 w 180284"/>
                  <a:gd name="connsiteY26" fmla="*/ 1466 h 215412"/>
                  <a:gd name="connsiteX27" fmla="*/ 174380 w 180284"/>
                  <a:gd name="connsiteY27" fmla="*/ 0 h 21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284" h="215412">
                    <a:moveTo>
                      <a:pt x="0" y="215412"/>
                    </a:moveTo>
                    <a:cubicBezTo>
                      <a:pt x="15142" y="214923"/>
                      <a:pt x="30387" y="215769"/>
                      <a:pt x="45427" y="213946"/>
                    </a:cubicBezTo>
                    <a:cubicBezTo>
                      <a:pt x="47175" y="213734"/>
                      <a:pt x="47424" y="211043"/>
                      <a:pt x="48357" y="209550"/>
                    </a:cubicBezTo>
                    <a:cubicBezTo>
                      <a:pt x="49867" y="207135"/>
                      <a:pt x="51480" y="204771"/>
                      <a:pt x="52754" y="202223"/>
                    </a:cubicBezTo>
                    <a:cubicBezTo>
                      <a:pt x="53445" y="200842"/>
                      <a:pt x="53453" y="199168"/>
                      <a:pt x="54219" y="197827"/>
                    </a:cubicBezTo>
                    <a:cubicBezTo>
                      <a:pt x="58206" y="190849"/>
                      <a:pt x="58290" y="193234"/>
                      <a:pt x="63011" y="187569"/>
                    </a:cubicBezTo>
                    <a:cubicBezTo>
                      <a:pt x="64138" y="186216"/>
                      <a:pt x="64605" y="184319"/>
                      <a:pt x="65942" y="183173"/>
                    </a:cubicBezTo>
                    <a:cubicBezTo>
                      <a:pt x="68105" y="181319"/>
                      <a:pt x="70827" y="180242"/>
                      <a:pt x="73269" y="178777"/>
                    </a:cubicBezTo>
                    <a:cubicBezTo>
                      <a:pt x="76067" y="170380"/>
                      <a:pt x="72611" y="177970"/>
                      <a:pt x="80596" y="169985"/>
                    </a:cubicBezTo>
                    <a:cubicBezTo>
                      <a:pt x="88581" y="162000"/>
                      <a:pt x="80991" y="165456"/>
                      <a:pt x="89388" y="162658"/>
                    </a:cubicBezTo>
                    <a:cubicBezTo>
                      <a:pt x="91342" y="159727"/>
                      <a:pt x="93088" y="156646"/>
                      <a:pt x="95250" y="153866"/>
                    </a:cubicBezTo>
                    <a:cubicBezTo>
                      <a:pt x="97369" y="151141"/>
                      <a:pt x="102705" y="146707"/>
                      <a:pt x="105507" y="145073"/>
                    </a:cubicBezTo>
                    <a:cubicBezTo>
                      <a:pt x="109281" y="142872"/>
                      <a:pt x="113322" y="141166"/>
                      <a:pt x="117230" y="139212"/>
                    </a:cubicBezTo>
                    <a:cubicBezTo>
                      <a:pt x="120834" y="135608"/>
                      <a:pt x="123026" y="132650"/>
                      <a:pt x="127488" y="130419"/>
                    </a:cubicBezTo>
                    <a:cubicBezTo>
                      <a:pt x="128869" y="129728"/>
                      <a:pt x="130419" y="129442"/>
                      <a:pt x="131884" y="128954"/>
                    </a:cubicBezTo>
                    <a:cubicBezTo>
                      <a:pt x="133349" y="127000"/>
                      <a:pt x="135068" y="125213"/>
                      <a:pt x="136280" y="123092"/>
                    </a:cubicBezTo>
                    <a:cubicBezTo>
                      <a:pt x="137046" y="121751"/>
                      <a:pt x="136889" y="119981"/>
                      <a:pt x="137746" y="118696"/>
                    </a:cubicBezTo>
                    <a:cubicBezTo>
                      <a:pt x="138896" y="116972"/>
                      <a:pt x="140677" y="115765"/>
                      <a:pt x="142142" y="114300"/>
                    </a:cubicBezTo>
                    <a:cubicBezTo>
                      <a:pt x="143607" y="109904"/>
                      <a:pt x="146230" y="105736"/>
                      <a:pt x="146538" y="101112"/>
                    </a:cubicBezTo>
                    <a:cubicBezTo>
                      <a:pt x="148194" y="76289"/>
                      <a:pt x="144226" y="85428"/>
                      <a:pt x="152400" y="71804"/>
                    </a:cubicBezTo>
                    <a:cubicBezTo>
                      <a:pt x="154310" y="62253"/>
                      <a:pt x="153541" y="65069"/>
                      <a:pt x="156796" y="54219"/>
                    </a:cubicBezTo>
                    <a:cubicBezTo>
                      <a:pt x="157240" y="52740"/>
                      <a:pt x="157634" y="51234"/>
                      <a:pt x="158261" y="49823"/>
                    </a:cubicBezTo>
                    <a:cubicBezTo>
                      <a:pt x="159592" y="46829"/>
                      <a:pt x="161366" y="44043"/>
                      <a:pt x="162657" y="41031"/>
                    </a:cubicBezTo>
                    <a:cubicBezTo>
                      <a:pt x="164301" y="37195"/>
                      <a:pt x="165410" y="33144"/>
                      <a:pt x="167054" y="29308"/>
                    </a:cubicBezTo>
                    <a:cubicBezTo>
                      <a:pt x="168345" y="26296"/>
                      <a:pt x="170077" y="23491"/>
                      <a:pt x="171450" y="20516"/>
                    </a:cubicBezTo>
                    <a:cubicBezTo>
                      <a:pt x="173009" y="17138"/>
                      <a:pt x="174287" y="13636"/>
                      <a:pt x="175846" y="10258"/>
                    </a:cubicBezTo>
                    <a:cubicBezTo>
                      <a:pt x="177219" y="7283"/>
                      <a:pt x="180706" y="4710"/>
                      <a:pt x="180242" y="1466"/>
                    </a:cubicBezTo>
                    <a:cubicBezTo>
                      <a:pt x="179957" y="-528"/>
                      <a:pt x="176334" y="489"/>
                      <a:pt x="174380"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4" name="Freeform: Shape 173">
                <a:extLst>
                  <a:ext uri="{FF2B5EF4-FFF2-40B4-BE49-F238E27FC236}">
                    <a16:creationId xmlns:a16="http://schemas.microsoft.com/office/drawing/2014/main" id="{9A33D396-2726-86C5-3EAF-816826912E0E}"/>
                  </a:ext>
                </a:extLst>
              </p:cNvPr>
              <p:cNvSpPr/>
              <p:nvPr/>
            </p:nvSpPr>
            <p:spPr>
              <a:xfrm>
                <a:off x="6487258" y="4593981"/>
                <a:ext cx="233228" cy="123139"/>
              </a:xfrm>
              <a:custGeom>
                <a:avLst/>
                <a:gdLst>
                  <a:gd name="connsiteX0" fmla="*/ 0 w 233228"/>
                  <a:gd name="connsiteY0" fmla="*/ 0 h 123139"/>
                  <a:gd name="connsiteX1" fmla="*/ 17584 w 233228"/>
                  <a:gd name="connsiteY1" fmla="*/ 1465 h 123139"/>
                  <a:gd name="connsiteX2" fmla="*/ 27842 w 233228"/>
                  <a:gd name="connsiteY2" fmla="*/ 4396 h 123139"/>
                  <a:gd name="connsiteX3" fmla="*/ 35169 w 233228"/>
                  <a:gd name="connsiteY3" fmla="*/ 5861 h 123139"/>
                  <a:gd name="connsiteX4" fmla="*/ 52754 w 233228"/>
                  <a:gd name="connsiteY4" fmla="*/ 10257 h 123139"/>
                  <a:gd name="connsiteX5" fmla="*/ 71804 w 233228"/>
                  <a:gd name="connsiteY5" fmla="*/ 19050 h 123139"/>
                  <a:gd name="connsiteX6" fmla="*/ 80596 w 233228"/>
                  <a:gd name="connsiteY6" fmla="*/ 23446 h 123139"/>
                  <a:gd name="connsiteX7" fmla="*/ 86457 w 233228"/>
                  <a:gd name="connsiteY7" fmla="*/ 24911 h 123139"/>
                  <a:gd name="connsiteX8" fmla="*/ 92319 w 233228"/>
                  <a:gd name="connsiteY8" fmla="*/ 29307 h 123139"/>
                  <a:gd name="connsiteX9" fmla="*/ 99646 w 233228"/>
                  <a:gd name="connsiteY9" fmla="*/ 30773 h 123139"/>
                  <a:gd name="connsiteX10" fmla="*/ 102577 w 233228"/>
                  <a:gd name="connsiteY10" fmla="*/ 35169 h 123139"/>
                  <a:gd name="connsiteX11" fmla="*/ 109904 w 233228"/>
                  <a:gd name="connsiteY11" fmla="*/ 41031 h 123139"/>
                  <a:gd name="connsiteX12" fmla="*/ 120161 w 233228"/>
                  <a:gd name="connsiteY12" fmla="*/ 49823 h 123139"/>
                  <a:gd name="connsiteX13" fmla="*/ 121627 w 233228"/>
                  <a:gd name="connsiteY13" fmla="*/ 54219 h 123139"/>
                  <a:gd name="connsiteX14" fmla="*/ 134815 w 233228"/>
                  <a:gd name="connsiteY14" fmla="*/ 60081 h 123139"/>
                  <a:gd name="connsiteX15" fmla="*/ 140677 w 233228"/>
                  <a:gd name="connsiteY15" fmla="*/ 64477 h 123139"/>
                  <a:gd name="connsiteX16" fmla="*/ 142142 w 233228"/>
                  <a:gd name="connsiteY16" fmla="*/ 68873 h 123139"/>
                  <a:gd name="connsiteX17" fmla="*/ 146538 w 233228"/>
                  <a:gd name="connsiteY17" fmla="*/ 74734 h 123139"/>
                  <a:gd name="connsiteX18" fmla="*/ 156796 w 233228"/>
                  <a:gd name="connsiteY18" fmla="*/ 83527 h 123139"/>
                  <a:gd name="connsiteX19" fmla="*/ 161192 w 233228"/>
                  <a:gd name="connsiteY19" fmla="*/ 89388 h 123139"/>
                  <a:gd name="connsiteX20" fmla="*/ 175846 w 233228"/>
                  <a:gd name="connsiteY20" fmla="*/ 102577 h 123139"/>
                  <a:gd name="connsiteX21" fmla="*/ 184638 w 233228"/>
                  <a:gd name="connsiteY21" fmla="*/ 106973 h 123139"/>
                  <a:gd name="connsiteX22" fmla="*/ 205154 w 233228"/>
                  <a:gd name="connsiteY22" fmla="*/ 109904 h 123139"/>
                  <a:gd name="connsiteX23" fmla="*/ 222738 w 233228"/>
                  <a:gd name="connsiteY23" fmla="*/ 117231 h 123139"/>
                  <a:gd name="connsiteX24" fmla="*/ 227134 w 233228"/>
                  <a:gd name="connsiteY24" fmla="*/ 123092 h 1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3228" h="123139">
                    <a:moveTo>
                      <a:pt x="0" y="0"/>
                    </a:moveTo>
                    <a:cubicBezTo>
                      <a:pt x="5861" y="488"/>
                      <a:pt x="11774" y="548"/>
                      <a:pt x="17584" y="1465"/>
                    </a:cubicBezTo>
                    <a:cubicBezTo>
                      <a:pt x="21097" y="2020"/>
                      <a:pt x="24392" y="3534"/>
                      <a:pt x="27842" y="4396"/>
                    </a:cubicBezTo>
                    <a:cubicBezTo>
                      <a:pt x="30258" y="5000"/>
                      <a:pt x="32753" y="5257"/>
                      <a:pt x="35169" y="5861"/>
                    </a:cubicBezTo>
                    <a:cubicBezTo>
                      <a:pt x="56859" y="11283"/>
                      <a:pt x="35610" y="6829"/>
                      <a:pt x="52754" y="10257"/>
                    </a:cubicBezTo>
                    <a:cubicBezTo>
                      <a:pt x="64137" y="14811"/>
                      <a:pt x="57727" y="12012"/>
                      <a:pt x="71804" y="19050"/>
                    </a:cubicBezTo>
                    <a:cubicBezTo>
                      <a:pt x="74735" y="20515"/>
                      <a:pt x="77417" y="22651"/>
                      <a:pt x="80596" y="23446"/>
                    </a:cubicBezTo>
                    <a:lnTo>
                      <a:pt x="86457" y="24911"/>
                    </a:lnTo>
                    <a:cubicBezTo>
                      <a:pt x="88411" y="26376"/>
                      <a:pt x="90087" y="28315"/>
                      <a:pt x="92319" y="29307"/>
                    </a:cubicBezTo>
                    <a:cubicBezTo>
                      <a:pt x="94595" y="30319"/>
                      <a:pt x="97483" y="29537"/>
                      <a:pt x="99646" y="30773"/>
                    </a:cubicBezTo>
                    <a:cubicBezTo>
                      <a:pt x="101175" y="31647"/>
                      <a:pt x="101332" y="33924"/>
                      <a:pt x="102577" y="35169"/>
                    </a:cubicBezTo>
                    <a:cubicBezTo>
                      <a:pt x="104789" y="37381"/>
                      <a:pt x="107692" y="38819"/>
                      <a:pt x="109904" y="41031"/>
                    </a:cubicBezTo>
                    <a:cubicBezTo>
                      <a:pt x="119290" y="50417"/>
                      <a:pt x="111534" y="46946"/>
                      <a:pt x="120161" y="49823"/>
                    </a:cubicBezTo>
                    <a:cubicBezTo>
                      <a:pt x="120650" y="51288"/>
                      <a:pt x="120454" y="53214"/>
                      <a:pt x="121627" y="54219"/>
                    </a:cubicBezTo>
                    <a:cubicBezTo>
                      <a:pt x="124862" y="56992"/>
                      <a:pt x="130582" y="58669"/>
                      <a:pt x="134815" y="60081"/>
                    </a:cubicBezTo>
                    <a:cubicBezTo>
                      <a:pt x="136769" y="61546"/>
                      <a:pt x="139113" y="62601"/>
                      <a:pt x="140677" y="64477"/>
                    </a:cubicBezTo>
                    <a:cubicBezTo>
                      <a:pt x="141666" y="65664"/>
                      <a:pt x="141376" y="67532"/>
                      <a:pt x="142142" y="68873"/>
                    </a:cubicBezTo>
                    <a:cubicBezTo>
                      <a:pt x="143354" y="70993"/>
                      <a:pt x="144811" y="73007"/>
                      <a:pt x="146538" y="74734"/>
                    </a:cubicBezTo>
                    <a:cubicBezTo>
                      <a:pt x="149723" y="77919"/>
                      <a:pt x="153611" y="80342"/>
                      <a:pt x="156796" y="83527"/>
                    </a:cubicBezTo>
                    <a:cubicBezTo>
                      <a:pt x="158523" y="85254"/>
                      <a:pt x="159558" y="87573"/>
                      <a:pt x="161192" y="89388"/>
                    </a:cubicBezTo>
                    <a:cubicBezTo>
                      <a:pt x="164857" y="93461"/>
                      <a:pt x="170707" y="99494"/>
                      <a:pt x="175846" y="102577"/>
                    </a:cubicBezTo>
                    <a:cubicBezTo>
                      <a:pt x="178656" y="104263"/>
                      <a:pt x="181459" y="106178"/>
                      <a:pt x="184638" y="106973"/>
                    </a:cubicBezTo>
                    <a:cubicBezTo>
                      <a:pt x="191340" y="108648"/>
                      <a:pt x="205154" y="109904"/>
                      <a:pt x="205154" y="109904"/>
                    </a:cubicBezTo>
                    <a:cubicBezTo>
                      <a:pt x="225449" y="116669"/>
                      <a:pt x="212420" y="111041"/>
                      <a:pt x="222738" y="117231"/>
                    </a:cubicBezTo>
                    <a:cubicBezTo>
                      <a:pt x="234122" y="124061"/>
                      <a:pt x="237217" y="123092"/>
                      <a:pt x="227134" y="123092"/>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5" name="Freeform: Shape 174">
                <a:extLst>
                  <a:ext uri="{FF2B5EF4-FFF2-40B4-BE49-F238E27FC236}">
                    <a16:creationId xmlns:a16="http://schemas.microsoft.com/office/drawing/2014/main" id="{2C545B17-FC22-F43A-013C-73976D8588B1}"/>
                  </a:ext>
                </a:extLst>
              </p:cNvPr>
              <p:cNvSpPr/>
              <p:nvPr/>
            </p:nvSpPr>
            <p:spPr>
              <a:xfrm>
                <a:off x="7315200" y="4863612"/>
                <a:ext cx="48358" cy="174380"/>
              </a:xfrm>
              <a:custGeom>
                <a:avLst/>
                <a:gdLst>
                  <a:gd name="connsiteX0" fmla="*/ 48358 w 48358"/>
                  <a:gd name="connsiteY0" fmla="*/ 174380 h 174380"/>
                  <a:gd name="connsiteX1" fmla="*/ 39565 w 48358"/>
                  <a:gd name="connsiteY1" fmla="*/ 172915 h 174380"/>
                  <a:gd name="connsiteX2" fmla="*/ 33704 w 48358"/>
                  <a:gd name="connsiteY2" fmla="*/ 169984 h 174380"/>
                  <a:gd name="connsiteX3" fmla="*/ 23446 w 48358"/>
                  <a:gd name="connsiteY3" fmla="*/ 168519 h 174380"/>
                  <a:gd name="connsiteX4" fmla="*/ 16119 w 48358"/>
                  <a:gd name="connsiteY4" fmla="*/ 164123 h 174380"/>
                  <a:gd name="connsiteX5" fmla="*/ 13188 w 48358"/>
                  <a:gd name="connsiteY5" fmla="*/ 159726 h 174380"/>
                  <a:gd name="connsiteX6" fmla="*/ 8792 w 48358"/>
                  <a:gd name="connsiteY6" fmla="*/ 153865 h 174380"/>
                  <a:gd name="connsiteX7" fmla="*/ 0 w 48358"/>
                  <a:gd name="connsiteY7" fmla="*/ 139211 h 174380"/>
                  <a:gd name="connsiteX8" fmla="*/ 2931 w 48358"/>
                  <a:gd name="connsiteY8" fmla="*/ 95250 h 174380"/>
                  <a:gd name="connsiteX9" fmla="*/ 7327 w 48358"/>
                  <a:gd name="connsiteY9" fmla="*/ 82061 h 174380"/>
                  <a:gd name="connsiteX10" fmla="*/ 11723 w 48358"/>
                  <a:gd name="connsiteY10" fmla="*/ 74734 h 174380"/>
                  <a:gd name="connsiteX11" fmla="*/ 13188 w 48358"/>
                  <a:gd name="connsiteY11" fmla="*/ 63011 h 174380"/>
                  <a:gd name="connsiteX12" fmla="*/ 16119 w 48358"/>
                  <a:gd name="connsiteY12" fmla="*/ 45426 h 174380"/>
                  <a:gd name="connsiteX13" fmla="*/ 19050 w 48358"/>
                  <a:gd name="connsiteY13" fmla="*/ 17584 h 174380"/>
                  <a:gd name="connsiteX14" fmla="*/ 23446 w 48358"/>
                  <a:gd name="connsiteY14" fmla="*/ 0 h 17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58" h="174380">
                    <a:moveTo>
                      <a:pt x="48358" y="174380"/>
                    </a:moveTo>
                    <a:cubicBezTo>
                      <a:pt x="45427" y="173892"/>
                      <a:pt x="42411" y="173769"/>
                      <a:pt x="39565" y="172915"/>
                    </a:cubicBezTo>
                    <a:cubicBezTo>
                      <a:pt x="37473" y="172287"/>
                      <a:pt x="35811" y="170559"/>
                      <a:pt x="33704" y="169984"/>
                    </a:cubicBezTo>
                    <a:cubicBezTo>
                      <a:pt x="30372" y="169075"/>
                      <a:pt x="26865" y="169007"/>
                      <a:pt x="23446" y="168519"/>
                    </a:cubicBezTo>
                    <a:cubicBezTo>
                      <a:pt x="21004" y="167054"/>
                      <a:pt x="18281" y="165977"/>
                      <a:pt x="16119" y="164123"/>
                    </a:cubicBezTo>
                    <a:cubicBezTo>
                      <a:pt x="14782" y="162977"/>
                      <a:pt x="14212" y="161159"/>
                      <a:pt x="13188" y="159726"/>
                    </a:cubicBezTo>
                    <a:cubicBezTo>
                      <a:pt x="11769" y="157739"/>
                      <a:pt x="10113" y="155919"/>
                      <a:pt x="8792" y="153865"/>
                    </a:cubicBezTo>
                    <a:cubicBezTo>
                      <a:pt x="5712" y="149073"/>
                      <a:pt x="0" y="139211"/>
                      <a:pt x="0" y="139211"/>
                    </a:cubicBezTo>
                    <a:cubicBezTo>
                      <a:pt x="101" y="136792"/>
                      <a:pt x="-88" y="106570"/>
                      <a:pt x="2931" y="95250"/>
                    </a:cubicBezTo>
                    <a:cubicBezTo>
                      <a:pt x="4125" y="90772"/>
                      <a:pt x="4943" y="86035"/>
                      <a:pt x="7327" y="82061"/>
                    </a:cubicBezTo>
                    <a:lnTo>
                      <a:pt x="11723" y="74734"/>
                    </a:lnTo>
                    <a:cubicBezTo>
                      <a:pt x="12211" y="70826"/>
                      <a:pt x="12173" y="66816"/>
                      <a:pt x="13188" y="63011"/>
                    </a:cubicBezTo>
                    <a:cubicBezTo>
                      <a:pt x="17695" y="46110"/>
                      <a:pt x="18898" y="59316"/>
                      <a:pt x="16119" y="45426"/>
                    </a:cubicBezTo>
                    <a:cubicBezTo>
                      <a:pt x="17096" y="36145"/>
                      <a:pt x="17220" y="26735"/>
                      <a:pt x="19050" y="17584"/>
                    </a:cubicBezTo>
                    <a:cubicBezTo>
                      <a:pt x="24757" y="-10948"/>
                      <a:pt x="23446" y="27380"/>
                      <a:pt x="23446" y="0"/>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76" name="Freeform: Shape 175">
                <a:extLst>
                  <a:ext uri="{FF2B5EF4-FFF2-40B4-BE49-F238E27FC236}">
                    <a16:creationId xmlns:a16="http://schemas.microsoft.com/office/drawing/2014/main" id="{A99D0810-7E01-E7CE-04E8-C49738051B79}"/>
                  </a:ext>
                </a:extLst>
              </p:cNvPr>
              <p:cNvSpPr/>
              <p:nvPr/>
            </p:nvSpPr>
            <p:spPr>
              <a:xfrm>
                <a:off x="7433896" y="4911954"/>
                <a:ext cx="175846" cy="140692"/>
              </a:xfrm>
              <a:custGeom>
                <a:avLst/>
                <a:gdLst>
                  <a:gd name="connsiteX0" fmla="*/ 0 w 175846"/>
                  <a:gd name="connsiteY0" fmla="*/ 140692 h 140692"/>
                  <a:gd name="connsiteX1" fmla="*/ 1466 w 175846"/>
                  <a:gd name="connsiteY1" fmla="*/ 133365 h 140692"/>
                  <a:gd name="connsiteX2" fmla="*/ 0 w 175846"/>
                  <a:gd name="connsiteY2" fmla="*/ 79146 h 140692"/>
                  <a:gd name="connsiteX3" fmla="*/ 1466 w 175846"/>
                  <a:gd name="connsiteY3" fmla="*/ 63027 h 140692"/>
                  <a:gd name="connsiteX4" fmla="*/ 5862 w 175846"/>
                  <a:gd name="connsiteY4" fmla="*/ 55700 h 140692"/>
                  <a:gd name="connsiteX5" fmla="*/ 13189 w 175846"/>
                  <a:gd name="connsiteY5" fmla="*/ 45442 h 140692"/>
                  <a:gd name="connsiteX6" fmla="*/ 21981 w 175846"/>
                  <a:gd name="connsiteY6" fmla="*/ 43977 h 140692"/>
                  <a:gd name="connsiteX7" fmla="*/ 32239 w 175846"/>
                  <a:gd name="connsiteY7" fmla="*/ 35184 h 140692"/>
                  <a:gd name="connsiteX8" fmla="*/ 42496 w 175846"/>
                  <a:gd name="connsiteY8" fmla="*/ 33719 h 140692"/>
                  <a:gd name="connsiteX9" fmla="*/ 52754 w 175846"/>
                  <a:gd name="connsiteY9" fmla="*/ 27858 h 140692"/>
                  <a:gd name="connsiteX10" fmla="*/ 63012 w 175846"/>
                  <a:gd name="connsiteY10" fmla="*/ 23461 h 140692"/>
                  <a:gd name="connsiteX11" fmla="*/ 86458 w 175846"/>
                  <a:gd name="connsiteY11" fmla="*/ 13204 h 140692"/>
                  <a:gd name="connsiteX12" fmla="*/ 105508 w 175846"/>
                  <a:gd name="connsiteY12" fmla="*/ 8808 h 140692"/>
                  <a:gd name="connsiteX13" fmla="*/ 111369 w 175846"/>
                  <a:gd name="connsiteY13" fmla="*/ 5877 h 140692"/>
                  <a:gd name="connsiteX14" fmla="*/ 124558 w 175846"/>
                  <a:gd name="connsiteY14" fmla="*/ 4411 h 140692"/>
                  <a:gd name="connsiteX15" fmla="*/ 136281 w 175846"/>
                  <a:gd name="connsiteY15" fmla="*/ 2946 h 140692"/>
                  <a:gd name="connsiteX16" fmla="*/ 175846 w 175846"/>
                  <a:gd name="connsiteY16" fmla="*/ 15 h 14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846" h="140692">
                    <a:moveTo>
                      <a:pt x="0" y="140692"/>
                    </a:moveTo>
                    <a:cubicBezTo>
                      <a:pt x="489" y="138250"/>
                      <a:pt x="1466" y="135856"/>
                      <a:pt x="1466" y="133365"/>
                    </a:cubicBezTo>
                    <a:cubicBezTo>
                      <a:pt x="1466" y="115285"/>
                      <a:pt x="0" y="97226"/>
                      <a:pt x="0" y="79146"/>
                    </a:cubicBezTo>
                    <a:cubicBezTo>
                      <a:pt x="0" y="73751"/>
                      <a:pt x="157" y="68261"/>
                      <a:pt x="1466" y="63027"/>
                    </a:cubicBezTo>
                    <a:cubicBezTo>
                      <a:pt x="2157" y="60264"/>
                      <a:pt x="4479" y="58190"/>
                      <a:pt x="5862" y="55700"/>
                    </a:cubicBezTo>
                    <a:cubicBezTo>
                      <a:pt x="7723" y="52349"/>
                      <a:pt x="9140" y="47241"/>
                      <a:pt x="13189" y="45442"/>
                    </a:cubicBezTo>
                    <a:cubicBezTo>
                      <a:pt x="15904" y="44235"/>
                      <a:pt x="19050" y="44465"/>
                      <a:pt x="21981" y="43977"/>
                    </a:cubicBezTo>
                    <a:cubicBezTo>
                      <a:pt x="24230" y="41728"/>
                      <a:pt x="29286" y="36258"/>
                      <a:pt x="32239" y="35184"/>
                    </a:cubicBezTo>
                    <a:cubicBezTo>
                      <a:pt x="35485" y="34004"/>
                      <a:pt x="39077" y="34207"/>
                      <a:pt x="42496" y="33719"/>
                    </a:cubicBezTo>
                    <a:cubicBezTo>
                      <a:pt x="45915" y="31765"/>
                      <a:pt x="49232" y="29619"/>
                      <a:pt x="52754" y="27858"/>
                    </a:cubicBezTo>
                    <a:cubicBezTo>
                      <a:pt x="56081" y="26194"/>
                      <a:pt x="59730" y="25212"/>
                      <a:pt x="63012" y="23461"/>
                    </a:cubicBezTo>
                    <a:cubicBezTo>
                      <a:pt x="83045" y="12776"/>
                      <a:pt x="65986" y="18321"/>
                      <a:pt x="86458" y="13204"/>
                    </a:cubicBezTo>
                    <a:cubicBezTo>
                      <a:pt x="99646" y="6609"/>
                      <a:pt x="83322" y="13928"/>
                      <a:pt x="105508" y="8808"/>
                    </a:cubicBezTo>
                    <a:cubicBezTo>
                      <a:pt x="107636" y="8317"/>
                      <a:pt x="109241" y="6368"/>
                      <a:pt x="111369" y="5877"/>
                    </a:cubicBezTo>
                    <a:cubicBezTo>
                      <a:pt x="115679" y="4882"/>
                      <a:pt x="120165" y="4928"/>
                      <a:pt x="124558" y="4411"/>
                    </a:cubicBezTo>
                    <a:lnTo>
                      <a:pt x="136281" y="2946"/>
                    </a:lnTo>
                    <a:cubicBezTo>
                      <a:pt x="166343" y="-394"/>
                      <a:pt x="155489" y="15"/>
                      <a:pt x="175846" y="15"/>
                    </a:cubicBezTo>
                  </a:path>
                </a:pathLst>
              </a:custGeom>
              <a:noFill/>
              <a:ln w="6350" cap="flat" cmpd="sng" algn="ctr">
                <a:solidFill>
                  <a:srgbClr val="00B0F0"/>
                </a:solidFill>
                <a:prstDash val="solid"/>
                <a:miter lim="800000"/>
              </a:ln>
              <a:effectLst/>
            </p:spPr>
            <p:txBody>
              <a:bodyPr rtlCol="0" anchor="ctr"/>
              <a:lstStyle/>
              <a:p>
                <a:pPr algn="ctr" defTabSz="914400">
                  <a:defRPr/>
                </a:pPr>
                <a:endParaRPr lang="en-GB" sz="800" kern="0"/>
              </a:p>
            </p:txBody>
          </p:sp>
        </p:grpSp>
        <p:grpSp>
          <p:nvGrpSpPr>
            <p:cNvPr id="152" name="Group 151">
              <a:extLst>
                <a:ext uri="{FF2B5EF4-FFF2-40B4-BE49-F238E27FC236}">
                  <a16:creationId xmlns:a16="http://schemas.microsoft.com/office/drawing/2014/main" id="{5889D9C9-9714-70A2-CAED-1C1D5F81BD7E}"/>
                </a:ext>
              </a:extLst>
            </p:cNvPr>
            <p:cNvGrpSpPr/>
            <p:nvPr/>
          </p:nvGrpSpPr>
          <p:grpSpPr>
            <a:xfrm>
              <a:off x="2899787" y="1633520"/>
              <a:ext cx="2259932" cy="1682275"/>
              <a:chOff x="3795963" y="1457826"/>
              <a:chExt cx="2259932" cy="1682275"/>
            </a:xfrm>
          </p:grpSpPr>
          <p:sp>
            <p:nvSpPr>
              <p:cNvPr id="153" name="Freeform: Shape 152">
                <a:extLst>
                  <a:ext uri="{FF2B5EF4-FFF2-40B4-BE49-F238E27FC236}">
                    <a16:creationId xmlns:a16="http://schemas.microsoft.com/office/drawing/2014/main" id="{6E401B22-EEBC-C263-A887-A9F219FC4F3A}"/>
                  </a:ext>
                </a:extLst>
              </p:cNvPr>
              <p:cNvSpPr/>
              <p:nvPr/>
            </p:nvSpPr>
            <p:spPr>
              <a:xfrm>
                <a:off x="3795963" y="1457826"/>
                <a:ext cx="2259932" cy="1676400"/>
              </a:xfrm>
              <a:custGeom>
                <a:avLst/>
                <a:gdLst>
                  <a:gd name="connsiteX0" fmla="*/ 0 w 2259932"/>
                  <a:gd name="connsiteY0" fmla="*/ 1078832 h 1676400"/>
                  <a:gd name="connsiteX1" fmla="*/ 12032 w 2259932"/>
                  <a:gd name="connsiteY1" fmla="*/ 1030706 h 1676400"/>
                  <a:gd name="connsiteX2" fmla="*/ 44116 w 2259932"/>
                  <a:gd name="connsiteY2" fmla="*/ 1000627 h 1676400"/>
                  <a:gd name="connsiteX3" fmla="*/ 64169 w 2259932"/>
                  <a:gd name="connsiteY3" fmla="*/ 954506 h 1676400"/>
                  <a:gd name="connsiteX4" fmla="*/ 120316 w 2259932"/>
                  <a:gd name="connsiteY4" fmla="*/ 948490 h 1676400"/>
                  <a:gd name="connsiteX5" fmla="*/ 132348 w 2259932"/>
                  <a:gd name="connsiteY5" fmla="*/ 1002632 h 1676400"/>
                  <a:gd name="connsiteX6" fmla="*/ 148390 w 2259932"/>
                  <a:gd name="connsiteY6" fmla="*/ 990600 h 1676400"/>
                  <a:gd name="connsiteX7" fmla="*/ 214563 w 2259932"/>
                  <a:gd name="connsiteY7" fmla="*/ 970548 h 1676400"/>
                  <a:gd name="connsiteX8" fmla="*/ 266700 w 2259932"/>
                  <a:gd name="connsiteY8" fmla="*/ 938463 h 1676400"/>
                  <a:gd name="connsiteX9" fmla="*/ 354932 w 2259932"/>
                  <a:gd name="connsiteY9" fmla="*/ 866274 h 1676400"/>
                  <a:gd name="connsiteX10" fmla="*/ 405063 w 2259932"/>
                  <a:gd name="connsiteY10" fmla="*/ 794085 h 1676400"/>
                  <a:gd name="connsiteX11" fmla="*/ 423111 w 2259932"/>
                  <a:gd name="connsiteY11" fmla="*/ 707858 h 1676400"/>
                  <a:gd name="connsiteX12" fmla="*/ 455195 w 2259932"/>
                  <a:gd name="connsiteY12" fmla="*/ 681790 h 1676400"/>
                  <a:gd name="connsiteX13" fmla="*/ 515353 w 2259932"/>
                  <a:gd name="connsiteY13" fmla="*/ 669758 h 1676400"/>
                  <a:gd name="connsiteX14" fmla="*/ 531395 w 2259932"/>
                  <a:gd name="connsiteY14" fmla="*/ 637674 h 1676400"/>
                  <a:gd name="connsiteX15" fmla="*/ 543426 w 2259932"/>
                  <a:gd name="connsiteY15" fmla="*/ 593558 h 1676400"/>
                  <a:gd name="connsiteX16" fmla="*/ 525379 w 2259932"/>
                  <a:gd name="connsiteY16" fmla="*/ 567490 h 1676400"/>
                  <a:gd name="connsiteX17" fmla="*/ 563479 w 2259932"/>
                  <a:gd name="connsiteY17" fmla="*/ 565485 h 1676400"/>
                  <a:gd name="connsiteX18" fmla="*/ 621632 w 2259932"/>
                  <a:gd name="connsiteY18" fmla="*/ 533400 h 1676400"/>
                  <a:gd name="connsiteX19" fmla="*/ 675774 w 2259932"/>
                  <a:gd name="connsiteY19" fmla="*/ 467227 h 1676400"/>
                  <a:gd name="connsiteX20" fmla="*/ 729916 w 2259932"/>
                  <a:gd name="connsiteY20" fmla="*/ 381000 h 1676400"/>
                  <a:gd name="connsiteX21" fmla="*/ 764005 w 2259932"/>
                  <a:gd name="connsiteY21" fmla="*/ 336885 h 1676400"/>
                  <a:gd name="connsiteX22" fmla="*/ 814137 w 2259932"/>
                  <a:gd name="connsiteY22" fmla="*/ 340895 h 1676400"/>
                  <a:gd name="connsiteX23" fmla="*/ 854242 w 2259932"/>
                  <a:gd name="connsiteY23" fmla="*/ 322848 h 1676400"/>
                  <a:gd name="connsiteX24" fmla="*/ 902369 w 2259932"/>
                  <a:gd name="connsiteY24" fmla="*/ 320842 h 1676400"/>
                  <a:gd name="connsiteX25" fmla="*/ 930442 w 2259932"/>
                  <a:gd name="connsiteY25" fmla="*/ 342900 h 1676400"/>
                  <a:gd name="connsiteX26" fmla="*/ 946484 w 2259932"/>
                  <a:gd name="connsiteY26" fmla="*/ 364958 h 1676400"/>
                  <a:gd name="connsiteX27" fmla="*/ 980574 w 2259932"/>
                  <a:gd name="connsiteY27" fmla="*/ 336885 h 1676400"/>
                  <a:gd name="connsiteX28" fmla="*/ 1034716 w 2259932"/>
                  <a:gd name="connsiteY28" fmla="*/ 334879 h 1676400"/>
                  <a:gd name="connsiteX29" fmla="*/ 1080837 w 2259932"/>
                  <a:gd name="connsiteY29" fmla="*/ 316832 h 1676400"/>
                  <a:gd name="connsiteX30" fmla="*/ 1128963 w 2259932"/>
                  <a:gd name="connsiteY30" fmla="*/ 304800 h 1676400"/>
                  <a:gd name="connsiteX31" fmla="*/ 1165058 w 2259932"/>
                  <a:gd name="connsiteY31" fmla="*/ 302795 h 1676400"/>
                  <a:gd name="connsiteX32" fmla="*/ 1203158 w 2259932"/>
                  <a:gd name="connsiteY32" fmla="*/ 296779 h 1676400"/>
                  <a:gd name="connsiteX33" fmla="*/ 1233237 w 2259932"/>
                  <a:gd name="connsiteY33" fmla="*/ 324853 h 1676400"/>
                  <a:gd name="connsiteX34" fmla="*/ 1251284 w 2259932"/>
                  <a:gd name="connsiteY34" fmla="*/ 286753 h 1676400"/>
                  <a:gd name="connsiteX35" fmla="*/ 1283369 w 2259932"/>
                  <a:gd name="connsiteY35" fmla="*/ 314827 h 1676400"/>
                  <a:gd name="connsiteX36" fmla="*/ 1305426 w 2259932"/>
                  <a:gd name="connsiteY36" fmla="*/ 278732 h 1676400"/>
                  <a:gd name="connsiteX37" fmla="*/ 1339516 w 2259932"/>
                  <a:gd name="connsiteY37" fmla="*/ 224590 h 1676400"/>
                  <a:gd name="connsiteX38" fmla="*/ 1427748 w 2259932"/>
                  <a:gd name="connsiteY38" fmla="*/ 146385 h 1676400"/>
                  <a:gd name="connsiteX39" fmla="*/ 1443790 w 2259932"/>
                  <a:gd name="connsiteY39" fmla="*/ 84221 h 1676400"/>
                  <a:gd name="connsiteX40" fmla="*/ 1491916 w 2259932"/>
                  <a:gd name="connsiteY40" fmla="*/ 38100 h 1676400"/>
                  <a:gd name="connsiteX41" fmla="*/ 1530016 w 2259932"/>
                  <a:gd name="connsiteY41" fmla="*/ 4011 h 1676400"/>
                  <a:gd name="connsiteX42" fmla="*/ 1596190 w 2259932"/>
                  <a:gd name="connsiteY42" fmla="*/ 0 h 1676400"/>
                  <a:gd name="connsiteX43" fmla="*/ 1654342 w 2259932"/>
                  <a:gd name="connsiteY43" fmla="*/ 98258 h 1676400"/>
                  <a:gd name="connsiteX44" fmla="*/ 1688432 w 2259932"/>
                  <a:gd name="connsiteY44" fmla="*/ 128337 h 1676400"/>
                  <a:gd name="connsiteX45" fmla="*/ 1738563 w 2259932"/>
                  <a:gd name="connsiteY45" fmla="*/ 174458 h 1676400"/>
                  <a:gd name="connsiteX46" fmla="*/ 1740569 w 2259932"/>
                  <a:gd name="connsiteY46" fmla="*/ 240632 h 1676400"/>
                  <a:gd name="connsiteX47" fmla="*/ 1684421 w 2259932"/>
                  <a:gd name="connsiteY47" fmla="*/ 264695 h 1676400"/>
                  <a:gd name="connsiteX48" fmla="*/ 1670384 w 2259932"/>
                  <a:gd name="connsiteY48" fmla="*/ 300790 h 1676400"/>
                  <a:gd name="connsiteX49" fmla="*/ 1706479 w 2259932"/>
                  <a:gd name="connsiteY49" fmla="*/ 366963 h 1676400"/>
                  <a:gd name="connsiteX50" fmla="*/ 1694448 w 2259932"/>
                  <a:gd name="connsiteY50" fmla="*/ 411079 h 1676400"/>
                  <a:gd name="connsiteX51" fmla="*/ 1722521 w 2259932"/>
                  <a:gd name="connsiteY51" fmla="*/ 423111 h 1676400"/>
                  <a:gd name="connsiteX52" fmla="*/ 1696453 w 2259932"/>
                  <a:gd name="connsiteY52" fmla="*/ 465221 h 1676400"/>
                  <a:gd name="connsiteX53" fmla="*/ 1716505 w 2259932"/>
                  <a:gd name="connsiteY53" fmla="*/ 503321 h 1676400"/>
                  <a:gd name="connsiteX54" fmla="*/ 1722521 w 2259932"/>
                  <a:gd name="connsiteY54" fmla="*/ 577516 h 1676400"/>
                  <a:gd name="connsiteX55" fmla="*/ 1708484 w 2259932"/>
                  <a:gd name="connsiteY55" fmla="*/ 609600 h 1676400"/>
                  <a:gd name="connsiteX56" fmla="*/ 1714500 w 2259932"/>
                  <a:gd name="connsiteY56" fmla="*/ 639679 h 1676400"/>
                  <a:gd name="connsiteX57" fmla="*/ 1704474 w 2259932"/>
                  <a:gd name="connsiteY57" fmla="*/ 705853 h 1676400"/>
                  <a:gd name="connsiteX58" fmla="*/ 1674395 w 2259932"/>
                  <a:gd name="connsiteY58" fmla="*/ 731921 h 1676400"/>
                  <a:gd name="connsiteX59" fmla="*/ 1674395 w 2259932"/>
                  <a:gd name="connsiteY59" fmla="*/ 810127 h 1676400"/>
                  <a:gd name="connsiteX60" fmla="*/ 1670384 w 2259932"/>
                  <a:gd name="connsiteY60" fmla="*/ 848227 h 1676400"/>
                  <a:gd name="connsiteX61" fmla="*/ 1650332 w 2259932"/>
                  <a:gd name="connsiteY61" fmla="*/ 910390 h 1676400"/>
                  <a:gd name="connsiteX62" fmla="*/ 1616242 w 2259932"/>
                  <a:gd name="connsiteY62" fmla="*/ 958516 h 1676400"/>
                  <a:gd name="connsiteX63" fmla="*/ 1614237 w 2259932"/>
                  <a:gd name="connsiteY63" fmla="*/ 1000627 h 1676400"/>
                  <a:gd name="connsiteX64" fmla="*/ 1614237 w 2259932"/>
                  <a:gd name="connsiteY64" fmla="*/ 1046748 h 1676400"/>
                  <a:gd name="connsiteX65" fmla="*/ 1568116 w 2259932"/>
                  <a:gd name="connsiteY65" fmla="*/ 1084848 h 1676400"/>
                  <a:gd name="connsiteX66" fmla="*/ 1586163 w 2259932"/>
                  <a:gd name="connsiteY66" fmla="*/ 1134979 h 1676400"/>
                  <a:gd name="connsiteX67" fmla="*/ 1624263 w 2259932"/>
                  <a:gd name="connsiteY67" fmla="*/ 1116932 h 1676400"/>
                  <a:gd name="connsiteX68" fmla="*/ 1662363 w 2259932"/>
                  <a:gd name="connsiteY68" fmla="*/ 1138990 h 1676400"/>
                  <a:gd name="connsiteX69" fmla="*/ 1676400 w 2259932"/>
                  <a:gd name="connsiteY69" fmla="*/ 1195137 h 1676400"/>
                  <a:gd name="connsiteX70" fmla="*/ 1730542 w 2259932"/>
                  <a:gd name="connsiteY70" fmla="*/ 1173079 h 1676400"/>
                  <a:gd name="connsiteX71" fmla="*/ 1774658 w 2259932"/>
                  <a:gd name="connsiteY71" fmla="*/ 1159042 h 1676400"/>
                  <a:gd name="connsiteX72" fmla="*/ 1808748 w 2259932"/>
                  <a:gd name="connsiteY72" fmla="*/ 1120942 h 1676400"/>
                  <a:gd name="connsiteX73" fmla="*/ 1854869 w 2259932"/>
                  <a:gd name="connsiteY73" fmla="*/ 1092869 h 1676400"/>
                  <a:gd name="connsiteX74" fmla="*/ 1929063 w 2259932"/>
                  <a:gd name="connsiteY74" fmla="*/ 1044742 h 1676400"/>
                  <a:gd name="connsiteX75" fmla="*/ 1935079 w 2259932"/>
                  <a:gd name="connsiteY75" fmla="*/ 1094874 h 1676400"/>
                  <a:gd name="connsiteX76" fmla="*/ 1935079 w 2259932"/>
                  <a:gd name="connsiteY76" fmla="*/ 1118937 h 1676400"/>
                  <a:gd name="connsiteX77" fmla="*/ 1965158 w 2259932"/>
                  <a:gd name="connsiteY77" fmla="*/ 1138990 h 1676400"/>
                  <a:gd name="connsiteX78" fmla="*/ 2005263 w 2259932"/>
                  <a:gd name="connsiteY78" fmla="*/ 1167063 h 1676400"/>
                  <a:gd name="connsiteX79" fmla="*/ 2039353 w 2259932"/>
                  <a:gd name="connsiteY79" fmla="*/ 1207169 h 1676400"/>
                  <a:gd name="connsiteX80" fmla="*/ 2083469 w 2259932"/>
                  <a:gd name="connsiteY80" fmla="*/ 1193132 h 1676400"/>
                  <a:gd name="connsiteX81" fmla="*/ 2101516 w 2259932"/>
                  <a:gd name="connsiteY81" fmla="*/ 1122948 h 1676400"/>
                  <a:gd name="connsiteX82" fmla="*/ 2149642 w 2259932"/>
                  <a:gd name="connsiteY82" fmla="*/ 1122948 h 1676400"/>
                  <a:gd name="connsiteX83" fmla="*/ 2177716 w 2259932"/>
                  <a:gd name="connsiteY83" fmla="*/ 1138990 h 1676400"/>
                  <a:gd name="connsiteX84" fmla="*/ 2199774 w 2259932"/>
                  <a:gd name="connsiteY84" fmla="*/ 1177090 h 1676400"/>
                  <a:gd name="connsiteX85" fmla="*/ 2257926 w 2259932"/>
                  <a:gd name="connsiteY85" fmla="*/ 1205163 h 1676400"/>
                  <a:gd name="connsiteX86" fmla="*/ 2259932 w 2259932"/>
                  <a:gd name="connsiteY86" fmla="*/ 1263316 h 1676400"/>
                  <a:gd name="connsiteX87" fmla="*/ 2225842 w 2259932"/>
                  <a:gd name="connsiteY87" fmla="*/ 1309437 h 1676400"/>
                  <a:gd name="connsiteX88" fmla="*/ 2205790 w 2259932"/>
                  <a:gd name="connsiteY88" fmla="*/ 1359569 h 1676400"/>
                  <a:gd name="connsiteX89" fmla="*/ 2093495 w 2259932"/>
                  <a:gd name="connsiteY89" fmla="*/ 1395663 h 1676400"/>
                  <a:gd name="connsiteX90" fmla="*/ 2039353 w 2259932"/>
                  <a:gd name="connsiteY90" fmla="*/ 1417721 h 1676400"/>
                  <a:gd name="connsiteX91" fmla="*/ 1931069 w 2259932"/>
                  <a:gd name="connsiteY91" fmla="*/ 1413711 h 1676400"/>
                  <a:gd name="connsiteX92" fmla="*/ 1907005 w 2259932"/>
                  <a:gd name="connsiteY92" fmla="*/ 1491916 h 1676400"/>
                  <a:gd name="connsiteX93" fmla="*/ 1858879 w 2259932"/>
                  <a:gd name="connsiteY93" fmla="*/ 1495927 h 1676400"/>
                  <a:gd name="connsiteX94" fmla="*/ 1822784 w 2259932"/>
                  <a:gd name="connsiteY94" fmla="*/ 1521995 h 1676400"/>
                  <a:gd name="connsiteX95" fmla="*/ 1786690 w 2259932"/>
                  <a:gd name="connsiteY95" fmla="*/ 1457827 h 1676400"/>
                  <a:gd name="connsiteX96" fmla="*/ 1746584 w 2259932"/>
                  <a:gd name="connsiteY96" fmla="*/ 1507958 h 1676400"/>
                  <a:gd name="connsiteX97" fmla="*/ 1674395 w 2259932"/>
                  <a:gd name="connsiteY97" fmla="*/ 1481890 h 1676400"/>
                  <a:gd name="connsiteX98" fmla="*/ 1630279 w 2259932"/>
                  <a:gd name="connsiteY98" fmla="*/ 1503948 h 1676400"/>
                  <a:gd name="connsiteX99" fmla="*/ 1578142 w 2259932"/>
                  <a:gd name="connsiteY99" fmla="*/ 1519990 h 1676400"/>
                  <a:gd name="connsiteX100" fmla="*/ 1560095 w 2259932"/>
                  <a:gd name="connsiteY100" fmla="*/ 1519990 h 1676400"/>
                  <a:gd name="connsiteX101" fmla="*/ 1501942 w 2259932"/>
                  <a:gd name="connsiteY101" fmla="*/ 1562100 h 1676400"/>
                  <a:gd name="connsiteX102" fmla="*/ 1509963 w 2259932"/>
                  <a:gd name="connsiteY102" fmla="*/ 1628274 h 1676400"/>
                  <a:gd name="connsiteX103" fmla="*/ 1521995 w 2259932"/>
                  <a:gd name="connsiteY103" fmla="*/ 1676400 h 1676400"/>
                  <a:gd name="connsiteX104" fmla="*/ 1435769 w 2259932"/>
                  <a:gd name="connsiteY104" fmla="*/ 1676400 h 1676400"/>
                  <a:gd name="connsiteX105" fmla="*/ 1405690 w 2259932"/>
                  <a:gd name="connsiteY105" fmla="*/ 1668379 h 1676400"/>
                  <a:gd name="connsiteX106" fmla="*/ 1385637 w 2259932"/>
                  <a:gd name="connsiteY106" fmla="*/ 1602206 h 1676400"/>
                  <a:gd name="connsiteX107" fmla="*/ 1359569 w 2259932"/>
                  <a:gd name="connsiteY107" fmla="*/ 1562100 h 1676400"/>
                  <a:gd name="connsiteX108" fmla="*/ 1447800 w 2259932"/>
                  <a:gd name="connsiteY108" fmla="*/ 1560095 h 1676400"/>
                  <a:gd name="connsiteX109" fmla="*/ 1455821 w 2259932"/>
                  <a:gd name="connsiteY109" fmla="*/ 1528011 h 1676400"/>
                  <a:gd name="connsiteX110" fmla="*/ 1439779 w 2259932"/>
                  <a:gd name="connsiteY110" fmla="*/ 1473869 h 1676400"/>
                  <a:gd name="connsiteX111" fmla="*/ 1425742 w 2259932"/>
                  <a:gd name="connsiteY111" fmla="*/ 1447800 h 1676400"/>
                  <a:gd name="connsiteX112" fmla="*/ 1449805 w 2259932"/>
                  <a:gd name="connsiteY112" fmla="*/ 1401679 h 1676400"/>
                  <a:gd name="connsiteX113" fmla="*/ 1459832 w 2259932"/>
                  <a:gd name="connsiteY113" fmla="*/ 1373606 h 1676400"/>
                  <a:gd name="connsiteX114" fmla="*/ 1421732 w 2259932"/>
                  <a:gd name="connsiteY114" fmla="*/ 1387642 h 1676400"/>
                  <a:gd name="connsiteX115" fmla="*/ 1381626 w 2259932"/>
                  <a:gd name="connsiteY115" fmla="*/ 1383632 h 1676400"/>
                  <a:gd name="connsiteX116" fmla="*/ 1347537 w 2259932"/>
                  <a:gd name="connsiteY116" fmla="*/ 1343527 h 1676400"/>
                  <a:gd name="connsiteX117" fmla="*/ 1313448 w 2259932"/>
                  <a:gd name="connsiteY117" fmla="*/ 1361574 h 1676400"/>
                  <a:gd name="connsiteX118" fmla="*/ 1279358 w 2259932"/>
                  <a:gd name="connsiteY118" fmla="*/ 1329490 h 1676400"/>
                  <a:gd name="connsiteX119" fmla="*/ 1273342 w 2259932"/>
                  <a:gd name="connsiteY119" fmla="*/ 1303421 h 1676400"/>
                  <a:gd name="connsiteX120" fmla="*/ 1217195 w 2259932"/>
                  <a:gd name="connsiteY120" fmla="*/ 1259306 h 1676400"/>
                  <a:gd name="connsiteX121" fmla="*/ 1195137 w 2259932"/>
                  <a:gd name="connsiteY121" fmla="*/ 1247274 h 1676400"/>
                  <a:gd name="connsiteX122" fmla="*/ 1159042 w 2259932"/>
                  <a:gd name="connsiteY122" fmla="*/ 1211179 h 1676400"/>
                  <a:gd name="connsiteX123" fmla="*/ 1157037 w 2259932"/>
                  <a:gd name="connsiteY123" fmla="*/ 1183106 h 1676400"/>
                  <a:gd name="connsiteX124" fmla="*/ 1147011 w 2259932"/>
                  <a:gd name="connsiteY124" fmla="*/ 1153027 h 1676400"/>
                  <a:gd name="connsiteX125" fmla="*/ 1102895 w 2259932"/>
                  <a:gd name="connsiteY125" fmla="*/ 1161048 h 1676400"/>
                  <a:gd name="connsiteX126" fmla="*/ 1070811 w 2259932"/>
                  <a:gd name="connsiteY126" fmla="*/ 1157037 h 1676400"/>
                  <a:gd name="connsiteX127" fmla="*/ 1062790 w 2259932"/>
                  <a:gd name="connsiteY127" fmla="*/ 1122948 h 1676400"/>
                  <a:gd name="connsiteX128" fmla="*/ 1090863 w 2259932"/>
                  <a:gd name="connsiteY128" fmla="*/ 1096879 h 1676400"/>
                  <a:gd name="connsiteX129" fmla="*/ 1096879 w 2259932"/>
                  <a:gd name="connsiteY129" fmla="*/ 1056774 h 1676400"/>
                  <a:gd name="connsiteX130" fmla="*/ 1082842 w 2259932"/>
                  <a:gd name="connsiteY130" fmla="*/ 1012658 h 1676400"/>
                  <a:gd name="connsiteX131" fmla="*/ 1050758 w 2259932"/>
                  <a:gd name="connsiteY131" fmla="*/ 988595 h 1676400"/>
                  <a:gd name="connsiteX132" fmla="*/ 1028700 w 2259932"/>
                  <a:gd name="connsiteY132" fmla="*/ 992606 h 1676400"/>
                  <a:gd name="connsiteX133" fmla="*/ 996616 w 2259932"/>
                  <a:gd name="connsiteY133" fmla="*/ 1010653 h 1676400"/>
                  <a:gd name="connsiteX134" fmla="*/ 946484 w 2259932"/>
                  <a:gd name="connsiteY134" fmla="*/ 988595 h 1676400"/>
                  <a:gd name="connsiteX135" fmla="*/ 938463 w 2259932"/>
                  <a:gd name="connsiteY135" fmla="*/ 968542 h 1676400"/>
                  <a:gd name="connsiteX136" fmla="*/ 906379 w 2259932"/>
                  <a:gd name="connsiteY136" fmla="*/ 972553 h 1676400"/>
                  <a:gd name="connsiteX137" fmla="*/ 864269 w 2259932"/>
                  <a:gd name="connsiteY137" fmla="*/ 952500 h 1676400"/>
                  <a:gd name="connsiteX138" fmla="*/ 864269 w 2259932"/>
                  <a:gd name="connsiteY138" fmla="*/ 926432 h 1676400"/>
                  <a:gd name="connsiteX139" fmla="*/ 882316 w 2259932"/>
                  <a:gd name="connsiteY139" fmla="*/ 906379 h 1676400"/>
                  <a:gd name="connsiteX140" fmla="*/ 860258 w 2259932"/>
                  <a:gd name="connsiteY140" fmla="*/ 838200 h 1676400"/>
                  <a:gd name="connsiteX141" fmla="*/ 838200 w 2259932"/>
                  <a:gd name="connsiteY141" fmla="*/ 828174 h 1676400"/>
                  <a:gd name="connsiteX142" fmla="*/ 814137 w 2259932"/>
                  <a:gd name="connsiteY142" fmla="*/ 800100 h 1676400"/>
                  <a:gd name="connsiteX143" fmla="*/ 794084 w 2259932"/>
                  <a:gd name="connsiteY143" fmla="*/ 800100 h 1676400"/>
                  <a:gd name="connsiteX144" fmla="*/ 753979 w 2259932"/>
                  <a:gd name="connsiteY144" fmla="*/ 780048 h 1676400"/>
                  <a:gd name="connsiteX145" fmla="*/ 731921 w 2259932"/>
                  <a:gd name="connsiteY145" fmla="*/ 784058 h 1676400"/>
                  <a:gd name="connsiteX146" fmla="*/ 723900 w 2259932"/>
                  <a:gd name="connsiteY146" fmla="*/ 766011 h 1676400"/>
                  <a:gd name="connsiteX147" fmla="*/ 693821 w 2259932"/>
                  <a:gd name="connsiteY147" fmla="*/ 741948 h 1676400"/>
                  <a:gd name="connsiteX148" fmla="*/ 659732 w 2259932"/>
                  <a:gd name="connsiteY148" fmla="*/ 751974 h 1676400"/>
                  <a:gd name="connsiteX149" fmla="*/ 637674 w 2259932"/>
                  <a:gd name="connsiteY149" fmla="*/ 778042 h 1676400"/>
                  <a:gd name="connsiteX150" fmla="*/ 617621 w 2259932"/>
                  <a:gd name="connsiteY150" fmla="*/ 818148 h 1676400"/>
                  <a:gd name="connsiteX151" fmla="*/ 591553 w 2259932"/>
                  <a:gd name="connsiteY151" fmla="*/ 868279 h 1676400"/>
                  <a:gd name="connsiteX152" fmla="*/ 557463 w 2259932"/>
                  <a:gd name="connsiteY152" fmla="*/ 918411 h 1676400"/>
                  <a:gd name="connsiteX153" fmla="*/ 553453 w 2259932"/>
                  <a:gd name="connsiteY153" fmla="*/ 962527 h 1676400"/>
                  <a:gd name="connsiteX154" fmla="*/ 475248 w 2259932"/>
                  <a:gd name="connsiteY154" fmla="*/ 1024690 h 1676400"/>
                  <a:gd name="connsiteX155" fmla="*/ 453190 w 2259932"/>
                  <a:gd name="connsiteY155" fmla="*/ 1062790 h 1676400"/>
                  <a:gd name="connsiteX156" fmla="*/ 411079 w 2259932"/>
                  <a:gd name="connsiteY156" fmla="*/ 1100890 h 1676400"/>
                  <a:gd name="connsiteX157" fmla="*/ 419100 w 2259932"/>
                  <a:gd name="connsiteY157" fmla="*/ 1140995 h 1676400"/>
                  <a:gd name="connsiteX158" fmla="*/ 391026 w 2259932"/>
                  <a:gd name="connsiteY158" fmla="*/ 1175085 h 1676400"/>
                  <a:gd name="connsiteX159" fmla="*/ 356937 w 2259932"/>
                  <a:gd name="connsiteY159" fmla="*/ 1145006 h 1676400"/>
                  <a:gd name="connsiteX160" fmla="*/ 310816 w 2259932"/>
                  <a:gd name="connsiteY160" fmla="*/ 1185111 h 1676400"/>
                  <a:gd name="connsiteX161" fmla="*/ 270711 w 2259932"/>
                  <a:gd name="connsiteY161" fmla="*/ 1215190 h 1676400"/>
                  <a:gd name="connsiteX162" fmla="*/ 244642 w 2259932"/>
                  <a:gd name="connsiteY162" fmla="*/ 1199148 h 1676400"/>
                  <a:gd name="connsiteX163" fmla="*/ 232611 w 2259932"/>
                  <a:gd name="connsiteY163" fmla="*/ 1233237 h 1676400"/>
                  <a:gd name="connsiteX164" fmla="*/ 188495 w 2259932"/>
                  <a:gd name="connsiteY164" fmla="*/ 1253290 h 1676400"/>
                  <a:gd name="connsiteX165" fmla="*/ 148390 w 2259932"/>
                  <a:gd name="connsiteY165" fmla="*/ 1251285 h 1676400"/>
                  <a:gd name="connsiteX166" fmla="*/ 146384 w 2259932"/>
                  <a:gd name="connsiteY166" fmla="*/ 1207169 h 1676400"/>
                  <a:gd name="connsiteX167" fmla="*/ 114300 w 2259932"/>
                  <a:gd name="connsiteY167" fmla="*/ 1207169 h 1676400"/>
                  <a:gd name="connsiteX168" fmla="*/ 64169 w 2259932"/>
                  <a:gd name="connsiteY168" fmla="*/ 1217195 h 1676400"/>
                  <a:gd name="connsiteX169" fmla="*/ 24063 w 2259932"/>
                  <a:gd name="connsiteY169" fmla="*/ 1165058 h 1676400"/>
                  <a:gd name="connsiteX170" fmla="*/ 0 w 2259932"/>
                  <a:gd name="connsiteY170" fmla="*/ 1078832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259932" h="1676400">
                    <a:moveTo>
                      <a:pt x="0" y="1078832"/>
                    </a:moveTo>
                    <a:lnTo>
                      <a:pt x="12032" y="1030706"/>
                    </a:lnTo>
                    <a:lnTo>
                      <a:pt x="44116" y="1000627"/>
                    </a:lnTo>
                    <a:lnTo>
                      <a:pt x="64169" y="954506"/>
                    </a:lnTo>
                    <a:lnTo>
                      <a:pt x="120316" y="948490"/>
                    </a:lnTo>
                    <a:lnTo>
                      <a:pt x="132348" y="1002632"/>
                    </a:lnTo>
                    <a:lnTo>
                      <a:pt x="148390" y="990600"/>
                    </a:lnTo>
                    <a:lnTo>
                      <a:pt x="214563" y="970548"/>
                    </a:lnTo>
                    <a:lnTo>
                      <a:pt x="266700" y="938463"/>
                    </a:lnTo>
                    <a:lnTo>
                      <a:pt x="354932" y="866274"/>
                    </a:lnTo>
                    <a:lnTo>
                      <a:pt x="405063" y="794085"/>
                    </a:lnTo>
                    <a:lnTo>
                      <a:pt x="423111" y="707858"/>
                    </a:lnTo>
                    <a:lnTo>
                      <a:pt x="455195" y="681790"/>
                    </a:lnTo>
                    <a:lnTo>
                      <a:pt x="515353" y="669758"/>
                    </a:lnTo>
                    <a:lnTo>
                      <a:pt x="531395" y="637674"/>
                    </a:lnTo>
                    <a:lnTo>
                      <a:pt x="543426" y="593558"/>
                    </a:lnTo>
                    <a:lnTo>
                      <a:pt x="525379" y="567490"/>
                    </a:lnTo>
                    <a:lnTo>
                      <a:pt x="563479" y="565485"/>
                    </a:lnTo>
                    <a:lnTo>
                      <a:pt x="621632" y="533400"/>
                    </a:lnTo>
                    <a:lnTo>
                      <a:pt x="675774" y="467227"/>
                    </a:lnTo>
                    <a:lnTo>
                      <a:pt x="729916" y="381000"/>
                    </a:lnTo>
                    <a:lnTo>
                      <a:pt x="764005" y="336885"/>
                    </a:lnTo>
                    <a:lnTo>
                      <a:pt x="814137" y="340895"/>
                    </a:lnTo>
                    <a:lnTo>
                      <a:pt x="854242" y="322848"/>
                    </a:lnTo>
                    <a:lnTo>
                      <a:pt x="902369" y="320842"/>
                    </a:lnTo>
                    <a:lnTo>
                      <a:pt x="930442" y="342900"/>
                    </a:lnTo>
                    <a:lnTo>
                      <a:pt x="946484" y="364958"/>
                    </a:lnTo>
                    <a:lnTo>
                      <a:pt x="980574" y="336885"/>
                    </a:lnTo>
                    <a:lnTo>
                      <a:pt x="1034716" y="334879"/>
                    </a:lnTo>
                    <a:lnTo>
                      <a:pt x="1080837" y="316832"/>
                    </a:lnTo>
                    <a:lnTo>
                      <a:pt x="1128963" y="304800"/>
                    </a:lnTo>
                    <a:lnTo>
                      <a:pt x="1165058" y="302795"/>
                    </a:lnTo>
                    <a:lnTo>
                      <a:pt x="1203158" y="296779"/>
                    </a:lnTo>
                    <a:lnTo>
                      <a:pt x="1233237" y="324853"/>
                    </a:lnTo>
                    <a:lnTo>
                      <a:pt x="1251284" y="286753"/>
                    </a:lnTo>
                    <a:lnTo>
                      <a:pt x="1283369" y="314827"/>
                    </a:lnTo>
                    <a:lnTo>
                      <a:pt x="1305426" y="278732"/>
                    </a:lnTo>
                    <a:lnTo>
                      <a:pt x="1339516" y="224590"/>
                    </a:lnTo>
                    <a:lnTo>
                      <a:pt x="1427748" y="146385"/>
                    </a:lnTo>
                    <a:lnTo>
                      <a:pt x="1443790" y="84221"/>
                    </a:lnTo>
                    <a:lnTo>
                      <a:pt x="1491916" y="38100"/>
                    </a:lnTo>
                    <a:lnTo>
                      <a:pt x="1530016" y="4011"/>
                    </a:lnTo>
                    <a:lnTo>
                      <a:pt x="1596190" y="0"/>
                    </a:lnTo>
                    <a:lnTo>
                      <a:pt x="1654342" y="98258"/>
                    </a:lnTo>
                    <a:lnTo>
                      <a:pt x="1688432" y="128337"/>
                    </a:lnTo>
                    <a:lnTo>
                      <a:pt x="1738563" y="174458"/>
                    </a:lnTo>
                    <a:cubicBezTo>
                      <a:pt x="1739232" y="196516"/>
                      <a:pt x="1739900" y="218574"/>
                      <a:pt x="1740569" y="240632"/>
                    </a:cubicBezTo>
                    <a:lnTo>
                      <a:pt x="1684421" y="264695"/>
                    </a:lnTo>
                    <a:lnTo>
                      <a:pt x="1670384" y="300790"/>
                    </a:lnTo>
                    <a:lnTo>
                      <a:pt x="1706479" y="366963"/>
                    </a:lnTo>
                    <a:lnTo>
                      <a:pt x="1694448" y="411079"/>
                    </a:lnTo>
                    <a:lnTo>
                      <a:pt x="1722521" y="423111"/>
                    </a:lnTo>
                    <a:lnTo>
                      <a:pt x="1696453" y="465221"/>
                    </a:lnTo>
                    <a:lnTo>
                      <a:pt x="1716505" y="503321"/>
                    </a:lnTo>
                    <a:lnTo>
                      <a:pt x="1722521" y="577516"/>
                    </a:lnTo>
                    <a:lnTo>
                      <a:pt x="1708484" y="609600"/>
                    </a:lnTo>
                    <a:lnTo>
                      <a:pt x="1714500" y="639679"/>
                    </a:lnTo>
                    <a:lnTo>
                      <a:pt x="1704474" y="705853"/>
                    </a:lnTo>
                    <a:lnTo>
                      <a:pt x="1674395" y="731921"/>
                    </a:lnTo>
                    <a:lnTo>
                      <a:pt x="1674395" y="810127"/>
                    </a:lnTo>
                    <a:lnTo>
                      <a:pt x="1670384" y="848227"/>
                    </a:lnTo>
                    <a:lnTo>
                      <a:pt x="1650332" y="910390"/>
                    </a:lnTo>
                    <a:lnTo>
                      <a:pt x="1616242" y="958516"/>
                    </a:lnTo>
                    <a:cubicBezTo>
                      <a:pt x="1615574" y="972553"/>
                      <a:pt x="1614905" y="986590"/>
                      <a:pt x="1614237" y="1000627"/>
                    </a:cubicBezTo>
                    <a:lnTo>
                      <a:pt x="1614237" y="1046748"/>
                    </a:lnTo>
                    <a:lnTo>
                      <a:pt x="1568116" y="1084848"/>
                    </a:lnTo>
                    <a:lnTo>
                      <a:pt x="1586163" y="1134979"/>
                    </a:lnTo>
                    <a:lnTo>
                      <a:pt x="1624263" y="1116932"/>
                    </a:lnTo>
                    <a:lnTo>
                      <a:pt x="1662363" y="1138990"/>
                    </a:lnTo>
                    <a:lnTo>
                      <a:pt x="1676400" y="1195137"/>
                    </a:lnTo>
                    <a:lnTo>
                      <a:pt x="1730542" y="1173079"/>
                    </a:lnTo>
                    <a:lnTo>
                      <a:pt x="1774658" y="1159042"/>
                    </a:lnTo>
                    <a:lnTo>
                      <a:pt x="1808748" y="1120942"/>
                    </a:lnTo>
                    <a:lnTo>
                      <a:pt x="1854869" y="1092869"/>
                    </a:lnTo>
                    <a:lnTo>
                      <a:pt x="1929063" y="1044742"/>
                    </a:lnTo>
                    <a:lnTo>
                      <a:pt x="1935079" y="1094874"/>
                    </a:lnTo>
                    <a:lnTo>
                      <a:pt x="1935079" y="1118937"/>
                    </a:lnTo>
                    <a:lnTo>
                      <a:pt x="1965158" y="1138990"/>
                    </a:lnTo>
                    <a:lnTo>
                      <a:pt x="2005263" y="1167063"/>
                    </a:lnTo>
                    <a:lnTo>
                      <a:pt x="2039353" y="1207169"/>
                    </a:lnTo>
                    <a:lnTo>
                      <a:pt x="2083469" y="1193132"/>
                    </a:lnTo>
                    <a:lnTo>
                      <a:pt x="2101516" y="1122948"/>
                    </a:lnTo>
                    <a:lnTo>
                      <a:pt x="2149642" y="1122948"/>
                    </a:lnTo>
                    <a:lnTo>
                      <a:pt x="2177716" y="1138990"/>
                    </a:lnTo>
                    <a:lnTo>
                      <a:pt x="2199774" y="1177090"/>
                    </a:lnTo>
                    <a:lnTo>
                      <a:pt x="2257926" y="1205163"/>
                    </a:lnTo>
                    <a:cubicBezTo>
                      <a:pt x="2258595" y="1224547"/>
                      <a:pt x="2259263" y="1243932"/>
                      <a:pt x="2259932" y="1263316"/>
                    </a:cubicBezTo>
                    <a:lnTo>
                      <a:pt x="2225842" y="1309437"/>
                    </a:lnTo>
                    <a:lnTo>
                      <a:pt x="2205790" y="1359569"/>
                    </a:lnTo>
                    <a:lnTo>
                      <a:pt x="2093495" y="1395663"/>
                    </a:lnTo>
                    <a:lnTo>
                      <a:pt x="2039353" y="1417721"/>
                    </a:lnTo>
                    <a:lnTo>
                      <a:pt x="1931069" y="1413711"/>
                    </a:lnTo>
                    <a:lnTo>
                      <a:pt x="1907005" y="1491916"/>
                    </a:lnTo>
                    <a:lnTo>
                      <a:pt x="1858879" y="1495927"/>
                    </a:lnTo>
                    <a:lnTo>
                      <a:pt x="1822784" y="1521995"/>
                    </a:lnTo>
                    <a:lnTo>
                      <a:pt x="1786690" y="1457827"/>
                    </a:lnTo>
                    <a:lnTo>
                      <a:pt x="1746584" y="1507958"/>
                    </a:lnTo>
                    <a:lnTo>
                      <a:pt x="1674395" y="1481890"/>
                    </a:lnTo>
                    <a:lnTo>
                      <a:pt x="1630279" y="1503948"/>
                    </a:lnTo>
                    <a:lnTo>
                      <a:pt x="1578142" y="1519990"/>
                    </a:lnTo>
                    <a:lnTo>
                      <a:pt x="1560095" y="1519990"/>
                    </a:lnTo>
                    <a:lnTo>
                      <a:pt x="1501942" y="1562100"/>
                    </a:lnTo>
                    <a:lnTo>
                      <a:pt x="1509963" y="1628274"/>
                    </a:lnTo>
                    <a:lnTo>
                      <a:pt x="1521995" y="1676400"/>
                    </a:lnTo>
                    <a:lnTo>
                      <a:pt x="1435769" y="1676400"/>
                    </a:lnTo>
                    <a:lnTo>
                      <a:pt x="1405690" y="1668379"/>
                    </a:lnTo>
                    <a:lnTo>
                      <a:pt x="1385637" y="1602206"/>
                    </a:lnTo>
                    <a:lnTo>
                      <a:pt x="1359569" y="1562100"/>
                    </a:lnTo>
                    <a:lnTo>
                      <a:pt x="1447800" y="1560095"/>
                    </a:lnTo>
                    <a:lnTo>
                      <a:pt x="1455821" y="1528011"/>
                    </a:lnTo>
                    <a:lnTo>
                      <a:pt x="1439779" y="1473869"/>
                    </a:lnTo>
                    <a:lnTo>
                      <a:pt x="1425742" y="1447800"/>
                    </a:lnTo>
                    <a:lnTo>
                      <a:pt x="1449805" y="1401679"/>
                    </a:lnTo>
                    <a:lnTo>
                      <a:pt x="1459832" y="1373606"/>
                    </a:lnTo>
                    <a:lnTo>
                      <a:pt x="1421732" y="1387642"/>
                    </a:lnTo>
                    <a:lnTo>
                      <a:pt x="1381626" y="1383632"/>
                    </a:lnTo>
                    <a:lnTo>
                      <a:pt x="1347537" y="1343527"/>
                    </a:lnTo>
                    <a:lnTo>
                      <a:pt x="1313448" y="1361574"/>
                    </a:lnTo>
                    <a:lnTo>
                      <a:pt x="1279358" y="1329490"/>
                    </a:lnTo>
                    <a:lnTo>
                      <a:pt x="1273342" y="1303421"/>
                    </a:lnTo>
                    <a:lnTo>
                      <a:pt x="1217195" y="1259306"/>
                    </a:lnTo>
                    <a:lnTo>
                      <a:pt x="1195137" y="1247274"/>
                    </a:lnTo>
                    <a:lnTo>
                      <a:pt x="1159042" y="1211179"/>
                    </a:lnTo>
                    <a:lnTo>
                      <a:pt x="1157037" y="1183106"/>
                    </a:lnTo>
                    <a:lnTo>
                      <a:pt x="1147011" y="1153027"/>
                    </a:lnTo>
                    <a:lnTo>
                      <a:pt x="1102895" y="1161048"/>
                    </a:lnTo>
                    <a:lnTo>
                      <a:pt x="1070811" y="1157037"/>
                    </a:lnTo>
                    <a:lnTo>
                      <a:pt x="1062790" y="1122948"/>
                    </a:lnTo>
                    <a:lnTo>
                      <a:pt x="1090863" y="1096879"/>
                    </a:lnTo>
                    <a:lnTo>
                      <a:pt x="1096879" y="1056774"/>
                    </a:lnTo>
                    <a:lnTo>
                      <a:pt x="1082842" y="1012658"/>
                    </a:lnTo>
                    <a:lnTo>
                      <a:pt x="1050758" y="988595"/>
                    </a:lnTo>
                    <a:lnTo>
                      <a:pt x="1028700" y="992606"/>
                    </a:lnTo>
                    <a:lnTo>
                      <a:pt x="996616" y="1010653"/>
                    </a:lnTo>
                    <a:lnTo>
                      <a:pt x="946484" y="988595"/>
                    </a:lnTo>
                    <a:lnTo>
                      <a:pt x="938463" y="968542"/>
                    </a:lnTo>
                    <a:lnTo>
                      <a:pt x="906379" y="972553"/>
                    </a:lnTo>
                    <a:lnTo>
                      <a:pt x="864269" y="952500"/>
                    </a:lnTo>
                    <a:lnTo>
                      <a:pt x="864269" y="926432"/>
                    </a:lnTo>
                    <a:lnTo>
                      <a:pt x="882316" y="906379"/>
                    </a:lnTo>
                    <a:lnTo>
                      <a:pt x="860258" y="838200"/>
                    </a:lnTo>
                    <a:lnTo>
                      <a:pt x="838200" y="828174"/>
                    </a:lnTo>
                    <a:lnTo>
                      <a:pt x="814137" y="800100"/>
                    </a:lnTo>
                    <a:lnTo>
                      <a:pt x="794084" y="800100"/>
                    </a:lnTo>
                    <a:lnTo>
                      <a:pt x="753979" y="780048"/>
                    </a:lnTo>
                    <a:lnTo>
                      <a:pt x="731921" y="784058"/>
                    </a:lnTo>
                    <a:lnTo>
                      <a:pt x="723900" y="766011"/>
                    </a:lnTo>
                    <a:lnTo>
                      <a:pt x="693821" y="741948"/>
                    </a:lnTo>
                    <a:lnTo>
                      <a:pt x="659732" y="751974"/>
                    </a:lnTo>
                    <a:lnTo>
                      <a:pt x="637674" y="778042"/>
                    </a:lnTo>
                    <a:lnTo>
                      <a:pt x="617621" y="818148"/>
                    </a:lnTo>
                    <a:lnTo>
                      <a:pt x="591553" y="868279"/>
                    </a:lnTo>
                    <a:lnTo>
                      <a:pt x="557463" y="918411"/>
                    </a:lnTo>
                    <a:lnTo>
                      <a:pt x="553453" y="962527"/>
                    </a:lnTo>
                    <a:lnTo>
                      <a:pt x="475248" y="1024690"/>
                    </a:lnTo>
                    <a:lnTo>
                      <a:pt x="453190" y="1062790"/>
                    </a:lnTo>
                    <a:lnTo>
                      <a:pt x="411079" y="1100890"/>
                    </a:lnTo>
                    <a:lnTo>
                      <a:pt x="419100" y="1140995"/>
                    </a:lnTo>
                    <a:lnTo>
                      <a:pt x="391026" y="1175085"/>
                    </a:lnTo>
                    <a:lnTo>
                      <a:pt x="356937" y="1145006"/>
                    </a:lnTo>
                    <a:lnTo>
                      <a:pt x="310816" y="1185111"/>
                    </a:lnTo>
                    <a:lnTo>
                      <a:pt x="270711" y="1215190"/>
                    </a:lnTo>
                    <a:lnTo>
                      <a:pt x="244642" y="1199148"/>
                    </a:lnTo>
                    <a:lnTo>
                      <a:pt x="232611" y="1233237"/>
                    </a:lnTo>
                    <a:lnTo>
                      <a:pt x="188495" y="1253290"/>
                    </a:lnTo>
                    <a:lnTo>
                      <a:pt x="148390" y="1251285"/>
                    </a:lnTo>
                    <a:cubicBezTo>
                      <a:pt x="147721" y="1236580"/>
                      <a:pt x="147053" y="1221874"/>
                      <a:pt x="146384" y="1207169"/>
                    </a:cubicBezTo>
                    <a:lnTo>
                      <a:pt x="114300" y="1207169"/>
                    </a:lnTo>
                    <a:lnTo>
                      <a:pt x="64169" y="1217195"/>
                    </a:lnTo>
                    <a:lnTo>
                      <a:pt x="24063" y="1165058"/>
                    </a:lnTo>
                    <a:lnTo>
                      <a:pt x="0" y="1078832"/>
                    </a:lnTo>
                    <a:close/>
                  </a:path>
                </a:pathLst>
              </a:custGeom>
              <a:noFill/>
              <a:ln w="19050" cap="flat" cmpd="sng" algn="ctr">
                <a:solidFill>
                  <a:schemeClr val="tx1"/>
                </a:solidFill>
                <a:prstDash val="sysDot"/>
                <a:miter lim="800000"/>
              </a:ln>
              <a:effectLst/>
            </p:spPr>
            <p:txBody>
              <a:bodyPr rtlCol="0" anchor="ctr"/>
              <a:lstStyle/>
              <a:p>
                <a:pPr algn="ctr" defTabSz="914400">
                  <a:defRPr/>
                </a:pPr>
                <a:endParaRPr lang="en-GB" sz="800" kern="0" dirty="0"/>
              </a:p>
            </p:txBody>
          </p:sp>
          <p:sp>
            <p:nvSpPr>
              <p:cNvPr id="154" name="Freeform: Shape 153">
                <a:extLst>
                  <a:ext uri="{FF2B5EF4-FFF2-40B4-BE49-F238E27FC236}">
                    <a16:creationId xmlns:a16="http://schemas.microsoft.com/office/drawing/2014/main" id="{FAB50E8A-AFAF-E4A3-BC38-C2CDFA1416DF}"/>
                  </a:ext>
                </a:extLst>
              </p:cNvPr>
              <p:cNvSpPr/>
              <p:nvPr/>
            </p:nvSpPr>
            <p:spPr>
              <a:xfrm>
                <a:off x="3833116" y="2009594"/>
                <a:ext cx="1459866" cy="1120468"/>
              </a:xfrm>
              <a:custGeom>
                <a:avLst/>
                <a:gdLst>
                  <a:gd name="connsiteX0" fmla="*/ 16449 w 1459866"/>
                  <a:gd name="connsiteY0" fmla="*/ 619306 h 1120468"/>
                  <a:gd name="connsiteX1" fmla="*/ 4726 w 1459866"/>
                  <a:gd name="connsiteY1" fmla="*/ 546037 h 1120468"/>
                  <a:gd name="connsiteX2" fmla="*/ 85322 w 1459866"/>
                  <a:gd name="connsiteY2" fmla="*/ 528452 h 1120468"/>
                  <a:gd name="connsiteX3" fmla="*/ 117561 w 1459866"/>
                  <a:gd name="connsiteY3" fmla="*/ 494748 h 1120468"/>
                  <a:gd name="connsiteX4" fmla="*/ 146869 w 1459866"/>
                  <a:gd name="connsiteY4" fmla="*/ 458114 h 1120468"/>
                  <a:gd name="connsiteX5" fmla="*/ 228930 w 1459866"/>
                  <a:gd name="connsiteY5" fmla="*/ 411221 h 1120468"/>
                  <a:gd name="connsiteX6" fmla="*/ 228930 w 1459866"/>
                  <a:gd name="connsiteY6" fmla="*/ 378983 h 1120468"/>
                  <a:gd name="connsiteX7" fmla="*/ 305130 w 1459866"/>
                  <a:gd name="connsiteY7" fmla="*/ 323298 h 1120468"/>
                  <a:gd name="connsiteX8" fmla="*/ 353488 w 1459866"/>
                  <a:gd name="connsiteY8" fmla="*/ 292525 h 1120468"/>
                  <a:gd name="connsiteX9" fmla="*/ 390122 w 1459866"/>
                  <a:gd name="connsiteY9" fmla="*/ 293991 h 1120468"/>
                  <a:gd name="connsiteX10" fmla="*/ 442876 w 1459866"/>
                  <a:gd name="connsiteY10" fmla="*/ 258821 h 1120468"/>
                  <a:gd name="connsiteX11" fmla="*/ 500026 w 1459866"/>
                  <a:gd name="connsiteY11" fmla="*/ 242702 h 1120468"/>
                  <a:gd name="connsiteX12" fmla="*/ 551315 w 1459866"/>
                  <a:gd name="connsiteY12" fmla="*/ 169433 h 1120468"/>
                  <a:gd name="connsiteX13" fmla="*/ 639238 w 1459866"/>
                  <a:gd name="connsiteY13" fmla="*/ 52202 h 1120468"/>
                  <a:gd name="connsiteX14" fmla="*/ 667080 w 1459866"/>
                  <a:gd name="connsiteY14" fmla="*/ 22894 h 1120468"/>
                  <a:gd name="connsiteX15" fmla="*/ 796034 w 1459866"/>
                  <a:gd name="connsiteY15" fmla="*/ 11171 h 1120468"/>
                  <a:gd name="connsiteX16" fmla="*/ 900076 w 1459866"/>
                  <a:gd name="connsiteY16" fmla="*/ 6775 h 1120468"/>
                  <a:gd name="connsiteX17" fmla="*/ 948434 w 1459866"/>
                  <a:gd name="connsiteY17" fmla="*/ 109352 h 1120468"/>
                  <a:gd name="connsiteX18" fmla="*/ 986534 w 1459866"/>
                  <a:gd name="connsiteY18" fmla="*/ 150383 h 1120468"/>
                  <a:gd name="connsiteX19" fmla="*/ 980672 w 1459866"/>
                  <a:gd name="connsiteY19" fmla="*/ 191414 h 1120468"/>
                  <a:gd name="connsiteX20" fmla="*/ 1021703 w 1459866"/>
                  <a:gd name="connsiteY20" fmla="*/ 244168 h 1120468"/>
                  <a:gd name="connsiteX21" fmla="*/ 1081784 w 1459866"/>
                  <a:gd name="connsiteY21" fmla="*/ 320368 h 1120468"/>
                  <a:gd name="connsiteX22" fmla="*/ 1100834 w 1459866"/>
                  <a:gd name="connsiteY22" fmla="*/ 336487 h 1120468"/>
                  <a:gd name="connsiteX23" fmla="*/ 1103765 w 1459866"/>
                  <a:gd name="connsiteY23" fmla="*/ 377518 h 1120468"/>
                  <a:gd name="connsiteX24" fmla="*/ 1156519 w 1459866"/>
                  <a:gd name="connsiteY24" fmla="*/ 414152 h 1120468"/>
                  <a:gd name="connsiteX25" fmla="*/ 1206342 w 1459866"/>
                  <a:gd name="connsiteY25" fmla="*/ 480094 h 1120468"/>
                  <a:gd name="connsiteX26" fmla="*/ 1289869 w 1459866"/>
                  <a:gd name="connsiteY26" fmla="*/ 528452 h 1120468"/>
                  <a:gd name="connsiteX27" fmla="*/ 1289869 w 1459866"/>
                  <a:gd name="connsiteY27" fmla="*/ 551898 h 1120468"/>
                  <a:gd name="connsiteX28" fmla="*/ 1286938 w 1459866"/>
                  <a:gd name="connsiteY28" fmla="*/ 603187 h 1120468"/>
                  <a:gd name="connsiteX29" fmla="*/ 1282542 w 1459866"/>
                  <a:gd name="connsiteY29" fmla="*/ 680852 h 1120468"/>
                  <a:gd name="connsiteX30" fmla="*/ 1317711 w 1459866"/>
                  <a:gd name="connsiteY30" fmla="*/ 701368 h 1120468"/>
                  <a:gd name="connsiteX31" fmla="*/ 1390980 w 1459866"/>
                  <a:gd name="connsiteY31" fmla="*/ 736537 h 1120468"/>
                  <a:gd name="connsiteX32" fmla="*/ 1442269 w 1459866"/>
                  <a:gd name="connsiteY32" fmla="*/ 757052 h 1120468"/>
                  <a:gd name="connsiteX33" fmla="*/ 1459853 w 1459866"/>
                  <a:gd name="connsiteY33" fmla="*/ 834718 h 1120468"/>
                  <a:gd name="connsiteX34" fmla="*/ 1445199 w 1459866"/>
                  <a:gd name="connsiteY34" fmla="*/ 947552 h 1120468"/>
                  <a:gd name="connsiteX35" fmla="*/ 1445199 w 1459866"/>
                  <a:gd name="connsiteY35" fmla="*/ 982721 h 1120468"/>
                  <a:gd name="connsiteX36" fmla="*/ 1433476 w 1459866"/>
                  <a:gd name="connsiteY36" fmla="*/ 1050129 h 1120468"/>
                  <a:gd name="connsiteX37" fmla="*/ 1395376 w 1459866"/>
                  <a:gd name="connsiteY37" fmla="*/ 1083833 h 1120468"/>
                  <a:gd name="connsiteX38" fmla="*/ 1371930 w 1459866"/>
                  <a:gd name="connsiteY38" fmla="*/ 1120468 h 11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9866" h="1120468">
                    <a:moveTo>
                      <a:pt x="16449" y="619306"/>
                    </a:moveTo>
                    <a:cubicBezTo>
                      <a:pt x="4848" y="590242"/>
                      <a:pt x="-6753" y="561179"/>
                      <a:pt x="4726" y="546037"/>
                    </a:cubicBezTo>
                    <a:cubicBezTo>
                      <a:pt x="16205" y="530895"/>
                      <a:pt x="66516" y="537000"/>
                      <a:pt x="85322" y="528452"/>
                    </a:cubicBezTo>
                    <a:cubicBezTo>
                      <a:pt x="104128" y="519904"/>
                      <a:pt x="107303" y="506471"/>
                      <a:pt x="117561" y="494748"/>
                    </a:cubicBezTo>
                    <a:cubicBezTo>
                      <a:pt x="127819" y="483025"/>
                      <a:pt x="128308" y="472035"/>
                      <a:pt x="146869" y="458114"/>
                    </a:cubicBezTo>
                    <a:cubicBezTo>
                      <a:pt x="165430" y="444193"/>
                      <a:pt x="215253" y="424409"/>
                      <a:pt x="228930" y="411221"/>
                    </a:cubicBezTo>
                    <a:cubicBezTo>
                      <a:pt x="242607" y="398033"/>
                      <a:pt x="216230" y="393637"/>
                      <a:pt x="228930" y="378983"/>
                    </a:cubicBezTo>
                    <a:cubicBezTo>
                      <a:pt x="241630" y="364329"/>
                      <a:pt x="284370" y="337708"/>
                      <a:pt x="305130" y="323298"/>
                    </a:cubicBezTo>
                    <a:cubicBezTo>
                      <a:pt x="325890" y="308888"/>
                      <a:pt x="339323" y="297409"/>
                      <a:pt x="353488" y="292525"/>
                    </a:cubicBezTo>
                    <a:cubicBezTo>
                      <a:pt x="367653" y="287641"/>
                      <a:pt x="375224" y="299608"/>
                      <a:pt x="390122" y="293991"/>
                    </a:cubicBezTo>
                    <a:cubicBezTo>
                      <a:pt x="405020" y="288374"/>
                      <a:pt x="424559" y="267369"/>
                      <a:pt x="442876" y="258821"/>
                    </a:cubicBezTo>
                    <a:cubicBezTo>
                      <a:pt x="461193" y="250273"/>
                      <a:pt x="481953" y="257600"/>
                      <a:pt x="500026" y="242702"/>
                    </a:cubicBezTo>
                    <a:cubicBezTo>
                      <a:pt x="518099" y="227804"/>
                      <a:pt x="528113" y="201183"/>
                      <a:pt x="551315" y="169433"/>
                    </a:cubicBezTo>
                    <a:cubicBezTo>
                      <a:pt x="574517" y="137683"/>
                      <a:pt x="619944" y="76625"/>
                      <a:pt x="639238" y="52202"/>
                    </a:cubicBezTo>
                    <a:cubicBezTo>
                      <a:pt x="658532" y="27779"/>
                      <a:pt x="640947" y="29733"/>
                      <a:pt x="667080" y="22894"/>
                    </a:cubicBezTo>
                    <a:cubicBezTo>
                      <a:pt x="693213" y="16055"/>
                      <a:pt x="757201" y="13857"/>
                      <a:pt x="796034" y="11171"/>
                    </a:cubicBezTo>
                    <a:cubicBezTo>
                      <a:pt x="834867" y="8485"/>
                      <a:pt x="874676" y="-9589"/>
                      <a:pt x="900076" y="6775"/>
                    </a:cubicBezTo>
                    <a:cubicBezTo>
                      <a:pt x="925476" y="23139"/>
                      <a:pt x="934024" y="85417"/>
                      <a:pt x="948434" y="109352"/>
                    </a:cubicBezTo>
                    <a:cubicBezTo>
                      <a:pt x="962844" y="133287"/>
                      <a:pt x="981161" y="136706"/>
                      <a:pt x="986534" y="150383"/>
                    </a:cubicBezTo>
                    <a:cubicBezTo>
                      <a:pt x="991907" y="164060"/>
                      <a:pt x="974811" y="175783"/>
                      <a:pt x="980672" y="191414"/>
                    </a:cubicBezTo>
                    <a:cubicBezTo>
                      <a:pt x="986533" y="207045"/>
                      <a:pt x="1021703" y="244168"/>
                      <a:pt x="1021703" y="244168"/>
                    </a:cubicBezTo>
                    <a:cubicBezTo>
                      <a:pt x="1038555" y="265660"/>
                      <a:pt x="1068596" y="304982"/>
                      <a:pt x="1081784" y="320368"/>
                    </a:cubicBezTo>
                    <a:cubicBezTo>
                      <a:pt x="1094972" y="335754"/>
                      <a:pt x="1097171" y="326962"/>
                      <a:pt x="1100834" y="336487"/>
                    </a:cubicBezTo>
                    <a:cubicBezTo>
                      <a:pt x="1104497" y="346012"/>
                      <a:pt x="1094484" y="364574"/>
                      <a:pt x="1103765" y="377518"/>
                    </a:cubicBezTo>
                    <a:cubicBezTo>
                      <a:pt x="1113046" y="390462"/>
                      <a:pt x="1139423" y="397056"/>
                      <a:pt x="1156519" y="414152"/>
                    </a:cubicBezTo>
                    <a:cubicBezTo>
                      <a:pt x="1173615" y="431248"/>
                      <a:pt x="1184117" y="461044"/>
                      <a:pt x="1206342" y="480094"/>
                    </a:cubicBezTo>
                    <a:cubicBezTo>
                      <a:pt x="1228567" y="499144"/>
                      <a:pt x="1275948" y="516485"/>
                      <a:pt x="1289869" y="528452"/>
                    </a:cubicBezTo>
                    <a:cubicBezTo>
                      <a:pt x="1303790" y="540419"/>
                      <a:pt x="1290357" y="539442"/>
                      <a:pt x="1289869" y="551898"/>
                    </a:cubicBezTo>
                    <a:cubicBezTo>
                      <a:pt x="1289381" y="564354"/>
                      <a:pt x="1288159" y="581695"/>
                      <a:pt x="1286938" y="603187"/>
                    </a:cubicBezTo>
                    <a:cubicBezTo>
                      <a:pt x="1285717" y="624679"/>
                      <a:pt x="1277413" y="664488"/>
                      <a:pt x="1282542" y="680852"/>
                    </a:cubicBezTo>
                    <a:cubicBezTo>
                      <a:pt x="1287671" y="697216"/>
                      <a:pt x="1299638" y="692087"/>
                      <a:pt x="1317711" y="701368"/>
                    </a:cubicBezTo>
                    <a:cubicBezTo>
                      <a:pt x="1335784" y="710649"/>
                      <a:pt x="1370220" y="727256"/>
                      <a:pt x="1390980" y="736537"/>
                    </a:cubicBezTo>
                    <a:cubicBezTo>
                      <a:pt x="1411740" y="745818"/>
                      <a:pt x="1430790" y="740689"/>
                      <a:pt x="1442269" y="757052"/>
                    </a:cubicBezTo>
                    <a:cubicBezTo>
                      <a:pt x="1453748" y="773415"/>
                      <a:pt x="1459365" y="802968"/>
                      <a:pt x="1459853" y="834718"/>
                    </a:cubicBezTo>
                    <a:cubicBezTo>
                      <a:pt x="1460341" y="866468"/>
                      <a:pt x="1447641" y="922885"/>
                      <a:pt x="1445199" y="947552"/>
                    </a:cubicBezTo>
                    <a:cubicBezTo>
                      <a:pt x="1442757" y="972219"/>
                      <a:pt x="1447153" y="965625"/>
                      <a:pt x="1445199" y="982721"/>
                    </a:cubicBezTo>
                    <a:cubicBezTo>
                      <a:pt x="1443245" y="999817"/>
                      <a:pt x="1441780" y="1033277"/>
                      <a:pt x="1433476" y="1050129"/>
                    </a:cubicBezTo>
                    <a:cubicBezTo>
                      <a:pt x="1425172" y="1066981"/>
                      <a:pt x="1405634" y="1072110"/>
                      <a:pt x="1395376" y="1083833"/>
                    </a:cubicBezTo>
                    <a:cubicBezTo>
                      <a:pt x="1385118" y="1095556"/>
                      <a:pt x="1378524" y="1108012"/>
                      <a:pt x="1371930" y="1120468"/>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5" name="Freeform: Shape 154">
                <a:extLst>
                  <a:ext uri="{FF2B5EF4-FFF2-40B4-BE49-F238E27FC236}">
                    <a16:creationId xmlns:a16="http://schemas.microsoft.com/office/drawing/2014/main" id="{16AA6CB8-9206-DB72-4B8F-BB2104AC6ABF}"/>
                  </a:ext>
                </a:extLst>
              </p:cNvPr>
              <p:cNvSpPr/>
              <p:nvPr/>
            </p:nvSpPr>
            <p:spPr>
              <a:xfrm>
                <a:off x="5306158" y="2691659"/>
                <a:ext cx="611144" cy="155595"/>
              </a:xfrm>
              <a:custGeom>
                <a:avLst/>
                <a:gdLst>
                  <a:gd name="connsiteX0" fmla="*/ 0 w 611144"/>
                  <a:gd name="connsiteY0" fmla="*/ 140929 h 155595"/>
                  <a:gd name="connsiteX1" fmla="*/ 104042 w 611144"/>
                  <a:gd name="connsiteY1" fmla="*/ 129206 h 155595"/>
                  <a:gd name="connsiteX2" fmla="*/ 150934 w 611144"/>
                  <a:gd name="connsiteY2" fmla="*/ 155583 h 155595"/>
                  <a:gd name="connsiteX3" fmla="*/ 200757 w 611144"/>
                  <a:gd name="connsiteY3" fmla="*/ 132137 h 155595"/>
                  <a:gd name="connsiteX4" fmla="*/ 268165 w 611144"/>
                  <a:gd name="connsiteY4" fmla="*/ 95503 h 155595"/>
                  <a:gd name="connsiteX5" fmla="*/ 338504 w 611144"/>
                  <a:gd name="connsiteY5" fmla="*/ 61799 h 155595"/>
                  <a:gd name="connsiteX6" fmla="*/ 383930 w 611144"/>
                  <a:gd name="connsiteY6" fmla="*/ 28095 h 155595"/>
                  <a:gd name="connsiteX7" fmla="*/ 436684 w 611144"/>
                  <a:gd name="connsiteY7" fmla="*/ 253 h 155595"/>
                  <a:gd name="connsiteX8" fmla="*/ 465992 w 611144"/>
                  <a:gd name="connsiteY8" fmla="*/ 14906 h 155595"/>
                  <a:gd name="connsiteX9" fmla="*/ 521677 w 611144"/>
                  <a:gd name="connsiteY9" fmla="*/ 25164 h 155595"/>
                  <a:gd name="connsiteX10" fmla="*/ 578827 w 611144"/>
                  <a:gd name="connsiteY10" fmla="*/ 29560 h 155595"/>
                  <a:gd name="connsiteX11" fmla="*/ 611065 w 611144"/>
                  <a:gd name="connsiteY11" fmla="*/ 63264 h 155595"/>
                  <a:gd name="connsiteX12" fmla="*/ 586154 w 611144"/>
                  <a:gd name="connsiteY12" fmla="*/ 151187 h 1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144" h="155595">
                    <a:moveTo>
                      <a:pt x="0" y="140929"/>
                    </a:moveTo>
                    <a:cubicBezTo>
                      <a:pt x="39443" y="133846"/>
                      <a:pt x="78886" y="126764"/>
                      <a:pt x="104042" y="129206"/>
                    </a:cubicBezTo>
                    <a:cubicBezTo>
                      <a:pt x="129198" y="131648"/>
                      <a:pt x="134815" y="155095"/>
                      <a:pt x="150934" y="155583"/>
                    </a:cubicBezTo>
                    <a:cubicBezTo>
                      <a:pt x="167053" y="156071"/>
                      <a:pt x="181219" y="142150"/>
                      <a:pt x="200757" y="132137"/>
                    </a:cubicBezTo>
                    <a:cubicBezTo>
                      <a:pt x="220295" y="122124"/>
                      <a:pt x="245207" y="107226"/>
                      <a:pt x="268165" y="95503"/>
                    </a:cubicBezTo>
                    <a:cubicBezTo>
                      <a:pt x="291123" y="83780"/>
                      <a:pt x="319210" y="73034"/>
                      <a:pt x="338504" y="61799"/>
                    </a:cubicBezTo>
                    <a:cubicBezTo>
                      <a:pt x="357798" y="50564"/>
                      <a:pt x="367567" y="38353"/>
                      <a:pt x="383930" y="28095"/>
                    </a:cubicBezTo>
                    <a:cubicBezTo>
                      <a:pt x="400293" y="17837"/>
                      <a:pt x="423007" y="2451"/>
                      <a:pt x="436684" y="253"/>
                    </a:cubicBezTo>
                    <a:cubicBezTo>
                      <a:pt x="450361" y="-1945"/>
                      <a:pt x="451827" y="10754"/>
                      <a:pt x="465992" y="14906"/>
                    </a:cubicBezTo>
                    <a:cubicBezTo>
                      <a:pt x="480158" y="19058"/>
                      <a:pt x="502871" y="22722"/>
                      <a:pt x="521677" y="25164"/>
                    </a:cubicBezTo>
                    <a:cubicBezTo>
                      <a:pt x="540483" y="27606"/>
                      <a:pt x="563929" y="23210"/>
                      <a:pt x="578827" y="29560"/>
                    </a:cubicBezTo>
                    <a:cubicBezTo>
                      <a:pt x="593725" y="35910"/>
                      <a:pt x="609844" y="42993"/>
                      <a:pt x="611065" y="63264"/>
                    </a:cubicBezTo>
                    <a:cubicBezTo>
                      <a:pt x="612286" y="83535"/>
                      <a:pt x="599220" y="117361"/>
                      <a:pt x="586154" y="15118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6" name="Freeform: Shape 155">
                <a:extLst>
                  <a:ext uri="{FF2B5EF4-FFF2-40B4-BE49-F238E27FC236}">
                    <a16:creationId xmlns:a16="http://schemas.microsoft.com/office/drawing/2014/main" id="{20BE2A8F-55A3-B012-5108-6068E1A2AF49}"/>
                  </a:ext>
                </a:extLst>
              </p:cNvPr>
              <p:cNvSpPr/>
              <p:nvPr/>
            </p:nvSpPr>
            <p:spPr>
              <a:xfrm>
                <a:off x="4086947" y="2036321"/>
                <a:ext cx="400061" cy="591114"/>
              </a:xfrm>
              <a:custGeom>
                <a:avLst/>
                <a:gdLst>
                  <a:gd name="connsiteX0" fmla="*/ 7338 w 400061"/>
                  <a:gd name="connsiteY0" fmla="*/ 591114 h 591114"/>
                  <a:gd name="connsiteX1" fmla="*/ 11 w 400061"/>
                  <a:gd name="connsiteY1" fmla="*/ 510517 h 591114"/>
                  <a:gd name="connsiteX2" fmla="*/ 8803 w 400061"/>
                  <a:gd name="connsiteY2" fmla="*/ 488537 h 591114"/>
                  <a:gd name="connsiteX3" fmla="*/ 13199 w 400061"/>
                  <a:gd name="connsiteY3" fmla="*/ 459229 h 591114"/>
                  <a:gd name="connsiteX4" fmla="*/ 46903 w 400061"/>
                  <a:gd name="connsiteY4" fmla="*/ 444575 h 591114"/>
                  <a:gd name="connsiteX5" fmla="*/ 61557 w 400061"/>
                  <a:gd name="connsiteY5" fmla="*/ 363979 h 591114"/>
                  <a:gd name="connsiteX6" fmla="*/ 90865 w 400061"/>
                  <a:gd name="connsiteY6" fmla="*/ 344929 h 591114"/>
                  <a:gd name="connsiteX7" fmla="*/ 121638 w 400061"/>
                  <a:gd name="connsiteY7" fmla="*/ 330275 h 591114"/>
                  <a:gd name="connsiteX8" fmla="*/ 161203 w 400061"/>
                  <a:gd name="connsiteY8" fmla="*/ 292175 h 591114"/>
                  <a:gd name="connsiteX9" fmla="*/ 209561 w 400061"/>
                  <a:gd name="connsiteY9" fmla="*/ 281917 h 591114"/>
                  <a:gd name="connsiteX10" fmla="*/ 249126 w 400061"/>
                  <a:gd name="connsiteY10" fmla="*/ 281917 h 591114"/>
                  <a:gd name="connsiteX11" fmla="*/ 278434 w 400061"/>
                  <a:gd name="connsiteY11" fmla="*/ 243817 h 591114"/>
                  <a:gd name="connsiteX12" fmla="*/ 307741 w 400061"/>
                  <a:gd name="connsiteY12" fmla="*/ 193994 h 591114"/>
                  <a:gd name="connsiteX13" fmla="*/ 329722 w 400061"/>
                  <a:gd name="connsiteY13" fmla="*/ 166152 h 591114"/>
                  <a:gd name="connsiteX14" fmla="*/ 354634 w 400061"/>
                  <a:gd name="connsiteY14" fmla="*/ 100210 h 591114"/>
                  <a:gd name="connsiteX15" fmla="*/ 392734 w 400061"/>
                  <a:gd name="connsiteY15" fmla="*/ 9356 h 591114"/>
                  <a:gd name="connsiteX16" fmla="*/ 394199 w 400061"/>
                  <a:gd name="connsiteY16" fmla="*/ 9356 h 591114"/>
                  <a:gd name="connsiteX17" fmla="*/ 391268 w 400061"/>
                  <a:gd name="connsiteY17" fmla="*/ 7891 h 591114"/>
                  <a:gd name="connsiteX18" fmla="*/ 388338 w 400061"/>
                  <a:gd name="connsiteY18" fmla="*/ 7891 h 591114"/>
                  <a:gd name="connsiteX19" fmla="*/ 391268 w 400061"/>
                  <a:gd name="connsiteY19" fmla="*/ 6425 h 591114"/>
                  <a:gd name="connsiteX20" fmla="*/ 398595 w 400061"/>
                  <a:gd name="connsiteY20" fmla="*/ 564 h 591114"/>
                  <a:gd name="connsiteX21" fmla="*/ 400061 w 400061"/>
                  <a:gd name="connsiteY21" fmla="*/ 564 h 59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61" h="591114">
                    <a:moveTo>
                      <a:pt x="7338" y="591114"/>
                    </a:moveTo>
                    <a:cubicBezTo>
                      <a:pt x="3552" y="559363"/>
                      <a:pt x="-233" y="527613"/>
                      <a:pt x="11" y="510517"/>
                    </a:cubicBezTo>
                    <a:cubicBezTo>
                      <a:pt x="255" y="493421"/>
                      <a:pt x="6605" y="497085"/>
                      <a:pt x="8803" y="488537"/>
                    </a:cubicBezTo>
                    <a:cubicBezTo>
                      <a:pt x="11001" y="479989"/>
                      <a:pt x="6849" y="466556"/>
                      <a:pt x="13199" y="459229"/>
                    </a:cubicBezTo>
                    <a:cubicBezTo>
                      <a:pt x="19549" y="451902"/>
                      <a:pt x="38843" y="460450"/>
                      <a:pt x="46903" y="444575"/>
                    </a:cubicBezTo>
                    <a:cubicBezTo>
                      <a:pt x="54963" y="428700"/>
                      <a:pt x="54230" y="380587"/>
                      <a:pt x="61557" y="363979"/>
                    </a:cubicBezTo>
                    <a:cubicBezTo>
                      <a:pt x="68884" y="347371"/>
                      <a:pt x="80852" y="350546"/>
                      <a:pt x="90865" y="344929"/>
                    </a:cubicBezTo>
                    <a:cubicBezTo>
                      <a:pt x="100879" y="339312"/>
                      <a:pt x="109915" y="339067"/>
                      <a:pt x="121638" y="330275"/>
                    </a:cubicBezTo>
                    <a:cubicBezTo>
                      <a:pt x="133361" y="321483"/>
                      <a:pt x="146549" y="300235"/>
                      <a:pt x="161203" y="292175"/>
                    </a:cubicBezTo>
                    <a:cubicBezTo>
                      <a:pt x="175857" y="284115"/>
                      <a:pt x="194907" y="283627"/>
                      <a:pt x="209561" y="281917"/>
                    </a:cubicBezTo>
                    <a:cubicBezTo>
                      <a:pt x="224215" y="280207"/>
                      <a:pt x="237647" y="288267"/>
                      <a:pt x="249126" y="281917"/>
                    </a:cubicBezTo>
                    <a:cubicBezTo>
                      <a:pt x="260605" y="275567"/>
                      <a:pt x="268665" y="258471"/>
                      <a:pt x="278434" y="243817"/>
                    </a:cubicBezTo>
                    <a:cubicBezTo>
                      <a:pt x="288203" y="229163"/>
                      <a:pt x="299193" y="206938"/>
                      <a:pt x="307741" y="193994"/>
                    </a:cubicBezTo>
                    <a:cubicBezTo>
                      <a:pt x="316289" y="181050"/>
                      <a:pt x="321906" y="181783"/>
                      <a:pt x="329722" y="166152"/>
                    </a:cubicBezTo>
                    <a:cubicBezTo>
                      <a:pt x="337538" y="150521"/>
                      <a:pt x="344132" y="126343"/>
                      <a:pt x="354634" y="100210"/>
                    </a:cubicBezTo>
                    <a:cubicBezTo>
                      <a:pt x="365136" y="74077"/>
                      <a:pt x="392734" y="9356"/>
                      <a:pt x="392734" y="9356"/>
                    </a:cubicBezTo>
                    <a:cubicBezTo>
                      <a:pt x="399328" y="-5786"/>
                      <a:pt x="394443" y="9600"/>
                      <a:pt x="394199" y="9356"/>
                    </a:cubicBezTo>
                    <a:cubicBezTo>
                      <a:pt x="393955" y="9112"/>
                      <a:pt x="391268" y="7891"/>
                      <a:pt x="391268" y="7891"/>
                    </a:cubicBezTo>
                    <a:cubicBezTo>
                      <a:pt x="390291" y="7647"/>
                      <a:pt x="388338" y="7891"/>
                      <a:pt x="388338" y="7891"/>
                    </a:cubicBezTo>
                    <a:cubicBezTo>
                      <a:pt x="388338" y="7647"/>
                      <a:pt x="389559" y="7646"/>
                      <a:pt x="391268" y="6425"/>
                    </a:cubicBezTo>
                    <a:cubicBezTo>
                      <a:pt x="392977" y="5204"/>
                      <a:pt x="398595" y="564"/>
                      <a:pt x="398595" y="564"/>
                    </a:cubicBezTo>
                    <a:cubicBezTo>
                      <a:pt x="400060" y="-413"/>
                      <a:pt x="400060" y="75"/>
                      <a:pt x="400061" y="564"/>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7" name="Freeform: Shape 156">
                <a:extLst>
                  <a:ext uri="{FF2B5EF4-FFF2-40B4-BE49-F238E27FC236}">
                    <a16:creationId xmlns:a16="http://schemas.microsoft.com/office/drawing/2014/main" id="{EDB90716-8AE3-30AE-3554-4DE9E139F205}"/>
                  </a:ext>
                </a:extLst>
              </p:cNvPr>
              <p:cNvSpPr/>
              <p:nvPr/>
            </p:nvSpPr>
            <p:spPr>
              <a:xfrm>
                <a:off x="4974981" y="1976804"/>
                <a:ext cx="181707" cy="441081"/>
              </a:xfrm>
              <a:custGeom>
                <a:avLst/>
                <a:gdLst>
                  <a:gd name="connsiteX0" fmla="*/ 181707 w 181707"/>
                  <a:gd name="connsiteY0" fmla="*/ 0 h 441081"/>
                  <a:gd name="connsiteX1" fmla="*/ 101111 w 181707"/>
                  <a:gd name="connsiteY1" fmla="*/ 61546 h 441081"/>
                  <a:gd name="connsiteX2" fmla="*/ 70338 w 181707"/>
                  <a:gd name="connsiteY2" fmla="*/ 106973 h 441081"/>
                  <a:gd name="connsiteX3" fmla="*/ 65942 w 181707"/>
                  <a:gd name="connsiteY3" fmla="*/ 169984 h 441081"/>
                  <a:gd name="connsiteX4" fmla="*/ 67407 w 181707"/>
                  <a:gd name="connsiteY4" fmla="*/ 202223 h 441081"/>
                  <a:gd name="connsiteX5" fmla="*/ 65942 w 181707"/>
                  <a:gd name="connsiteY5" fmla="*/ 231531 h 441081"/>
                  <a:gd name="connsiteX6" fmla="*/ 57150 w 181707"/>
                  <a:gd name="connsiteY6" fmla="*/ 265234 h 441081"/>
                  <a:gd name="connsiteX7" fmla="*/ 42496 w 181707"/>
                  <a:gd name="connsiteY7" fmla="*/ 323850 h 441081"/>
                  <a:gd name="connsiteX8" fmla="*/ 21981 w 181707"/>
                  <a:gd name="connsiteY8" fmla="*/ 350227 h 441081"/>
                  <a:gd name="connsiteX9" fmla="*/ 0 w 181707"/>
                  <a:gd name="connsiteY9" fmla="*/ 441081 h 44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707" h="441081">
                    <a:moveTo>
                      <a:pt x="181707" y="0"/>
                    </a:moveTo>
                    <a:cubicBezTo>
                      <a:pt x="150689" y="21858"/>
                      <a:pt x="119672" y="43717"/>
                      <a:pt x="101111" y="61546"/>
                    </a:cubicBezTo>
                    <a:cubicBezTo>
                      <a:pt x="82550" y="79375"/>
                      <a:pt x="76199" y="88900"/>
                      <a:pt x="70338" y="106973"/>
                    </a:cubicBezTo>
                    <a:cubicBezTo>
                      <a:pt x="64477" y="125046"/>
                      <a:pt x="66430" y="154109"/>
                      <a:pt x="65942" y="169984"/>
                    </a:cubicBezTo>
                    <a:cubicBezTo>
                      <a:pt x="65454" y="185859"/>
                      <a:pt x="67407" y="191965"/>
                      <a:pt x="67407" y="202223"/>
                    </a:cubicBezTo>
                    <a:cubicBezTo>
                      <a:pt x="67407" y="212481"/>
                      <a:pt x="67651" y="221029"/>
                      <a:pt x="65942" y="231531"/>
                    </a:cubicBezTo>
                    <a:cubicBezTo>
                      <a:pt x="64232" y="242033"/>
                      <a:pt x="61058" y="249848"/>
                      <a:pt x="57150" y="265234"/>
                    </a:cubicBezTo>
                    <a:cubicBezTo>
                      <a:pt x="53242" y="280620"/>
                      <a:pt x="48357" y="309685"/>
                      <a:pt x="42496" y="323850"/>
                    </a:cubicBezTo>
                    <a:cubicBezTo>
                      <a:pt x="36635" y="338015"/>
                      <a:pt x="29064" y="330689"/>
                      <a:pt x="21981" y="350227"/>
                    </a:cubicBezTo>
                    <a:cubicBezTo>
                      <a:pt x="14898" y="369765"/>
                      <a:pt x="7449" y="405423"/>
                      <a:pt x="0" y="44108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8" name="Freeform: Shape 157">
                <a:extLst>
                  <a:ext uri="{FF2B5EF4-FFF2-40B4-BE49-F238E27FC236}">
                    <a16:creationId xmlns:a16="http://schemas.microsoft.com/office/drawing/2014/main" id="{9CCC180F-38EE-9386-7872-9AEC01CE4899}"/>
                  </a:ext>
                </a:extLst>
              </p:cNvPr>
              <p:cNvSpPr/>
              <p:nvPr/>
            </p:nvSpPr>
            <p:spPr>
              <a:xfrm>
                <a:off x="5172635" y="3058706"/>
                <a:ext cx="82924" cy="21791"/>
              </a:xfrm>
              <a:custGeom>
                <a:avLst/>
                <a:gdLst>
                  <a:gd name="connsiteX0" fmla="*/ 82924 w 82924"/>
                  <a:gd name="connsiteY0" fmla="*/ 1620 h 21791"/>
                  <a:gd name="connsiteX1" fmla="*/ 51547 w 82924"/>
                  <a:gd name="connsiteY1" fmla="*/ 2741 h 21791"/>
                  <a:gd name="connsiteX2" fmla="*/ 45944 w 82924"/>
                  <a:gd name="connsiteY2" fmla="*/ 6103 h 21791"/>
                  <a:gd name="connsiteX3" fmla="*/ 36980 w 82924"/>
                  <a:gd name="connsiteY3" fmla="*/ 8344 h 21791"/>
                  <a:gd name="connsiteX4" fmla="*/ 32497 w 82924"/>
                  <a:gd name="connsiteY4" fmla="*/ 13947 h 21791"/>
                  <a:gd name="connsiteX5" fmla="*/ 25774 w 82924"/>
                  <a:gd name="connsiteY5" fmla="*/ 15068 h 21791"/>
                  <a:gd name="connsiteX6" fmla="*/ 15689 w 82924"/>
                  <a:gd name="connsiteY6" fmla="*/ 16188 h 21791"/>
                  <a:gd name="connsiteX7" fmla="*/ 0 w 82924"/>
                  <a:gd name="connsiteY7" fmla="*/ 21791 h 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24" h="21791">
                    <a:moveTo>
                      <a:pt x="82924" y="1620"/>
                    </a:moveTo>
                    <a:cubicBezTo>
                      <a:pt x="70047" y="-525"/>
                      <a:pt x="71248" y="-907"/>
                      <a:pt x="51547" y="2741"/>
                    </a:cubicBezTo>
                    <a:cubicBezTo>
                      <a:pt x="49405" y="3138"/>
                      <a:pt x="47977" y="5321"/>
                      <a:pt x="45944" y="6103"/>
                    </a:cubicBezTo>
                    <a:cubicBezTo>
                      <a:pt x="43069" y="7209"/>
                      <a:pt x="36980" y="8344"/>
                      <a:pt x="36980" y="8344"/>
                    </a:cubicBezTo>
                    <a:cubicBezTo>
                      <a:pt x="35486" y="10212"/>
                      <a:pt x="34548" y="12716"/>
                      <a:pt x="32497" y="13947"/>
                    </a:cubicBezTo>
                    <a:cubicBezTo>
                      <a:pt x="30549" y="15116"/>
                      <a:pt x="28026" y="14768"/>
                      <a:pt x="25774" y="15068"/>
                    </a:cubicBezTo>
                    <a:cubicBezTo>
                      <a:pt x="22421" y="15515"/>
                      <a:pt x="19051" y="15815"/>
                      <a:pt x="15689" y="16188"/>
                    </a:cubicBezTo>
                    <a:cubicBezTo>
                      <a:pt x="1216" y="19806"/>
                      <a:pt x="5508" y="16283"/>
                      <a:pt x="0" y="21791"/>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59" name="Freeform: Shape 158">
                <a:extLst>
                  <a:ext uri="{FF2B5EF4-FFF2-40B4-BE49-F238E27FC236}">
                    <a16:creationId xmlns:a16="http://schemas.microsoft.com/office/drawing/2014/main" id="{346BCDB4-8863-8824-B3E7-561ADBEF772F}"/>
                  </a:ext>
                </a:extLst>
              </p:cNvPr>
              <p:cNvSpPr/>
              <p:nvPr/>
            </p:nvSpPr>
            <p:spPr>
              <a:xfrm>
                <a:off x="5262282" y="3065929"/>
                <a:ext cx="45984" cy="70893"/>
              </a:xfrm>
              <a:custGeom>
                <a:avLst/>
                <a:gdLst>
                  <a:gd name="connsiteX0" fmla="*/ 0 w 45984"/>
                  <a:gd name="connsiteY0" fmla="*/ 0 h 70893"/>
                  <a:gd name="connsiteX1" fmla="*/ 7844 w 45984"/>
                  <a:gd name="connsiteY1" fmla="*/ 2242 h 70893"/>
                  <a:gd name="connsiteX2" fmla="*/ 8965 w 45984"/>
                  <a:gd name="connsiteY2" fmla="*/ 6724 h 70893"/>
                  <a:gd name="connsiteX3" fmla="*/ 12327 w 45984"/>
                  <a:gd name="connsiteY3" fmla="*/ 13447 h 70893"/>
                  <a:gd name="connsiteX4" fmla="*/ 13447 w 45984"/>
                  <a:gd name="connsiteY4" fmla="*/ 16809 h 70893"/>
                  <a:gd name="connsiteX5" fmla="*/ 15689 w 45984"/>
                  <a:gd name="connsiteY5" fmla="*/ 21292 h 70893"/>
                  <a:gd name="connsiteX6" fmla="*/ 17930 w 45984"/>
                  <a:gd name="connsiteY6" fmla="*/ 35859 h 70893"/>
                  <a:gd name="connsiteX7" fmla="*/ 24653 w 45984"/>
                  <a:gd name="connsiteY7" fmla="*/ 47065 h 70893"/>
                  <a:gd name="connsiteX8" fmla="*/ 26894 w 45984"/>
                  <a:gd name="connsiteY8" fmla="*/ 51547 h 70893"/>
                  <a:gd name="connsiteX9" fmla="*/ 28015 w 45984"/>
                  <a:gd name="connsiteY9" fmla="*/ 54909 h 70893"/>
                  <a:gd name="connsiteX10" fmla="*/ 31377 w 45984"/>
                  <a:gd name="connsiteY10" fmla="*/ 57150 h 70893"/>
                  <a:gd name="connsiteX11" fmla="*/ 42583 w 45984"/>
                  <a:gd name="connsiteY11" fmla="*/ 68356 h 70893"/>
                  <a:gd name="connsiteX12" fmla="*/ 45944 w 45984"/>
                  <a:gd name="connsiteY12" fmla="*/ 70597 h 70893"/>
                  <a:gd name="connsiteX13" fmla="*/ 43703 w 45984"/>
                  <a:gd name="connsiteY13" fmla="*/ 70597 h 7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4" h="70893">
                    <a:moveTo>
                      <a:pt x="0" y="0"/>
                    </a:moveTo>
                    <a:cubicBezTo>
                      <a:pt x="2615" y="747"/>
                      <a:pt x="5669" y="610"/>
                      <a:pt x="7844" y="2242"/>
                    </a:cubicBezTo>
                    <a:cubicBezTo>
                      <a:pt x="9076" y="3166"/>
                      <a:pt x="8542" y="5243"/>
                      <a:pt x="8965" y="6724"/>
                    </a:cubicBezTo>
                    <a:cubicBezTo>
                      <a:pt x="10125" y="10784"/>
                      <a:pt x="9871" y="9764"/>
                      <a:pt x="12327" y="13447"/>
                    </a:cubicBezTo>
                    <a:cubicBezTo>
                      <a:pt x="12700" y="14568"/>
                      <a:pt x="12982" y="15723"/>
                      <a:pt x="13447" y="16809"/>
                    </a:cubicBezTo>
                    <a:cubicBezTo>
                      <a:pt x="14105" y="18345"/>
                      <a:pt x="15249" y="19680"/>
                      <a:pt x="15689" y="21292"/>
                    </a:cubicBezTo>
                    <a:cubicBezTo>
                      <a:pt x="16213" y="23215"/>
                      <a:pt x="17163" y="33559"/>
                      <a:pt x="17930" y="35859"/>
                    </a:cubicBezTo>
                    <a:cubicBezTo>
                      <a:pt x="20373" y="43187"/>
                      <a:pt x="21096" y="41373"/>
                      <a:pt x="24653" y="47065"/>
                    </a:cubicBezTo>
                    <a:cubicBezTo>
                      <a:pt x="25538" y="48481"/>
                      <a:pt x="26236" y="50012"/>
                      <a:pt x="26894" y="51547"/>
                    </a:cubicBezTo>
                    <a:cubicBezTo>
                      <a:pt x="27359" y="52633"/>
                      <a:pt x="27277" y="53987"/>
                      <a:pt x="28015" y="54909"/>
                    </a:cubicBezTo>
                    <a:cubicBezTo>
                      <a:pt x="28856" y="55961"/>
                      <a:pt x="30256" y="56403"/>
                      <a:pt x="31377" y="57150"/>
                    </a:cubicBezTo>
                    <a:cubicBezTo>
                      <a:pt x="36267" y="63671"/>
                      <a:pt x="34312" y="61739"/>
                      <a:pt x="42583" y="68356"/>
                    </a:cubicBezTo>
                    <a:cubicBezTo>
                      <a:pt x="43634" y="69197"/>
                      <a:pt x="45342" y="69393"/>
                      <a:pt x="45944" y="70597"/>
                    </a:cubicBezTo>
                    <a:cubicBezTo>
                      <a:pt x="46278" y="71265"/>
                      <a:pt x="44450" y="70597"/>
                      <a:pt x="43703" y="70597"/>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0" name="Freeform: Shape 159">
                <a:extLst>
                  <a:ext uri="{FF2B5EF4-FFF2-40B4-BE49-F238E27FC236}">
                    <a16:creationId xmlns:a16="http://schemas.microsoft.com/office/drawing/2014/main" id="{E5AA709D-F405-3054-1565-94C1FB384E24}"/>
                  </a:ext>
                </a:extLst>
              </p:cNvPr>
              <p:cNvSpPr/>
              <p:nvPr/>
            </p:nvSpPr>
            <p:spPr>
              <a:xfrm>
                <a:off x="5230433" y="3105821"/>
                <a:ext cx="15056" cy="34280"/>
              </a:xfrm>
              <a:custGeom>
                <a:avLst/>
                <a:gdLst>
                  <a:gd name="connsiteX0" fmla="*/ 12799 w 15056"/>
                  <a:gd name="connsiteY0" fmla="*/ 32947 h 34280"/>
                  <a:gd name="connsiteX1" fmla="*/ 15041 w 15056"/>
                  <a:gd name="connsiteY1" fmla="*/ 27344 h 34280"/>
                  <a:gd name="connsiteX2" fmla="*/ 13920 w 15056"/>
                  <a:gd name="connsiteY2" fmla="*/ 23982 h 34280"/>
                  <a:gd name="connsiteX3" fmla="*/ 8317 w 15056"/>
                  <a:gd name="connsiteY3" fmla="*/ 11655 h 34280"/>
                  <a:gd name="connsiteX4" fmla="*/ 3835 w 15056"/>
                  <a:gd name="connsiteY4" fmla="*/ 1570 h 34280"/>
                  <a:gd name="connsiteX5" fmla="*/ 473 w 15056"/>
                  <a:gd name="connsiteY5" fmla="*/ 450 h 34280"/>
                  <a:gd name="connsiteX6" fmla="*/ 12799 w 15056"/>
                  <a:gd name="connsiteY6" fmla="*/ 32947 h 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56" h="34280">
                    <a:moveTo>
                      <a:pt x="12799" y="32947"/>
                    </a:moveTo>
                    <a:cubicBezTo>
                      <a:pt x="15227" y="37429"/>
                      <a:pt x="14791" y="29340"/>
                      <a:pt x="15041" y="27344"/>
                    </a:cubicBezTo>
                    <a:cubicBezTo>
                      <a:pt x="15188" y="26172"/>
                      <a:pt x="14259" y="25113"/>
                      <a:pt x="13920" y="23982"/>
                    </a:cubicBezTo>
                    <a:cubicBezTo>
                      <a:pt x="10936" y="14035"/>
                      <a:pt x="13469" y="18524"/>
                      <a:pt x="8317" y="11655"/>
                    </a:cubicBezTo>
                    <a:cubicBezTo>
                      <a:pt x="7633" y="9602"/>
                      <a:pt x="6256" y="3506"/>
                      <a:pt x="3835" y="1570"/>
                    </a:cubicBezTo>
                    <a:cubicBezTo>
                      <a:pt x="2913" y="832"/>
                      <a:pt x="1594" y="823"/>
                      <a:pt x="473" y="450"/>
                    </a:cubicBezTo>
                    <a:cubicBezTo>
                      <a:pt x="-2622" y="-4194"/>
                      <a:pt x="10371" y="28465"/>
                      <a:pt x="12799" y="32947"/>
                    </a:cubicBezTo>
                    <a:close/>
                  </a:path>
                </a:pathLst>
              </a:custGeom>
              <a:solidFill>
                <a:srgbClr val="4472C4"/>
              </a:solid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sp>
            <p:nvSpPr>
              <p:cNvPr id="161" name="Freeform: Shape 160">
                <a:extLst>
                  <a:ext uri="{FF2B5EF4-FFF2-40B4-BE49-F238E27FC236}">
                    <a16:creationId xmlns:a16="http://schemas.microsoft.com/office/drawing/2014/main" id="{602CB5FA-0236-3854-E7D3-E749CD231061}"/>
                  </a:ext>
                </a:extLst>
              </p:cNvPr>
              <p:cNvSpPr/>
              <p:nvPr/>
            </p:nvSpPr>
            <p:spPr>
              <a:xfrm>
                <a:off x="5179359" y="3013262"/>
                <a:ext cx="97491" cy="35859"/>
              </a:xfrm>
              <a:custGeom>
                <a:avLst/>
                <a:gdLst>
                  <a:gd name="connsiteX0" fmla="*/ 0 w 97491"/>
                  <a:gd name="connsiteY0" fmla="*/ 35859 h 35859"/>
                  <a:gd name="connsiteX1" fmla="*/ 34738 w 97491"/>
                  <a:gd name="connsiteY1" fmla="*/ 33617 h 35859"/>
                  <a:gd name="connsiteX2" fmla="*/ 38100 w 97491"/>
                  <a:gd name="connsiteY2" fmla="*/ 29135 h 35859"/>
                  <a:gd name="connsiteX3" fmla="*/ 48185 w 97491"/>
                  <a:gd name="connsiteY3" fmla="*/ 22412 h 35859"/>
                  <a:gd name="connsiteX4" fmla="*/ 52667 w 97491"/>
                  <a:gd name="connsiteY4" fmla="*/ 16809 h 35859"/>
                  <a:gd name="connsiteX5" fmla="*/ 53788 w 97491"/>
                  <a:gd name="connsiteY5" fmla="*/ 13447 h 35859"/>
                  <a:gd name="connsiteX6" fmla="*/ 84044 w 97491"/>
                  <a:gd name="connsiteY6" fmla="*/ 8964 h 35859"/>
                  <a:gd name="connsiteX7" fmla="*/ 88526 w 97491"/>
                  <a:gd name="connsiteY7" fmla="*/ 6723 h 35859"/>
                  <a:gd name="connsiteX8" fmla="*/ 94129 w 97491"/>
                  <a:gd name="connsiteY8" fmla="*/ 5603 h 35859"/>
                  <a:gd name="connsiteX9" fmla="*/ 95250 w 97491"/>
                  <a:gd name="connsiteY9" fmla="*/ 2241 h 35859"/>
                  <a:gd name="connsiteX10" fmla="*/ 97491 w 97491"/>
                  <a:gd name="connsiteY10" fmla="*/ 0 h 3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491" h="35859">
                    <a:moveTo>
                      <a:pt x="0" y="35859"/>
                    </a:moveTo>
                    <a:cubicBezTo>
                      <a:pt x="11579" y="35112"/>
                      <a:pt x="23311" y="35634"/>
                      <a:pt x="34738" y="33617"/>
                    </a:cubicBezTo>
                    <a:cubicBezTo>
                      <a:pt x="36577" y="33292"/>
                      <a:pt x="36779" y="30456"/>
                      <a:pt x="38100" y="29135"/>
                    </a:cubicBezTo>
                    <a:cubicBezTo>
                      <a:pt x="40437" y="26798"/>
                      <a:pt x="45513" y="24015"/>
                      <a:pt x="48185" y="22412"/>
                    </a:cubicBezTo>
                    <a:cubicBezTo>
                      <a:pt x="51003" y="13961"/>
                      <a:pt x="46874" y="24051"/>
                      <a:pt x="52667" y="16809"/>
                    </a:cubicBezTo>
                    <a:cubicBezTo>
                      <a:pt x="53405" y="15887"/>
                      <a:pt x="53032" y="14355"/>
                      <a:pt x="53788" y="13447"/>
                    </a:cubicBezTo>
                    <a:cubicBezTo>
                      <a:pt x="60729" y="5117"/>
                      <a:pt x="76756" y="9281"/>
                      <a:pt x="84044" y="8964"/>
                    </a:cubicBezTo>
                    <a:cubicBezTo>
                      <a:pt x="85538" y="8217"/>
                      <a:pt x="86941" y="7251"/>
                      <a:pt x="88526" y="6723"/>
                    </a:cubicBezTo>
                    <a:cubicBezTo>
                      <a:pt x="90333" y="6121"/>
                      <a:pt x="92544" y="6659"/>
                      <a:pt x="94129" y="5603"/>
                    </a:cubicBezTo>
                    <a:cubicBezTo>
                      <a:pt x="95112" y="4948"/>
                      <a:pt x="94642" y="3254"/>
                      <a:pt x="95250" y="2241"/>
                    </a:cubicBezTo>
                    <a:cubicBezTo>
                      <a:pt x="95794" y="1335"/>
                      <a:pt x="96744" y="747"/>
                      <a:pt x="97491" y="0"/>
                    </a:cubicBezTo>
                  </a:path>
                </a:pathLst>
              </a:custGeom>
              <a:noFill/>
              <a:ln w="12700" cap="flat" cmpd="sng" algn="ctr">
                <a:solidFill>
                  <a:srgbClr val="00B0F0"/>
                </a:solidFill>
                <a:prstDash val="solid"/>
                <a:miter lim="800000"/>
              </a:ln>
              <a:effectLst/>
            </p:spPr>
            <p:txBody>
              <a:bodyPr rtlCol="0" anchor="ctr"/>
              <a:lstStyle/>
              <a:p>
                <a:pPr algn="ctr" defTabSz="914400">
                  <a:defRPr/>
                </a:pPr>
                <a:endParaRPr lang="en-GB" sz="800" kern="0"/>
              </a:p>
            </p:txBody>
          </p:sp>
          <p:sp>
            <p:nvSpPr>
              <p:cNvPr id="162" name="Freeform: Shape 161">
                <a:extLst>
                  <a:ext uri="{FF2B5EF4-FFF2-40B4-BE49-F238E27FC236}">
                    <a16:creationId xmlns:a16="http://schemas.microsoft.com/office/drawing/2014/main" id="{56943453-1642-5173-1118-ADECD778D749}"/>
                  </a:ext>
                </a:extLst>
              </p:cNvPr>
              <p:cNvSpPr/>
              <p:nvPr/>
            </p:nvSpPr>
            <p:spPr>
              <a:xfrm>
                <a:off x="5256679" y="3069291"/>
                <a:ext cx="21292" cy="66115"/>
              </a:xfrm>
              <a:custGeom>
                <a:avLst/>
                <a:gdLst>
                  <a:gd name="connsiteX0" fmla="*/ 21292 w 21292"/>
                  <a:gd name="connsiteY0" fmla="*/ 66115 h 66115"/>
                  <a:gd name="connsiteX1" fmla="*/ 12327 w 21292"/>
                  <a:gd name="connsiteY1" fmla="*/ 63874 h 66115"/>
                  <a:gd name="connsiteX2" fmla="*/ 10086 w 21292"/>
                  <a:gd name="connsiteY2" fmla="*/ 57150 h 66115"/>
                  <a:gd name="connsiteX3" fmla="*/ 7845 w 21292"/>
                  <a:gd name="connsiteY3" fmla="*/ 7844 h 66115"/>
                  <a:gd name="connsiteX4" fmla="*/ 4483 w 21292"/>
                  <a:gd name="connsiteY4" fmla="*/ 5603 h 66115"/>
                  <a:gd name="connsiteX5" fmla="*/ 0 w 21292"/>
                  <a:gd name="connsiteY5" fmla="*/ 0 h 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2" h="66115">
                    <a:moveTo>
                      <a:pt x="21292" y="66115"/>
                    </a:moveTo>
                    <a:cubicBezTo>
                      <a:pt x="18304" y="65368"/>
                      <a:pt x="14732" y="65798"/>
                      <a:pt x="12327" y="63874"/>
                    </a:cubicBezTo>
                    <a:cubicBezTo>
                      <a:pt x="10482" y="62398"/>
                      <a:pt x="10086" y="57150"/>
                      <a:pt x="10086" y="57150"/>
                    </a:cubicBezTo>
                    <a:cubicBezTo>
                      <a:pt x="9339" y="40715"/>
                      <a:pt x="9623" y="24200"/>
                      <a:pt x="7845" y="7844"/>
                    </a:cubicBezTo>
                    <a:cubicBezTo>
                      <a:pt x="7699" y="6505"/>
                      <a:pt x="5518" y="6465"/>
                      <a:pt x="4483" y="5603"/>
                    </a:cubicBezTo>
                    <a:cubicBezTo>
                      <a:pt x="1096" y="2780"/>
                      <a:pt x="1532" y="3063"/>
                      <a:pt x="0" y="0"/>
                    </a:cubicBezTo>
                  </a:path>
                </a:pathLst>
              </a:custGeom>
              <a:noFill/>
              <a:ln w="12700" cap="flat" cmpd="sng" algn="ctr">
                <a:solidFill>
                  <a:srgbClr val="4472C4">
                    <a:shade val="50000"/>
                  </a:srgbClr>
                </a:solidFill>
                <a:prstDash val="solid"/>
                <a:miter lim="800000"/>
              </a:ln>
              <a:effectLst/>
            </p:spPr>
            <p:txBody>
              <a:bodyPr rtlCol="0" anchor="ctr"/>
              <a:lstStyle/>
              <a:p>
                <a:pPr algn="ctr" defTabSz="914400">
                  <a:defRPr/>
                </a:pPr>
                <a:endParaRPr lang="en-GB" sz="800" kern="0"/>
              </a:p>
            </p:txBody>
          </p:sp>
        </p:grpSp>
      </p:grpSp>
    </p:spTree>
    <p:extLst>
      <p:ext uri="{BB962C8B-B14F-4D97-AF65-F5344CB8AC3E}">
        <p14:creationId xmlns:p14="http://schemas.microsoft.com/office/powerpoint/2010/main" val="14220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wipe(down)">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down)">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wipe(down)">
                                      <p:cBhvr>
                                        <p:cTn id="22"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Link template PP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Link template PPT" id="{7C7DC713-DB73-4755-A3BE-08AE4FBF2E61}" vid="{47966A6D-EE5B-4B28-B10B-ED8F706687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3700B1CDDACC44A243EB7767F41C25" ma:contentTypeVersion="18" ma:contentTypeDescription="Create a new document." ma:contentTypeScope="" ma:versionID="42f553a720d2d48ce263c0ceffea4b6d">
  <xsd:schema xmlns:xsd="http://www.w3.org/2001/XMLSchema" xmlns:xs="http://www.w3.org/2001/XMLSchema" xmlns:p="http://schemas.microsoft.com/office/2006/metadata/properties" xmlns:ns1="http://schemas.microsoft.com/sharepoint/v3" xmlns:ns2="7852cd45-d928-4520-b405-b0dca5e2de77" xmlns:ns3="140d3cc9-4e80-48f5-878a-6eba01bac1cd" targetNamespace="http://schemas.microsoft.com/office/2006/metadata/properties" ma:root="true" ma:fieldsID="317b23726619d83de5c61d75b454559c" ns1:_="" ns2:_="" ns3:_="">
    <xsd:import namespace="http://schemas.microsoft.com/sharepoint/v3"/>
    <xsd:import namespace="7852cd45-d928-4520-b405-b0dca5e2de77"/>
    <xsd:import namespace="140d3cc9-4e80-48f5-878a-6eba01bac1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52cd45-d928-4520-b405-b0dca5e2de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946cac9-cf0b-4190-9ee0-b790031ae56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0d3cc9-4e80-48f5-878a-6eba01bac1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8b70417-5127-4461-852b-6e29bada4f7c}" ma:internalName="TaxCatchAll" ma:showField="CatchAllData" ma:web="140d3cc9-4e80-48f5-878a-6eba01bac1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28DB3E-432A-42FF-920D-731322FB9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52cd45-d928-4520-b405-b0dca5e2de77"/>
    <ds:schemaRef ds:uri="140d3cc9-4e80-48f5-878a-6eba01bac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EC3187-2359-417F-90B0-8A8644E7C1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MetLink template PPT</Template>
  <TotalTime>508</TotalTime>
  <Words>3016</Words>
  <Application>Microsoft Office PowerPoint</Application>
  <PresentationFormat>Widescreen</PresentationFormat>
  <Paragraphs>302</Paragraphs>
  <Slides>21</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FrutigerLTPro-Condensed</vt:lpstr>
      <vt:lpstr>Helvetica LT Pro</vt:lpstr>
      <vt:lpstr>Wingdings</vt:lpstr>
      <vt:lpstr>MetLink template PPT</vt:lpstr>
      <vt:lpstr>Climate Change and Energy Security in Africa</vt:lpstr>
      <vt:lpstr>Climate Change and Energy Security in Africa – Specification Links</vt:lpstr>
      <vt:lpstr>Climate Change and Energy Security in Africa</vt:lpstr>
      <vt:lpstr>PowerPoint Presentation</vt:lpstr>
      <vt:lpstr>PowerPoint Presentation</vt:lpstr>
      <vt:lpstr>Observed and predicted climate patterns across the three selected drainage basins</vt:lpstr>
      <vt:lpstr>Using the following map resources complete the table below </vt:lpstr>
      <vt:lpstr>Page 1321</vt:lpstr>
      <vt:lpstr>PowerPoint Presentation</vt:lpstr>
      <vt:lpstr>PowerPoint Presentation</vt:lpstr>
      <vt:lpstr>PowerPoint Presentation</vt:lpstr>
      <vt:lpstr>What do your results show overall?</vt:lpstr>
      <vt:lpstr>Water–energy–food nexus and security in Africa</vt:lpstr>
      <vt:lpstr>Key terms in the article</vt:lpstr>
      <vt:lpstr>Water–energy–food nexus in Africa</vt:lpstr>
      <vt:lpstr>Future risks in Africa</vt:lpstr>
      <vt:lpstr>Hydropower In Africa</vt:lpstr>
      <vt:lpstr>Climate models and Irrigation</vt:lpstr>
      <vt:lpstr>PowerPoint Presentation</vt:lpstr>
      <vt:lpstr>REVIEW To what extent are energy, food and water security under threat in the drainage basins of Africa?</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Energy Security in Africa</dc:title>
  <dc:creator>Robert Gamesby</dc:creator>
  <cp:lastModifiedBy>Harrison Hegarty</cp:lastModifiedBy>
  <cp:revision>46</cp:revision>
  <dcterms:created xsi:type="dcterms:W3CDTF">2022-09-14T14:43:29Z</dcterms:created>
  <dcterms:modified xsi:type="dcterms:W3CDTF">2023-11-01T14:28:42Z</dcterms:modified>
</cp:coreProperties>
</file>