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</p:sldMasterIdLst>
  <p:notesMasterIdLst>
    <p:notesMasterId r:id="rId11"/>
  </p:notesMasterIdLst>
  <p:sldIdLst>
    <p:sldId id="257" r:id="rId5"/>
    <p:sldId id="256" r:id="rId6"/>
    <p:sldId id="258" r:id="rId7"/>
    <p:sldId id="259" r:id="rId8"/>
    <p:sldId id="260" r:id="rId9"/>
    <p:sldId id="261" r:id="rId10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9">
          <p15:clr>
            <a:srgbClr val="A4A3A4"/>
          </p15:clr>
        </p15:guide>
        <p15:guide id="2" pos="9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7E01"/>
    <a:srgbClr val="B70005"/>
    <a:srgbClr val="01415B"/>
    <a:srgbClr val="F54C00"/>
    <a:srgbClr val="740160"/>
    <a:srgbClr val="D6621A"/>
    <a:srgbClr val="CE5300"/>
    <a:srgbClr val="D65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D95164-92E5-4649-B3F8-7C5602215A1D}" v="1" dt="2025-03-20T11:34:58.4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316" autoAdjust="0"/>
  </p:normalViewPr>
  <p:slideViewPr>
    <p:cSldViewPr showGuides="1">
      <p:cViewPr varScale="1">
        <p:scale>
          <a:sx n="77" d="100"/>
          <a:sy n="77" d="100"/>
        </p:scale>
        <p:origin x="108" y="384"/>
      </p:cViewPr>
      <p:guideLst>
        <p:guide orient="horz" pos="119"/>
        <p:guide pos="93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Pinfield" userId="4a1086ab-3bcc-4176-af38-4a1f653df960" providerId="ADAL" clId="{0C35A005-5200-4F0D-83E5-5B7D0DB1A9E4}"/>
    <pc:docChg chg="modSld">
      <pc:chgData name="Simon Pinfield" userId="4a1086ab-3bcc-4176-af38-4a1f653df960" providerId="ADAL" clId="{0C35A005-5200-4F0D-83E5-5B7D0DB1A9E4}" dt="2025-03-19T17:18:26.329" v="3" actId="20577"/>
      <pc:docMkLst>
        <pc:docMk/>
      </pc:docMkLst>
      <pc:sldChg chg="modSp mod">
        <pc:chgData name="Simon Pinfield" userId="4a1086ab-3bcc-4176-af38-4a1f653df960" providerId="ADAL" clId="{0C35A005-5200-4F0D-83E5-5B7D0DB1A9E4}" dt="2025-03-19T17:18:26.329" v="3" actId="20577"/>
        <pc:sldMkLst>
          <pc:docMk/>
          <pc:sldMk cId="1877450571" sldId="258"/>
        </pc:sldMkLst>
        <pc:spChg chg="mod">
          <ac:chgData name="Simon Pinfield" userId="4a1086ab-3bcc-4176-af38-4a1f653df960" providerId="ADAL" clId="{0C35A005-5200-4F0D-83E5-5B7D0DB1A9E4}" dt="2025-03-19T17:18:26.329" v="3" actId="20577"/>
          <ac:spMkLst>
            <pc:docMk/>
            <pc:sldMk cId="1877450571" sldId="258"/>
            <ac:spMk id="2" creationId="{14FF11EA-C02B-9EE8-4A0C-7D54993950F7}"/>
          </ac:spMkLst>
        </pc:spChg>
      </pc:sldChg>
    </pc:docChg>
  </pc:docChgLst>
  <pc:docChgLst>
    <pc:chgData name="Rachel Owen" userId="6c12c0a3-2525-4066-8047-0fb9dd12e67f" providerId="ADAL" clId="{D3D95164-92E5-4649-B3F8-7C5602215A1D}"/>
    <pc:docChg chg="custSel addSld delSld modSld">
      <pc:chgData name="Rachel Owen" userId="6c12c0a3-2525-4066-8047-0fb9dd12e67f" providerId="ADAL" clId="{D3D95164-92E5-4649-B3F8-7C5602215A1D}" dt="2025-03-20T11:35:04.255" v="231"/>
      <pc:docMkLst>
        <pc:docMk/>
      </pc:docMkLst>
      <pc:sldChg chg="delSp modSp add mod">
        <pc:chgData name="Rachel Owen" userId="6c12c0a3-2525-4066-8047-0fb9dd12e67f" providerId="ADAL" clId="{D3D95164-92E5-4649-B3F8-7C5602215A1D}" dt="2025-03-17T15:13:09.383" v="86" actId="27636"/>
        <pc:sldMkLst>
          <pc:docMk/>
          <pc:sldMk cId="2814108434" sldId="256"/>
        </pc:sldMkLst>
        <pc:spChg chg="mod">
          <ac:chgData name="Rachel Owen" userId="6c12c0a3-2525-4066-8047-0fb9dd12e67f" providerId="ADAL" clId="{D3D95164-92E5-4649-B3F8-7C5602215A1D}" dt="2025-03-17T15:12:01.694" v="59" actId="113"/>
          <ac:spMkLst>
            <pc:docMk/>
            <pc:sldMk cId="2814108434" sldId="256"/>
            <ac:spMk id="2" creationId="{8CE784E3-9AED-E0FF-2F20-E1772549EFB6}"/>
          </ac:spMkLst>
        </pc:spChg>
        <pc:spChg chg="mod">
          <ac:chgData name="Rachel Owen" userId="6c12c0a3-2525-4066-8047-0fb9dd12e67f" providerId="ADAL" clId="{D3D95164-92E5-4649-B3F8-7C5602215A1D}" dt="2025-03-17T15:13:09.383" v="86" actId="27636"/>
          <ac:spMkLst>
            <pc:docMk/>
            <pc:sldMk cId="2814108434" sldId="256"/>
            <ac:spMk id="3" creationId="{5E093495-679F-B7E6-CCDD-A2F26BA3D36F}"/>
          </ac:spMkLst>
        </pc:spChg>
        <pc:spChg chg="mod">
          <ac:chgData name="Rachel Owen" userId="6c12c0a3-2525-4066-8047-0fb9dd12e67f" providerId="ADAL" clId="{D3D95164-92E5-4649-B3F8-7C5602215A1D}" dt="2025-03-17T15:12:23.238" v="75" actId="403"/>
          <ac:spMkLst>
            <pc:docMk/>
            <pc:sldMk cId="2814108434" sldId="256"/>
            <ac:spMk id="4" creationId="{452A4BDE-C75F-B330-5F62-D977FA1702CC}"/>
          </ac:spMkLst>
        </pc:spChg>
        <pc:picChg chg="mod">
          <ac:chgData name="Rachel Owen" userId="6c12c0a3-2525-4066-8047-0fb9dd12e67f" providerId="ADAL" clId="{D3D95164-92E5-4649-B3F8-7C5602215A1D}" dt="2025-03-17T15:09:06.046" v="5" actId="1076"/>
          <ac:picMkLst>
            <pc:docMk/>
            <pc:sldMk cId="2814108434" sldId="256"/>
            <ac:picMk id="6" creationId="{220E72D2-F8AF-51FE-DD7F-970EA3B0FAB9}"/>
          </ac:picMkLst>
        </pc:picChg>
      </pc:sldChg>
      <pc:sldChg chg="addSp modSp add mod modNotesTx">
        <pc:chgData name="Rachel Owen" userId="6c12c0a3-2525-4066-8047-0fb9dd12e67f" providerId="ADAL" clId="{D3D95164-92E5-4649-B3F8-7C5602215A1D}" dt="2025-03-20T11:34:59.920" v="229"/>
        <pc:sldMkLst>
          <pc:docMk/>
          <pc:sldMk cId="694870771" sldId="257"/>
        </pc:sldMkLst>
        <pc:spChg chg="mod">
          <ac:chgData name="Rachel Owen" userId="6c12c0a3-2525-4066-8047-0fb9dd12e67f" providerId="ADAL" clId="{D3D95164-92E5-4649-B3F8-7C5602215A1D}" dt="2025-03-17T15:10:58.185" v="49" actId="1076"/>
          <ac:spMkLst>
            <pc:docMk/>
            <pc:sldMk cId="694870771" sldId="257"/>
            <ac:spMk id="38" creationId="{41EC6243-FEC6-B328-21A7-E432AA629E70}"/>
          </ac:spMkLst>
        </pc:spChg>
        <pc:picChg chg="add mod">
          <ac:chgData name="Rachel Owen" userId="6c12c0a3-2525-4066-8047-0fb9dd12e67f" providerId="ADAL" clId="{D3D95164-92E5-4649-B3F8-7C5602215A1D}" dt="2025-03-17T15:11:09.811" v="50"/>
          <ac:picMkLst>
            <pc:docMk/>
            <pc:sldMk cId="694870771" sldId="257"/>
            <ac:picMk id="2" creationId="{FADA88BC-21EC-3B62-8E04-6BDF2F8EBB13}"/>
          </ac:picMkLst>
        </pc:picChg>
        <pc:picChg chg="add mod">
          <ac:chgData name="Rachel Owen" userId="6c12c0a3-2525-4066-8047-0fb9dd12e67f" providerId="ADAL" clId="{D3D95164-92E5-4649-B3F8-7C5602215A1D}" dt="2025-03-17T15:11:54.583" v="58" actId="1036"/>
          <ac:picMkLst>
            <pc:docMk/>
            <pc:sldMk cId="694870771" sldId="257"/>
            <ac:picMk id="4" creationId="{00D1DCB9-7367-4ABC-0DD2-A3F22B405514}"/>
          </ac:picMkLst>
        </pc:picChg>
        <pc:picChg chg="mod">
          <ac:chgData name="Rachel Owen" userId="6c12c0a3-2525-4066-8047-0fb9dd12e67f" providerId="ADAL" clId="{D3D95164-92E5-4649-B3F8-7C5602215A1D}" dt="2025-03-17T15:10:11.349" v="40" actId="1076"/>
          <ac:picMkLst>
            <pc:docMk/>
            <pc:sldMk cId="694870771" sldId="257"/>
            <ac:picMk id="19" creationId="{4C07669F-AAFF-A168-22A6-533110C806D3}"/>
          </ac:picMkLst>
        </pc:picChg>
        <pc:picChg chg="mod">
          <ac:chgData name="Rachel Owen" userId="6c12c0a3-2525-4066-8047-0fb9dd12e67f" providerId="ADAL" clId="{D3D95164-92E5-4649-B3F8-7C5602215A1D}" dt="2025-03-17T15:10:11.349" v="40" actId="1076"/>
          <ac:picMkLst>
            <pc:docMk/>
            <pc:sldMk cId="694870771" sldId="257"/>
            <ac:picMk id="21" creationId="{C8FF5713-A557-6805-661D-3CF2EEC82C74}"/>
          </ac:picMkLst>
        </pc:picChg>
        <pc:picChg chg="mod">
          <ac:chgData name="Rachel Owen" userId="6c12c0a3-2525-4066-8047-0fb9dd12e67f" providerId="ADAL" clId="{D3D95164-92E5-4649-B3F8-7C5602215A1D}" dt="2025-03-17T15:10:11.349" v="40" actId="1076"/>
          <ac:picMkLst>
            <pc:docMk/>
            <pc:sldMk cId="694870771" sldId="257"/>
            <ac:picMk id="23" creationId="{3028E249-1C33-E0EC-4DE2-0EFBE5BD9B2A}"/>
          </ac:picMkLst>
        </pc:picChg>
        <pc:picChg chg="mod">
          <ac:chgData name="Rachel Owen" userId="6c12c0a3-2525-4066-8047-0fb9dd12e67f" providerId="ADAL" clId="{D3D95164-92E5-4649-B3F8-7C5602215A1D}" dt="2025-03-17T15:10:11.349" v="40" actId="1076"/>
          <ac:picMkLst>
            <pc:docMk/>
            <pc:sldMk cId="694870771" sldId="257"/>
            <ac:picMk id="27" creationId="{91EAB14A-E5DC-FF25-22FB-256890FE573F}"/>
          </ac:picMkLst>
        </pc:picChg>
        <pc:picChg chg="mod">
          <ac:chgData name="Rachel Owen" userId="6c12c0a3-2525-4066-8047-0fb9dd12e67f" providerId="ADAL" clId="{D3D95164-92E5-4649-B3F8-7C5602215A1D}" dt="2025-03-17T15:10:11.349" v="40" actId="1076"/>
          <ac:picMkLst>
            <pc:docMk/>
            <pc:sldMk cId="694870771" sldId="257"/>
            <ac:picMk id="29" creationId="{BB296A93-5D3D-94E3-AA06-902DEAFB3A5E}"/>
          </ac:picMkLst>
        </pc:picChg>
        <pc:picChg chg="mod">
          <ac:chgData name="Rachel Owen" userId="6c12c0a3-2525-4066-8047-0fb9dd12e67f" providerId="ADAL" clId="{D3D95164-92E5-4649-B3F8-7C5602215A1D}" dt="2025-03-17T15:10:11.349" v="40" actId="1076"/>
          <ac:picMkLst>
            <pc:docMk/>
            <pc:sldMk cId="694870771" sldId="257"/>
            <ac:picMk id="31" creationId="{E99A3C26-FD52-75D1-70D0-DFD32A86DBFC}"/>
          </ac:picMkLst>
        </pc:picChg>
        <pc:picChg chg="mod">
          <ac:chgData name="Rachel Owen" userId="6c12c0a3-2525-4066-8047-0fb9dd12e67f" providerId="ADAL" clId="{D3D95164-92E5-4649-B3F8-7C5602215A1D}" dt="2025-03-17T15:10:11.349" v="40" actId="1076"/>
          <ac:picMkLst>
            <pc:docMk/>
            <pc:sldMk cId="694870771" sldId="257"/>
            <ac:picMk id="33" creationId="{753E7E88-BCBE-EC53-88E4-71B3BCC3ACBF}"/>
          </ac:picMkLst>
        </pc:picChg>
        <pc:picChg chg="mod">
          <ac:chgData name="Rachel Owen" userId="6c12c0a3-2525-4066-8047-0fb9dd12e67f" providerId="ADAL" clId="{D3D95164-92E5-4649-B3F8-7C5602215A1D}" dt="2025-03-17T15:10:11.349" v="40" actId="1076"/>
          <ac:picMkLst>
            <pc:docMk/>
            <pc:sldMk cId="694870771" sldId="257"/>
            <ac:picMk id="35" creationId="{FB3F5BB2-1D89-D47A-8C65-CD7BAA4505FE}"/>
          </ac:picMkLst>
        </pc:picChg>
        <pc:picChg chg="mod">
          <ac:chgData name="Rachel Owen" userId="6c12c0a3-2525-4066-8047-0fb9dd12e67f" providerId="ADAL" clId="{D3D95164-92E5-4649-B3F8-7C5602215A1D}" dt="2025-03-17T15:10:11.349" v="40" actId="1076"/>
          <ac:picMkLst>
            <pc:docMk/>
            <pc:sldMk cId="694870771" sldId="257"/>
            <ac:picMk id="37" creationId="{9C6B25B5-3D85-791C-DD07-212A1CF32877}"/>
          </ac:picMkLst>
        </pc:picChg>
      </pc:sldChg>
      <pc:sldChg chg="addSp modSp add mod modNotesTx">
        <pc:chgData name="Rachel Owen" userId="6c12c0a3-2525-4066-8047-0fb9dd12e67f" providerId="ADAL" clId="{D3D95164-92E5-4649-B3F8-7C5602215A1D}" dt="2025-03-20T11:35:04.255" v="231"/>
        <pc:sldMkLst>
          <pc:docMk/>
          <pc:sldMk cId="1877450571" sldId="258"/>
        </pc:sldMkLst>
        <pc:spChg chg="mod">
          <ac:chgData name="Rachel Owen" userId="6c12c0a3-2525-4066-8047-0fb9dd12e67f" providerId="ADAL" clId="{D3D95164-92E5-4649-B3F8-7C5602215A1D}" dt="2025-03-17T15:15:45.556" v="111"/>
          <ac:spMkLst>
            <pc:docMk/>
            <pc:sldMk cId="1877450571" sldId="258"/>
            <ac:spMk id="2" creationId="{14FF11EA-C02B-9EE8-4A0C-7D54993950F7}"/>
          </ac:spMkLst>
        </pc:spChg>
        <pc:spChg chg="mod">
          <ac:chgData name="Rachel Owen" userId="6c12c0a3-2525-4066-8047-0fb9dd12e67f" providerId="ADAL" clId="{D3D95164-92E5-4649-B3F8-7C5602215A1D}" dt="2025-03-17T15:14:53.240" v="103" actId="208"/>
          <ac:spMkLst>
            <pc:docMk/>
            <pc:sldMk cId="1877450571" sldId="258"/>
            <ac:spMk id="38" creationId="{B61AB026-A483-B682-96B8-554242D4F5F1}"/>
          </ac:spMkLst>
        </pc:spChg>
        <pc:picChg chg="add mod">
          <ac:chgData name="Rachel Owen" userId="6c12c0a3-2525-4066-8047-0fb9dd12e67f" providerId="ADAL" clId="{D3D95164-92E5-4649-B3F8-7C5602215A1D}" dt="2025-03-17T15:15:57.330" v="112"/>
          <ac:picMkLst>
            <pc:docMk/>
            <pc:sldMk cId="1877450571" sldId="258"/>
            <ac:picMk id="3" creationId="{467E603F-17B1-2D15-C81D-CBF45541DC0C}"/>
          </ac:picMkLst>
        </pc:picChg>
        <pc:picChg chg="add mod">
          <ac:chgData name="Rachel Owen" userId="6c12c0a3-2525-4066-8047-0fb9dd12e67f" providerId="ADAL" clId="{D3D95164-92E5-4649-B3F8-7C5602215A1D}" dt="2025-03-17T15:15:57.330" v="112"/>
          <ac:picMkLst>
            <pc:docMk/>
            <pc:sldMk cId="1877450571" sldId="258"/>
            <ac:picMk id="4" creationId="{C1B4333E-0BBD-CD15-5197-7D8CA07DE7E9}"/>
          </ac:picMkLst>
        </pc:picChg>
        <pc:picChg chg="mod">
          <ac:chgData name="Rachel Owen" userId="6c12c0a3-2525-4066-8047-0fb9dd12e67f" providerId="ADAL" clId="{D3D95164-92E5-4649-B3F8-7C5602215A1D}" dt="2025-03-17T15:13:39.129" v="94" actId="1076"/>
          <ac:picMkLst>
            <pc:docMk/>
            <pc:sldMk cId="1877450571" sldId="258"/>
            <ac:picMk id="19" creationId="{722F733C-D7FA-F372-D67B-7D4A4DC55566}"/>
          </ac:picMkLst>
        </pc:picChg>
        <pc:picChg chg="mod">
          <ac:chgData name="Rachel Owen" userId="6c12c0a3-2525-4066-8047-0fb9dd12e67f" providerId="ADAL" clId="{D3D95164-92E5-4649-B3F8-7C5602215A1D}" dt="2025-03-17T15:13:39.129" v="94" actId="1076"/>
          <ac:picMkLst>
            <pc:docMk/>
            <pc:sldMk cId="1877450571" sldId="258"/>
            <ac:picMk id="21" creationId="{D0BE916B-B466-8C72-F4AC-93D9F27218EB}"/>
          </ac:picMkLst>
        </pc:picChg>
        <pc:picChg chg="mod">
          <ac:chgData name="Rachel Owen" userId="6c12c0a3-2525-4066-8047-0fb9dd12e67f" providerId="ADAL" clId="{D3D95164-92E5-4649-B3F8-7C5602215A1D}" dt="2025-03-17T15:13:39.129" v="94" actId="1076"/>
          <ac:picMkLst>
            <pc:docMk/>
            <pc:sldMk cId="1877450571" sldId="258"/>
            <ac:picMk id="27" creationId="{4AEEA1F3-C600-8389-9666-8D649C400CFB}"/>
          </ac:picMkLst>
        </pc:picChg>
        <pc:picChg chg="mod">
          <ac:chgData name="Rachel Owen" userId="6c12c0a3-2525-4066-8047-0fb9dd12e67f" providerId="ADAL" clId="{D3D95164-92E5-4649-B3F8-7C5602215A1D}" dt="2025-03-17T15:13:39.129" v="94" actId="1076"/>
          <ac:picMkLst>
            <pc:docMk/>
            <pc:sldMk cId="1877450571" sldId="258"/>
            <ac:picMk id="29" creationId="{9AC65947-0BCB-37EA-F589-801EED596883}"/>
          </ac:picMkLst>
        </pc:picChg>
        <pc:picChg chg="mod">
          <ac:chgData name="Rachel Owen" userId="6c12c0a3-2525-4066-8047-0fb9dd12e67f" providerId="ADAL" clId="{D3D95164-92E5-4649-B3F8-7C5602215A1D}" dt="2025-03-17T15:13:39.129" v="94" actId="1076"/>
          <ac:picMkLst>
            <pc:docMk/>
            <pc:sldMk cId="1877450571" sldId="258"/>
            <ac:picMk id="31" creationId="{1CB61EF1-E073-FD6D-14F1-98A0DFFE4BEF}"/>
          </ac:picMkLst>
        </pc:picChg>
        <pc:picChg chg="mod">
          <ac:chgData name="Rachel Owen" userId="6c12c0a3-2525-4066-8047-0fb9dd12e67f" providerId="ADAL" clId="{D3D95164-92E5-4649-B3F8-7C5602215A1D}" dt="2025-03-17T15:13:39.129" v="94" actId="1076"/>
          <ac:picMkLst>
            <pc:docMk/>
            <pc:sldMk cId="1877450571" sldId="258"/>
            <ac:picMk id="33" creationId="{227AD57B-4BE6-FD65-D91F-1583D5062522}"/>
          </ac:picMkLst>
        </pc:picChg>
        <pc:picChg chg="mod">
          <ac:chgData name="Rachel Owen" userId="6c12c0a3-2525-4066-8047-0fb9dd12e67f" providerId="ADAL" clId="{D3D95164-92E5-4649-B3F8-7C5602215A1D}" dt="2025-03-17T15:13:39.129" v="94" actId="1076"/>
          <ac:picMkLst>
            <pc:docMk/>
            <pc:sldMk cId="1877450571" sldId="258"/>
            <ac:picMk id="35" creationId="{98AB5985-1E41-D7CF-9770-CE5B4D2A37B7}"/>
          </ac:picMkLst>
        </pc:picChg>
        <pc:picChg chg="mod">
          <ac:chgData name="Rachel Owen" userId="6c12c0a3-2525-4066-8047-0fb9dd12e67f" providerId="ADAL" clId="{D3D95164-92E5-4649-B3F8-7C5602215A1D}" dt="2025-03-17T15:13:39.129" v="94" actId="1076"/>
          <ac:picMkLst>
            <pc:docMk/>
            <pc:sldMk cId="1877450571" sldId="258"/>
            <ac:picMk id="37" creationId="{4E0950B6-1F17-A687-F05B-9E1A9FD3CCB1}"/>
          </ac:picMkLst>
        </pc:picChg>
      </pc:sldChg>
      <pc:sldChg chg="addSp delSp modSp add mod chgLayout">
        <pc:chgData name="Rachel Owen" userId="6c12c0a3-2525-4066-8047-0fb9dd12e67f" providerId="ADAL" clId="{D3D95164-92E5-4649-B3F8-7C5602215A1D}" dt="2025-03-17T15:17:28.760" v="131" actId="113"/>
        <pc:sldMkLst>
          <pc:docMk/>
          <pc:sldMk cId="1029767268" sldId="259"/>
        </pc:sldMkLst>
        <pc:spChg chg="mod ord">
          <ac:chgData name="Rachel Owen" userId="6c12c0a3-2525-4066-8047-0fb9dd12e67f" providerId="ADAL" clId="{D3D95164-92E5-4649-B3F8-7C5602215A1D}" dt="2025-03-17T15:16:58.882" v="125" actId="207"/>
          <ac:spMkLst>
            <pc:docMk/>
            <pc:sldMk cId="1029767268" sldId="259"/>
            <ac:spMk id="2" creationId="{DAC75F73-DA9B-F827-2EF7-4D8A8042DC5E}"/>
          </ac:spMkLst>
        </pc:spChg>
        <pc:graphicFrameChg chg="mod ord">
          <ac:chgData name="Rachel Owen" userId="6c12c0a3-2525-4066-8047-0fb9dd12e67f" providerId="ADAL" clId="{D3D95164-92E5-4649-B3F8-7C5602215A1D}" dt="2025-03-17T15:17:28.760" v="131" actId="113"/>
          <ac:graphicFrameMkLst>
            <pc:docMk/>
            <pc:sldMk cId="1029767268" sldId="259"/>
            <ac:graphicFrameMk id="6" creationId="{8E49A480-8570-6895-1805-18BD0EF8499A}"/>
          </ac:graphicFrameMkLst>
        </pc:graphicFrameChg>
        <pc:picChg chg="add mod">
          <ac:chgData name="Rachel Owen" userId="6c12c0a3-2525-4066-8047-0fb9dd12e67f" providerId="ADAL" clId="{D3D95164-92E5-4649-B3F8-7C5602215A1D}" dt="2025-03-17T15:16:14.087" v="114"/>
          <ac:picMkLst>
            <pc:docMk/>
            <pc:sldMk cId="1029767268" sldId="259"/>
            <ac:picMk id="5" creationId="{A7F0FB9B-874C-D0EA-B7A1-A35016F739E4}"/>
          </ac:picMkLst>
        </pc:picChg>
      </pc:sldChg>
      <pc:sldChg chg="addSp delSp modSp add mod chgLayout">
        <pc:chgData name="Rachel Owen" userId="6c12c0a3-2525-4066-8047-0fb9dd12e67f" providerId="ADAL" clId="{D3D95164-92E5-4649-B3F8-7C5602215A1D}" dt="2025-03-17T15:18:27.477" v="143" actId="207"/>
        <pc:sldMkLst>
          <pc:docMk/>
          <pc:sldMk cId="1227022791" sldId="260"/>
        </pc:sldMkLst>
        <pc:spChg chg="mod ord">
          <ac:chgData name="Rachel Owen" userId="6c12c0a3-2525-4066-8047-0fb9dd12e67f" providerId="ADAL" clId="{D3D95164-92E5-4649-B3F8-7C5602215A1D}" dt="2025-03-17T15:18:12.706" v="140" actId="207"/>
          <ac:spMkLst>
            <pc:docMk/>
            <pc:sldMk cId="1227022791" sldId="260"/>
            <ac:spMk id="2" creationId="{3D2FAD0C-4B84-A878-5132-756747C39A2C}"/>
          </ac:spMkLst>
        </pc:spChg>
        <pc:graphicFrameChg chg="mod ord">
          <ac:chgData name="Rachel Owen" userId="6c12c0a3-2525-4066-8047-0fb9dd12e67f" providerId="ADAL" clId="{D3D95164-92E5-4649-B3F8-7C5602215A1D}" dt="2025-03-17T15:18:27.477" v="143" actId="207"/>
          <ac:graphicFrameMkLst>
            <pc:docMk/>
            <pc:sldMk cId="1227022791" sldId="260"/>
            <ac:graphicFrameMk id="6" creationId="{19D5DC3C-7E0E-12CA-DE3C-547E9C870E9E}"/>
          </ac:graphicFrameMkLst>
        </pc:graphicFrameChg>
        <pc:picChg chg="add mod">
          <ac:chgData name="Rachel Owen" userId="6c12c0a3-2525-4066-8047-0fb9dd12e67f" providerId="ADAL" clId="{D3D95164-92E5-4649-B3F8-7C5602215A1D}" dt="2025-03-17T15:16:15.826" v="115"/>
          <ac:picMkLst>
            <pc:docMk/>
            <pc:sldMk cId="1227022791" sldId="260"/>
            <ac:picMk id="5" creationId="{C1371B54-F990-9736-972E-4E6CC3F0C121}"/>
          </ac:picMkLst>
        </pc:picChg>
      </pc:sldChg>
      <pc:sldChg chg="addSp delSp modSp add mod chgLayout">
        <pc:chgData name="Rachel Owen" userId="6c12c0a3-2525-4066-8047-0fb9dd12e67f" providerId="ADAL" clId="{D3D95164-92E5-4649-B3F8-7C5602215A1D}" dt="2025-03-17T15:19:32.773" v="157" actId="207"/>
        <pc:sldMkLst>
          <pc:docMk/>
          <pc:sldMk cId="1754275433" sldId="261"/>
        </pc:sldMkLst>
        <pc:spChg chg="mod ord">
          <ac:chgData name="Rachel Owen" userId="6c12c0a3-2525-4066-8047-0fb9dd12e67f" providerId="ADAL" clId="{D3D95164-92E5-4649-B3F8-7C5602215A1D}" dt="2025-03-17T15:18:50.958" v="148" actId="207"/>
          <ac:spMkLst>
            <pc:docMk/>
            <pc:sldMk cId="1754275433" sldId="261"/>
            <ac:spMk id="2" creationId="{C8DBE734-7CC1-0F1A-E881-17DFD808FE6A}"/>
          </ac:spMkLst>
        </pc:spChg>
        <pc:graphicFrameChg chg="mod ord">
          <ac:chgData name="Rachel Owen" userId="6c12c0a3-2525-4066-8047-0fb9dd12e67f" providerId="ADAL" clId="{D3D95164-92E5-4649-B3F8-7C5602215A1D}" dt="2025-03-17T15:19:32.773" v="157" actId="207"/>
          <ac:graphicFrameMkLst>
            <pc:docMk/>
            <pc:sldMk cId="1754275433" sldId="261"/>
            <ac:graphicFrameMk id="6" creationId="{03E745B6-9893-F16B-2534-600FB8F8A3B7}"/>
          </ac:graphicFrameMkLst>
        </pc:graphicFrameChg>
        <pc:picChg chg="add mod">
          <ac:chgData name="Rachel Owen" userId="6c12c0a3-2525-4066-8047-0fb9dd12e67f" providerId="ADAL" clId="{D3D95164-92E5-4649-B3F8-7C5602215A1D}" dt="2025-03-17T15:16:17.504" v="116"/>
          <ac:picMkLst>
            <pc:docMk/>
            <pc:sldMk cId="1754275433" sldId="261"/>
            <ac:picMk id="5" creationId="{6A8DC9F1-C7AD-DD90-D80F-216A1B6F7367}"/>
          </ac:picMkLst>
        </pc:picChg>
      </pc:sldChg>
      <pc:sldChg chg="del">
        <pc:chgData name="Rachel Owen" userId="6c12c0a3-2525-4066-8047-0fb9dd12e67f" providerId="ADAL" clId="{D3D95164-92E5-4649-B3F8-7C5602215A1D}" dt="2025-03-17T15:09:30.566" v="16" actId="47"/>
        <pc:sldMkLst>
          <pc:docMk/>
          <pc:sldMk cId="0" sldId="281"/>
        </pc:sldMkLst>
      </pc:sldChg>
      <pc:sldChg chg="del">
        <pc:chgData name="Rachel Owen" userId="6c12c0a3-2525-4066-8047-0fb9dd12e67f" providerId="ADAL" clId="{D3D95164-92E5-4649-B3F8-7C5602215A1D}" dt="2025-03-17T15:09:30.007" v="15" actId="47"/>
        <pc:sldMkLst>
          <pc:docMk/>
          <pc:sldMk cId="0" sldId="282"/>
        </pc:sldMkLst>
      </pc:sldChg>
      <pc:sldChg chg="del">
        <pc:chgData name="Rachel Owen" userId="6c12c0a3-2525-4066-8047-0fb9dd12e67f" providerId="ADAL" clId="{D3D95164-92E5-4649-B3F8-7C5602215A1D}" dt="2025-03-17T15:09:29.266" v="14" actId="47"/>
        <pc:sldMkLst>
          <pc:docMk/>
          <pc:sldMk cId="0" sldId="288"/>
        </pc:sldMkLst>
      </pc:sldChg>
      <pc:sldChg chg="del">
        <pc:chgData name="Rachel Owen" userId="6c12c0a3-2525-4066-8047-0fb9dd12e67f" providerId="ADAL" clId="{D3D95164-92E5-4649-B3F8-7C5602215A1D}" dt="2025-03-17T15:09:31.188" v="17" actId="47"/>
        <pc:sldMkLst>
          <pc:docMk/>
          <pc:sldMk cId="0" sldId="289"/>
        </pc:sldMkLst>
      </pc:sldChg>
      <pc:sldChg chg="del">
        <pc:chgData name="Rachel Owen" userId="6c12c0a3-2525-4066-8047-0fb9dd12e67f" providerId="ADAL" clId="{D3D95164-92E5-4649-B3F8-7C5602215A1D}" dt="2025-03-17T15:09:28.791" v="13" actId="47"/>
        <pc:sldMkLst>
          <pc:docMk/>
          <pc:sldMk cId="0" sldId="292"/>
        </pc:sldMkLst>
      </pc:sldChg>
      <pc:sldChg chg="del">
        <pc:chgData name="Rachel Owen" userId="6c12c0a3-2525-4066-8047-0fb9dd12e67f" providerId="ADAL" clId="{D3D95164-92E5-4649-B3F8-7C5602215A1D}" dt="2025-03-17T15:08:55.888" v="2" actId="47"/>
        <pc:sldMkLst>
          <pc:docMk/>
          <pc:sldMk cId="0" sldId="299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statista.com/topics/1916/green-tourism/" TargetMode="Externa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statista.com/topics/1916/green-tourism/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11BA60-F333-483E-828B-E5E6AFE31AB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850DC4-763C-4CD9-B040-3E66DCDB0B98}">
      <dgm:prSet/>
      <dgm:spPr>
        <a:solidFill>
          <a:srgbClr val="01415B"/>
        </a:solidFill>
        <a:ln>
          <a:solidFill>
            <a:srgbClr val="01415B"/>
          </a:solidFill>
        </a:ln>
      </dgm:spPr>
      <dgm:t>
        <a:bodyPr/>
        <a:lstStyle/>
        <a:p>
          <a:r>
            <a:rPr lang="en-GB" dirty="0"/>
            <a:t>There is a growing interest in ecotourism as it helps to address the rise in greenhouse gas emissions, overcrowding and loss if cultural identity seen through traditional tourism practices. </a:t>
          </a:r>
          <a:endParaRPr lang="en-US" dirty="0"/>
        </a:p>
      </dgm:t>
    </dgm:pt>
    <dgm:pt modelId="{2FCF8476-A501-422E-9DE9-269AC2CC8AD4}" type="parTrans" cxnId="{7980DE5F-0B5A-4CAF-BA25-46D13DF8FA25}">
      <dgm:prSet/>
      <dgm:spPr/>
      <dgm:t>
        <a:bodyPr/>
        <a:lstStyle/>
        <a:p>
          <a:endParaRPr lang="en-US"/>
        </a:p>
      </dgm:t>
    </dgm:pt>
    <dgm:pt modelId="{19881695-4094-447F-AC1C-4DDF0D93DF5A}" type="sibTrans" cxnId="{7980DE5F-0B5A-4CAF-BA25-46D13DF8FA25}">
      <dgm:prSet/>
      <dgm:spPr/>
      <dgm:t>
        <a:bodyPr/>
        <a:lstStyle/>
        <a:p>
          <a:endParaRPr lang="en-US"/>
        </a:p>
      </dgm:t>
    </dgm:pt>
    <dgm:pt modelId="{6136AC12-1843-47D6-8440-3F519D56B8D4}">
      <dgm:prSet/>
      <dgm:spPr>
        <a:solidFill>
          <a:srgbClr val="01415B"/>
        </a:solidFill>
        <a:ln>
          <a:solidFill>
            <a:srgbClr val="01415B"/>
          </a:solidFill>
        </a:ln>
      </dgm:spPr>
      <dgm:t>
        <a:bodyPr/>
        <a:lstStyle/>
        <a:p>
          <a:r>
            <a:rPr lang="en-GB" b="0" dirty="0"/>
            <a:t>Ecotourism is big business and was responsible for $172.4 billion global market </a:t>
          </a:r>
          <a:r>
            <a:rPr lang="en-GB" b="0" dirty="0">
              <a:solidFill>
                <a:schemeClr val="bg1"/>
              </a:solidFill>
            </a:rPr>
            <a:t>size (</a:t>
          </a:r>
          <a:r>
            <a:rPr lang="en-GB" b="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Statista.com</a:t>
          </a:r>
          <a:r>
            <a:rPr lang="en-GB" b="0" dirty="0">
              <a:solidFill>
                <a:schemeClr val="bg1"/>
              </a:solidFill>
            </a:rPr>
            <a:t>) </a:t>
          </a:r>
          <a:r>
            <a:rPr lang="en-GB" b="0" dirty="0"/>
            <a:t>in 2024. </a:t>
          </a:r>
          <a:endParaRPr lang="en-US" b="0" dirty="0"/>
        </a:p>
      </dgm:t>
    </dgm:pt>
    <dgm:pt modelId="{1BDCB6E1-0097-43CB-AC0F-94C43CC6D019}" type="parTrans" cxnId="{0B187CC2-85CA-437A-B3E4-FBC8888FF304}">
      <dgm:prSet/>
      <dgm:spPr/>
      <dgm:t>
        <a:bodyPr/>
        <a:lstStyle/>
        <a:p>
          <a:endParaRPr lang="en-US"/>
        </a:p>
      </dgm:t>
    </dgm:pt>
    <dgm:pt modelId="{296582C5-2AF6-4C2A-8CB3-540ACF2DD685}" type="sibTrans" cxnId="{0B187CC2-85CA-437A-B3E4-FBC8888FF304}">
      <dgm:prSet/>
      <dgm:spPr/>
      <dgm:t>
        <a:bodyPr/>
        <a:lstStyle/>
        <a:p>
          <a:endParaRPr lang="en-US"/>
        </a:p>
      </dgm:t>
    </dgm:pt>
    <dgm:pt modelId="{2AEB4572-24F0-4287-B649-5849C62F267F}">
      <dgm:prSet/>
      <dgm:spPr>
        <a:solidFill>
          <a:srgbClr val="01415B"/>
        </a:solidFill>
        <a:ln>
          <a:solidFill>
            <a:srgbClr val="01415B"/>
          </a:solidFill>
        </a:ln>
      </dgm:spPr>
      <dgm:t>
        <a:bodyPr/>
        <a:lstStyle/>
        <a:p>
          <a:r>
            <a:rPr lang="en-GB" b="0"/>
            <a:t>The focus is on conscientious, low-impact visitor behaviour which helps maintain places for future generations. </a:t>
          </a:r>
          <a:endParaRPr lang="en-US" b="0"/>
        </a:p>
      </dgm:t>
    </dgm:pt>
    <dgm:pt modelId="{A3DC1789-A581-4743-94E2-D684BAD16C20}" type="parTrans" cxnId="{3791E760-46B3-411B-9304-B40B873D988A}">
      <dgm:prSet/>
      <dgm:spPr/>
      <dgm:t>
        <a:bodyPr/>
        <a:lstStyle/>
        <a:p>
          <a:endParaRPr lang="en-US"/>
        </a:p>
      </dgm:t>
    </dgm:pt>
    <dgm:pt modelId="{42FBC319-76DF-4248-991A-2EF27416A576}" type="sibTrans" cxnId="{3791E760-46B3-411B-9304-B40B873D988A}">
      <dgm:prSet/>
      <dgm:spPr/>
      <dgm:t>
        <a:bodyPr/>
        <a:lstStyle/>
        <a:p>
          <a:endParaRPr lang="en-US"/>
        </a:p>
      </dgm:t>
    </dgm:pt>
    <dgm:pt modelId="{39CC2C63-40F1-4945-8A55-5B328F91EED0}">
      <dgm:prSet/>
      <dgm:spPr>
        <a:solidFill>
          <a:srgbClr val="01415B"/>
        </a:solidFill>
        <a:ln>
          <a:solidFill>
            <a:srgbClr val="01415B"/>
          </a:solidFill>
        </a:ln>
      </dgm:spPr>
      <dgm:t>
        <a:bodyPr/>
        <a:lstStyle/>
        <a:p>
          <a:r>
            <a:rPr lang="en-GB" b="0"/>
            <a:t>Ecotourism is not just about places (the environment) but also people (social and economic). </a:t>
          </a:r>
          <a:endParaRPr lang="en-US" b="0"/>
        </a:p>
      </dgm:t>
    </dgm:pt>
    <dgm:pt modelId="{5DCF5CB1-847A-4F48-8B76-35E9B3C25C68}" type="parTrans" cxnId="{D4AD656C-69E7-4BE6-A9B1-27534D280C04}">
      <dgm:prSet/>
      <dgm:spPr/>
      <dgm:t>
        <a:bodyPr/>
        <a:lstStyle/>
        <a:p>
          <a:endParaRPr lang="en-US"/>
        </a:p>
      </dgm:t>
    </dgm:pt>
    <dgm:pt modelId="{45C9DB15-7390-465D-8C49-FE86F0243408}" type="sibTrans" cxnId="{D4AD656C-69E7-4BE6-A9B1-27534D280C04}">
      <dgm:prSet/>
      <dgm:spPr/>
      <dgm:t>
        <a:bodyPr/>
        <a:lstStyle/>
        <a:p>
          <a:endParaRPr lang="en-US"/>
        </a:p>
      </dgm:t>
    </dgm:pt>
    <dgm:pt modelId="{ABFCAA82-D337-4261-95FC-4F0F34D9AE73}">
      <dgm:prSet/>
      <dgm:spPr>
        <a:solidFill>
          <a:srgbClr val="01415B"/>
        </a:solidFill>
        <a:ln>
          <a:solidFill>
            <a:srgbClr val="01415B"/>
          </a:solidFill>
        </a:ln>
      </dgm:spPr>
      <dgm:t>
        <a:bodyPr/>
        <a:lstStyle/>
        <a:p>
          <a:r>
            <a:rPr lang="en-GB" b="0" dirty="0"/>
            <a:t>It relies on benefitting local communities, is sensitive towards local cultures and includes them in decision making.</a:t>
          </a:r>
          <a:endParaRPr lang="en-US" b="0" dirty="0"/>
        </a:p>
      </dgm:t>
    </dgm:pt>
    <dgm:pt modelId="{2D47FBF3-74D5-429E-B00A-F0D629E4A5B6}" type="parTrans" cxnId="{6F4677DC-6E46-4258-A344-62C6F335766C}">
      <dgm:prSet/>
      <dgm:spPr/>
      <dgm:t>
        <a:bodyPr/>
        <a:lstStyle/>
        <a:p>
          <a:endParaRPr lang="en-US"/>
        </a:p>
      </dgm:t>
    </dgm:pt>
    <dgm:pt modelId="{5312DBBF-10EF-4B23-A947-195EF2F8E52E}" type="sibTrans" cxnId="{6F4677DC-6E46-4258-A344-62C6F335766C}">
      <dgm:prSet/>
      <dgm:spPr/>
      <dgm:t>
        <a:bodyPr/>
        <a:lstStyle/>
        <a:p>
          <a:endParaRPr lang="en-US"/>
        </a:p>
      </dgm:t>
    </dgm:pt>
    <dgm:pt modelId="{15F41CA2-191D-432A-9D70-B163D242836D}">
      <dgm:prSet/>
      <dgm:spPr>
        <a:solidFill>
          <a:srgbClr val="01415B"/>
        </a:solidFill>
        <a:ln>
          <a:solidFill>
            <a:srgbClr val="01415B"/>
          </a:solidFill>
        </a:ln>
      </dgm:spPr>
      <dgm:t>
        <a:bodyPr/>
        <a:lstStyle/>
        <a:p>
          <a:r>
            <a:rPr lang="en-GB" b="0"/>
            <a:t>It should leave the tourist reflecting on the place and how they can keep contributing to ecotourism in the future. </a:t>
          </a:r>
          <a:endParaRPr lang="en-US" b="0"/>
        </a:p>
      </dgm:t>
    </dgm:pt>
    <dgm:pt modelId="{1753608E-EBB4-4157-A95B-24413EF94175}" type="parTrans" cxnId="{B7E140AB-B5CF-4893-82AB-8C7EF410F278}">
      <dgm:prSet/>
      <dgm:spPr/>
      <dgm:t>
        <a:bodyPr/>
        <a:lstStyle/>
        <a:p>
          <a:endParaRPr lang="en-US"/>
        </a:p>
      </dgm:t>
    </dgm:pt>
    <dgm:pt modelId="{65C01FF6-9083-42BA-B7F9-30C45056D33B}" type="sibTrans" cxnId="{B7E140AB-B5CF-4893-82AB-8C7EF410F278}">
      <dgm:prSet/>
      <dgm:spPr/>
      <dgm:t>
        <a:bodyPr/>
        <a:lstStyle/>
        <a:p>
          <a:endParaRPr lang="en-US"/>
        </a:p>
      </dgm:t>
    </dgm:pt>
    <dgm:pt modelId="{978BE0CE-A4BC-4ABF-AE0C-237C886CC298}" type="pres">
      <dgm:prSet presAssocID="{2B11BA60-F333-483E-828B-E5E6AFE31AB7}" presName="diagram" presStyleCnt="0">
        <dgm:presLayoutVars>
          <dgm:dir/>
          <dgm:resizeHandles val="exact"/>
        </dgm:presLayoutVars>
      </dgm:prSet>
      <dgm:spPr/>
    </dgm:pt>
    <dgm:pt modelId="{6FB3793B-F487-4F23-B711-644E8247B766}" type="pres">
      <dgm:prSet presAssocID="{5A850DC4-763C-4CD9-B040-3E66DCDB0B98}" presName="node" presStyleLbl="node1" presStyleIdx="0" presStyleCnt="6">
        <dgm:presLayoutVars>
          <dgm:bulletEnabled val="1"/>
        </dgm:presLayoutVars>
      </dgm:prSet>
      <dgm:spPr/>
    </dgm:pt>
    <dgm:pt modelId="{0FAF6765-51B8-472B-BAD5-BF3CDB220443}" type="pres">
      <dgm:prSet presAssocID="{19881695-4094-447F-AC1C-4DDF0D93DF5A}" presName="sibTrans" presStyleCnt="0"/>
      <dgm:spPr/>
    </dgm:pt>
    <dgm:pt modelId="{F08289C4-A4DC-4DDF-835A-96AF7604D1C3}" type="pres">
      <dgm:prSet presAssocID="{6136AC12-1843-47D6-8440-3F519D56B8D4}" presName="node" presStyleLbl="node1" presStyleIdx="1" presStyleCnt="6">
        <dgm:presLayoutVars>
          <dgm:bulletEnabled val="1"/>
        </dgm:presLayoutVars>
      </dgm:prSet>
      <dgm:spPr/>
    </dgm:pt>
    <dgm:pt modelId="{6372F5B7-D382-41AC-AC76-E718A3E68CAB}" type="pres">
      <dgm:prSet presAssocID="{296582C5-2AF6-4C2A-8CB3-540ACF2DD685}" presName="sibTrans" presStyleCnt="0"/>
      <dgm:spPr/>
    </dgm:pt>
    <dgm:pt modelId="{24216969-92D6-4EC1-AA93-0FE5B5D42B3B}" type="pres">
      <dgm:prSet presAssocID="{2AEB4572-24F0-4287-B649-5849C62F267F}" presName="node" presStyleLbl="node1" presStyleIdx="2" presStyleCnt="6">
        <dgm:presLayoutVars>
          <dgm:bulletEnabled val="1"/>
        </dgm:presLayoutVars>
      </dgm:prSet>
      <dgm:spPr/>
    </dgm:pt>
    <dgm:pt modelId="{72608508-AE73-4F39-8AC5-D12533EAEA31}" type="pres">
      <dgm:prSet presAssocID="{42FBC319-76DF-4248-991A-2EF27416A576}" presName="sibTrans" presStyleCnt="0"/>
      <dgm:spPr/>
    </dgm:pt>
    <dgm:pt modelId="{5C3D9F4A-CC2E-4CFE-8D74-40ADB5FE7D23}" type="pres">
      <dgm:prSet presAssocID="{39CC2C63-40F1-4945-8A55-5B328F91EED0}" presName="node" presStyleLbl="node1" presStyleIdx="3" presStyleCnt="6">
        <dgm:presLayoutVars>
          <dgm:bulletEnabled val="1"/>
        </dgm:presLayoutVars>
      </dgm:prSet>
      <dgm:spPr/>
    </dgm:pt>
    <dgm:pt modelId="{FCABC552-013C-48BB-BFF6-F2CE46D0CCD5}" type="pres">
      <dgm:prSet presAssocID="{45C9DB15-7390-465D-8C49-FE86F0243408}" presName="sibTrans" presStyleCnt="0"/>
      <dgm:spPr/>
    </dgm:pt>
    <dgm:pt modelId="{7FFEF78C-D1A5-4131-97D2-443FF7B5D07A}" type="pres">
      <dgm:prSet presAssocID="{ABFCAA82-D337-4261-95FC-4F0F34D9AE73}" presName="node" presStyleLbl="node1" presStyleIdx="4" presStyleCnt="6">
        <dgm:presLayoutVars>
          <dgm:bulletEnabled val="1"/>
        </dgm:presLayoutVars>
      </dgm:prSet>
      <dgm:spPr/>
    </dgm:pt>
    <dgm:pt modelId="{5A754D8E-29CE-40BA-A624-49804B28A2AB}" type="pres">
      <dgm:prSet presAssocID="{5312DBBF-10EF-4B23-A947-195EF2F8E52E}" presName="sibTrans" presStyleCnt="0"/>
      <dgm:spPr/>
    </dgm:pt>
    <dgm:pt modelId="{DC14E01F-36C3-47CE-AD22-7198EB66C295}" type="pres">
      <dgm:prSet presAssocID="{15F41CA2-191D-432A-9D70-B163D242836D}" presName="node" presStyleLbl="node1" presStyleIdx="5" presStyleCnt="6">
        <dgm:presLayoutVars>
          <dgm:bulletEnabled val="1"/>
        </dgm:presLayoutVars>
      </dgm:prSet>
      <dgm:spPr/>
    </dgm:pt>
  </dgm:ptLst>
  <dgm:cxnLst>
    <dgm:cxn modelId="{91300623-3653-4952-B7CC-E47B3242FAD5}" type="presOf" srcId="{6136AC12-1843-47D6-8440-3F519D56B8D4}" destId="{F08289C4-A4DC-4DDF-835A-96AF7604D1C3}" srcOrd="0" destOrd="0" presId="urn:microsoft.com/office/officeart/2005/8/layout/default"/>
    <dgm:cxn modelId="{CAAAE231-08BC-4E55-9FA8-3DBA80A0034D}" type="presOf" srcId="{ABFCAA82-D337-4261-95FC-4F0F34D9AE73}" destId="{7FFEF78C-D1A5-4131-97D2-443FF7B5D07A}" srcOrd="0" destOrd="0" presId="urn:microsoft.com/office/officeart/2005/8/layout/default"/>
    <dgm:cxn modelId="{7980DE5F-0B5A-4CAF-BA25-46D13DF8FA25}" srcId="{2B11BA60-F333-483E-828B-E5E6AFE31AB7}" destId="{5A850DC4-763C-4CD9-B040-3E66DCDB0B98}" srcOrd="0" destOrd="0" parTransId="{2FCF8476-A501-422E-9DE9-269AC2CC8AD4}" sibTransId="{19881695-4094-447F-AC1C-4DDF0D93DF5A}"/>
    <dgm:cxn modelId="{3791E760-46B3-411B-9304-B40B873D988A}" srcId="{2B11BA60-F333-483E-828B-E5E6AFE31AB7}" destId="{2AEB4572-24F0-4287-B649-5849C62F267F}" srcOrd="2" destOrd="0" parTransId="{A3DC1789-A581-4743-94E2-D684BAD16C20}" sibTransId="{42FBC319-76DF-4248-991A-2EF27416A576}"/>
    <dgm:cxn modelId="{EC3B2344-3779-481A-8445-C94ABAB630BA}" type="presOf" srcId="{2AEB4572-24F0-4287-B649-5849C62F267F}" destId="{24216969-92D6-4EC1-AA93-0FE5B5D42B3B}" srcOrd="0" destOrd="0" presId="urn:microsoft.com/office/officeart/2005/8/layout/default"/>
    <dgm:cxn modelId="{D4AD656C-69E7-4BE6-A9B1-27534D280C04}" srcId="{2B11BA60-F333-483E-828B-E5E6AFE31AB7}" destId="{39CC2C63-40F1-4945-8A55-5B328F91EED0}" srcOrd="3" destOrd="0" parTransId="{5DCF5CB1-847A-4F48-8B76-35E9B3C25C68}" sibTransId="{45C9DB15-7390-465D-8C49-FE86F0243408}"/>
    <dgm:cxn modelId="{206EB67F-231A-4E6B-9887-726C92D6DA06}" type="presOf" srcId="{15F41CA2-191D-432A-9D70-B163D242836D}" destId="{DC14E01F-36C3-47CE-AD22-7198EB66C295}" srcOrd="0" destOrd="0" presId="urn:microsoft.com/office/officeart/2005/8/layout/default"/>
    <dgm:cxn modelId="{3F94B3A6-0B30-4778-BFA8-EA8A6D69212A}" type="presOf" srcId="{5A850DC4-763C-4CD9-B040-3E66DCDB0B98}" destId="{6FB3793B-F487-4F23-B711-644E8247B766}" srcOrd="0" destOrd="0" presId="urn:microsoft.com/office/officeart/2005/8/layout/default"/>
    <dgm:cxn modelId="{B7E140AB-B5CF-4893-82AB-8C7EF410F278}" srcId="{2B11BA60-F333-483E-828B-E5E6AFE31AB7}" destId="{15F41CA2-191D-432A-9D70-B163D242836D}" srcOrd="5" destOrd="0" parTransId="{1753608E-EBB4-4157-A95B-24413EF94175}" sibTransId="{65C01FF6-9083-42BA-B7F9-30C45056D33B}"/>
    <dgm:cxn modelId="{2B47E5BD-E5F2-4CA9-B028-81DDE4EFFC1D}" type="presOf" srcId="{39CC2C63-40F1-4945-8A55-5B328F91EED0}" destId="{5C3D9F4A-CC2E-4CFE-8D74-40ADB5FE7D23}" srcOrd="0" destOrd="0" presId="urn:microsoft.com/office/officeart/2005/8/layout/default"/>
    <dgm:cxn modelId="{0B187CC2-85CA-437A-B3E4-FBC8888FF304}" srcId="{2B11BA60-F333-483E-828B-E5E6AFE31AB7}" destId="{6136AC12-1843-47D6-8440-3F519D56B8D4}" srcOrd="1" destOrd="0" parTransId="{1BDCB6E1-0097-43CB-AC0F-94C43CC6D019}" sibTransId="{296582C5-2AF6-4C2A-8CB3-540ACF2DD685}"/>
    <dgm:cxn modelId="{6F4677DC-6E46-4258-A344-62C6F335766C}" srcId="{2B11BA60-F333-483E-828B-E5E6AFE31AB7}" destId="{ABFCAA82-D337-4261-95FC-4F0F34D9AE73}" srcOrd="4" destOrd="0" parTransId="{2D47FBF3-74D5-429E-B00A-F0D629E4A5B6}" sibTransId="{5312DBBF-10EF-4B23-A947-195EF2F8E52E}"/>
    <dgm:cxn modelId="{230036EF-82F0-4FD1-B56C-6BB6498CB30E}" type="presOf" srcId="{2B11BA60-F333-483E-828B-E5E6AFE31AB7}" destId="{978BE0CE-A4BC-4ABF-AE0C-237C886CC298}" srcOrd="0" destOrd="0" presId="urn:microsoft.com/office/officeart/2005/8/layout/default"/>
    <dgm:cxn modelId="{98BE9F49-7DA6-485D-91A7-7822EC6B0343}" type="presParOf" srcId="{978BE0CE-A4BC-4ABF-AE0C-237C886CC298}" destId="{6FB3793B-F487-4F23-B711-644E8247B766}" srcOrd="0" destOrd="0" presId="urn:microsoft.com/office/officeart/2005/8/layout/default"/>
    <dgm:cxn modelId="{B39FF684-DB3C-4AE9-8184-FADF32B0E18F}" type="presParOf" srcId="{978BE0CE-A4BC-4ABF-AE0C-237C886CC298}" destId="{0FAF6765-51B8-472B-BAD5-BF3CDB220443}" srcOrd="1" destOrd="0" presId="urn:microsoft.com/office/officeart/2005/8/layout/default"/>
    <dgm:cxn modelId="{030120A2-6AA1-4A6C-A03F-77E0B2BECFD2}" type="presParOf" srcId="{978BE0CE-A4BC-4ABF-AE0C-237C886CC298}" destId="{F08289C4-A4DC-4DDF-835A-96AF7604D1C3}" srcOrd="2" destOrd="0" presId="urn:microsoft.com/office/officeart/2005/8/layout/default"/>
    <dgm:cxn modelId="{4153D569-42FB-4CED-BC62-94CCA25287CB}" type="presParOf" srcId="{978BE0CE-A4BC-4ABF-AE0C-237C886CC298}" destId="{6372F5B7-D382-41AC-AC76-E718A3E68CAB}" srcOrd="3" destOrd="0" presId="urn:microsoft.com/office/officeart/2005/8/layout/default"/>
    <dgm:cxn modelId="{20F53F81-10D3-4F84-8B68-2CC6A515EACC}" type="presParOf" srcId="{978BE0CE-A4BC-4ABF-AE0C-237C886CC298}" destId="{24216969-92D6-4EC1-AA93-0FE5B5D42B3B}" srcOrd="4" destOrd="0" presId="urn:microsoft.com/office/officeart/2005/8/layout/default"/>
    <dgm:cxn modelId="{6ECA67AA-CEDB-4BD5-B841-A1EED5217E61}" type="presParOf" srcId="{978BE0CE-A4BC-4ABF-AE0C-237C886CC298}" destId="{72608508-AE73-4F39-8AC5-D12533EAEA31}" srcOrd="5" destOrd="0" presId="urn:microsoft.com/office/officeart/2005/8/layout/default"/>
    <dgm:cxn modelId="{33BCD9AB-41D0-43BC-8DFD-78787022C69D}" type="presParOf" srcId="{978BE0CE-A4BC-4ABF-AE0C-237C886CC298}" destId="{5C3D9F4A-CC2E-4CFE-8D74-40ADB5FE7D23}" srcOrd="6" destOrd="0" presId="urn:microsoft.com/office/officeart/2005/8/layout/default"/>
    <dgm:cxn modelId="{22FE511B-3107-406E-B27F-633D9F031FD1}" type="presParOf" srcId="{978BE0CE-A4BC-4ABF-AE0C-237C886CC298}" destId="{FCABC552-013C-48BB-BFF6-F2CE46D0CCD5}" srcOrd="7" destOrd="0" presId="urn:microsoft.com/office/officeart/2005/8/layout/default"/>
    <dgm:cxn modelId="{EB24E49D-78F6-49D0-A092-AA72AA29496C}" type="presParOf" srcId="{978BE0CE-A4BC-4ABF-AE0C-237C886CC298}" destId="{7FFEF78C-D1A5-4131-97D2-443FF7B5D07A}" srcOrd="8" destOrd="0" presId="urn:microsoft.com/office/officeart/2005/8/layout/default"/>
    <dgm:cxn modelId="{D499A307-A089-4FD4-8634-505B5B72ACA4}" type="presParOf" srcId="{978BE0CE-A4BC-4ABF-AE0C-237C886CC298}" destId="{5A754D8E-29CE-40BA-A624-49804B28A2AB}" srcOrd="9" destOrd="0" presId="urn:microsoft.com/office/officeart/2005/8/layout/default"/>
    <dgm:cxn modelId="{46ABFBDF-26B9-45AE-B14F-08DAF0916803}" type="presParOf" srcId="{978BE0CE-A4BC-4ABF-AE0C-237C886CC298}" destId="{DC14E01F-36C3-47CE-AD22-7198EB66C29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D01DB7-E567-4D35-9E78-29C7419FFAAF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C4F72E-7C5C-456A-A84A-63B94C6C83C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/>
            <a:t>Read through the information about 1000 Night’s Camp in Oman. </a:t>
          </a:r>
          <a:endParaRPr lang="en-US" sz="1800" dirty="0"/>
        </a:p>
      </dgm:t>
    </dgm:pt>
    <dgm:pt modelId="{0DBFE6D3-1CB6-4F8A-A4CA-3E6C26335AC5}" type="parTrans" cxnId="{D35A1870-62AC-459C-9DB9-7DB63BB4D277}">
      <dgm:prSet/>
      <dgm:spPr/>
      <dgm:t>
        <a:bodyPr/>
        <a:lstStyle/>
        <a:p>
          <a:endParaRPr lang="en-US"/>
        </a:p>
      </dgm:t>
    </dgm:pt>
    <dgm:pt modelId="{A53FC75F-5A86-4D5B-B867-E344D5EECE84}" type="sibTrans" cxnId="{D35A1870-62AC-459C-9DB9-7DB63BB4D277}">
      <dgm:prSet/>
      <dgm:spPr/>
      <dgm:t>
        <a:bodyPr/>
        <a:lstStyle/>
        <a:p>
          <a:endParaRPr lang="en-US"/>
        </a:p>
      </dgm:t>
    </dgm:pt>
    <dgm:pt modelId="{F8539439-BA94-4BE9-8197-BDDED18453B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/>
            <a:t>Using three different colours, highlight information about how the camp is being socially (for people), economically (for money) and environmentally (natural landscape) sustainable. </a:t>
          </a:r>
          <a:endParaRPr lang="en-US" sz="1800" dirty="0"/>
        </a:p>
      </dgm:t>
    </dgm:pt>
    <dgm:pt modelId="{71286C7C-FF30-4B50-83EF-4C82F4A3F1A0}" type="parTrans" cxnId="{BD265562-F5DB-4FB2-95CE-F5B7E25A965F}">
      <dgm:prSet/>
      <dgm:spPr/>
      <dgm:t>
        <a:bodyPr/>
        <a:lstStyle/>
        <a:p>
          <a:endParaRPr lang="en-US"/>
        </a:p>
      </dgm:t>
    </dgm:pt>
    <dgm:pt modelId="{43EED574-3B6E-42FC-8F4E-5985B67CFC7B}" type="sibTrans" cxnId="{BD265562-F5DB-4FB2-95CE-F5B7E25A965F}">
      <dgm:prSet/>
      <dgm:spPr/>
      <dgm:t>
        <a:bodyPr/>
        <a:lstStyle/>
        <a:p>
          <a:endParaRPr lang="en-US"/>
        </a:p>
      </dgm:t>
    </dgm:pt>
    <dgm:pt modelId="{C6C36999-3A7C-4820-8D3F-1AAD2547A9A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/>
            <a:t>Summarise your findings in your books.  </a:t>
          </a:r>
          <a:endParaRPr lang="en-US" sz="1800" dirty="0"/>
        </a:p>
      </dgm:t>
    </dgm:pt>
    <dgm:pt modelId="{E596A488-0658-450F-AEA7-3D6C8C33FC88}" type="parTrans" cxnId="{15CC9574-78C1-499A-B429-BECB75A89108}">
      <dgm:prSet/>
      <dgm:spPr/>
      <dgm:t>
        <a:bodyPr/>
        <a:lstStyle/>
        <a:p>
          <a:endParaRPr lang="en-US"/>
        </a:p>
      </dgm:t>
    </dgm:pt>
    <dgm:pt modelId="{D76E848B-E14B-42B3-944A-27C6534A7059}" type="sibTrans" cxnId="{15CC9574-78C1-499A-B429-BECB75A89108}">
      <dgm:prSet/>
      <dgm:spPr/>
      <dgm:t>
        <a:bodyPr/>
        <a:lstStyle/>
        <a:p>
          <a:endParaRPr lang="en-US"/>
        </a:p>
      </dgm:t>
    </dgm:pt>
    <dgm:pt modelId="{3AF05D0A-EFDF-4689-8BB6-C40457049A48}" type="pres">
      <dgm:prSet presAssocID="{E2D01DB7-E567-4D35-9E78-29C7419FFAAF}" presName="root" presStyleCnt="0">
        <dgm:presLayoutVars>
          <dgm:dir/>
          <dgm:resizeHandles val="exact"/>
        </dgm:presLayoutVars>
      </dgm:prSet>
      <dgm:spPr/>
    </dgm:pt>
    <dgm:pt modelId="{B66F7615-4A4D-432A-9D35-E8A2BD96BE71}" type="pres">
      <dgm:prSet presAssocID="{53C4F72E-7C5C-456A-A84A-63B94C6C83CC}" presName="compNode" presStyleCnt="0"/>
      <dgm:spPr/>
    </dgm:pt>
    <dgm:pt modelId="{2C8F9181-2435-41E0-88DB-A7AB48FED5C5}" type="pres">
      <dgm:prSet presAssocID="{53C4F72E-7C5C-456A-A84A-63B94C6C83CC}" presName="iconRect" presStyleLbl="node1" presStyleIdx="0" presStyleCnt="3" custLinFactX="305456" custLinFactNeighborX="400000" custLinFactNeighborY="1238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nt"/>
        </a:ext>
      </dgm:extLst>
    </dgm:pt>
    <dgm:pt modelId="{E840CCF8-009D-45DF-9626-2A3CF7951B5C}" type="pres">
      <dgm:prSet presAssocID="{53C4F72E-7C5C-456A-A84A-63B94C6C83CC}" presName="spaceRect" presStyleCnt="0"/>
      <dgm:spPr/>
    </dgm:pt>
    <dgm:pt modelId="{E10FC0A8-E861-4F4C-A392-CCE2BB100023}" type="pres">
      <dgm:prSet presAssocID="{53C4F72E-7C5C-456A-A84A-63B94C6C83CC}" presName="textRect" presStyleLbl="revTx" presStyleIdx="0" presStyleCnt="3">
        <dgm:presLayoutVars>
          <dgm:chMax val="1"/>
          <dgm:chPref val="1"/>
        </dgm:presLayoutVars>
      </dgm:prSet>
      <dgm:spPr/>
    </dgm:pt>
    <dgm:pt modelId="{ED0F9EE2-102B-431C-8C23-EBA341F4A978}" type="pres">
      <dgm:prSet presAssocID="{A53FC75F-5A86-4D5B-B867-E344D5EECE84}" presName="sibTrans" presStyleCnt="0"/>
      <dgm:spPr/>
    </dgm:pt>
    <dgm:pt modelId="{52A8EEBC-6D08-4E2D-86A3-9EC347671063}" type="pres">
      <dgm:prSet presAssocID="{F8539439-BA94-4BE9-8197-BDDED18453BA}" presName="compNode" presStyleCnt="0"/>
      <dgm:spPr/>
    </dgm:pt>
    <dgm:pt modelId="{F4E7F62E-A108-449D-9FF5-FBE1A6FB5131}" type="pres">
      <dgm:prSet presAssocID="{F8539439-BA94-4BE9-8197-BDDED18453B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lette"/>
        </a:ext>
      </dgm:extLst>
    </dgm:pt>
    <dgm:pt modelId="{172BCB62-55CF-4883-89E0-29C5298C9CAF}" type="pres">
      <dgm:prSet presAssocID="{F8539439-BA94-4BE9-8197-BDDED18453BA}" presName="spaceRect" presStyleCnt="0"/>
      <dgm:spPr/>
    </dgm:pt>
    <dgm:pt modelId="{AFEF234D-662F-4EDC-AD70-FA2A3147F9FE}" type="pres">
      <dgm:prSet presAssocID="{F8539439-BA94-4BE9-8197-BDDED18453BA}" presName="textRect" presStyleLbl="revTx" presStyleIdx="1" presStyleCnt="3" custScaleX="182411">
        <dgm:presLayoutVars>
          <dgm:chMax val="1"/>
          <dgm:chPref val="1"/>
        </dgm:presLayoutVars>
      </dgm:prSet>
      <dgm:spPr/>
    </dgm:pt>
    <dgm:pt modelId="{FC8C2442-8057-4AA8-9854-5292287C8EBB}" type="pres">
      <dgm:prSet presAssocID="{43EED574-3B6E-42FC-8F4E-5985B67CFC7B}" presName="sibTrans" presStyleCnt="0"/>
      <dgm:spPr/>
    </dgm:pt>
    <dgm:pt modelId="{BD672C61-D2F5-41D2-ADC2-6433F6E01B7E}" type="pres">
      <dgm:prSet presAssocID="{C6C36999-3A7C-4820-8D3F-1AAD2547A9A1}" presName="compNode" presStyleCnt="0"/>
      <dgm:spPr/>
    </dgm:pt>
    <dgm:pt modelId="{BB581354-D376-4D1A-B358-0F58FDBA22FB}" type="pres">
      <dgm:prSet presAssocID="{C6C36999-3A7C-4820-8D3F-1AAD2547A9A1}" presName="iconRect" presStyleLbl="node1" presStyleIdx="2" presStyleCnt="3" custLinFactX="-307706" custLinFactNeighborX="-400000" custLinFactNeighborY="1238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9B6468EF-9B7C-4440-975B-63A2A8DE92E3}" type="pres">
      <dgm:prSet presAssocID="{C6C36999-3A7C-4820-8D3F-1AAD2547A9A1}" presName="spaceRect" presStyleCnt="0"/>
      <dgm:spPr/>
    </dgm:pt>
    <dgm:pt modelId="{D4D32936-FA77-469B-A380-27431986EB6F}" type="pres">
      <dgm:prSet presAssocID="{C6C36999-3A7C-4820-8D3F-1AAD2547A9A1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320962B-449B-44EB-853C-78C504EE9A59}" type="presOf" srcId="{F8539439-BA94-4BE9-8197-BDDED18453BA}" destId="{AFEF234D-662F-4EDC-AD70-FA2A3147F9FE}" srcOrd="0" destOrd="0" presId="urn:microsoft.com/office/officeart/2018/2/layout/IconLabelList"/>
    <dgm:cxn modelId="{BD265562-F5DB-4FB2-95CE-F5B7E25A965F}" srcId="{E2D01DB7-E567-4D35-9E78-29C7419FFAAF}" destId="{F8539439-BA94-4BE9-8197-BDDED18453BA}" srcOrd="1" destOrd="0" parTransId="{71286C7C-FF30-4B50-83EF-4C82F4A3F1A0}" sibTransId="{43EED574-3B6E-42FC-8F4E-5985B67CFC7B}"/>
    <dgm:cxn modelId="{56364C64-4E9C-4F5A-9222-CB46F5B95796}" type="presOf" srcId="{53C4F72E-7C5C-456A-A84A-63B94C6C83CC}" destId="{E10FC0A8-E861-4F4C-A392-CCE2BB100023}" srcOrd="0" destOrd="0" presId="urn:microsoft.com/office/officeart/2018/2/layout/IconLabelList"/>
    <dgm:cxn modelId="{D35A1870-62AC-459C-9DB9-7DB63BB4D277}" srcId="{E2D01DB7-E567-4D35-9E78-29C7419FFAAF}" destId="{53C4F72E-7C5C-456A-A84A-63B94C6C83CC}" srcOrd="0" destOrd="0" parTransId="{0DBFE6D3-1CB6-4F8A-A4CA-3E6C26335AC5}" sibTransId="{A53FC75F-5A86-4D5B-B867-E344D5EECE84}"/>
    <dgm:cxn modelId="{15CC9574-78C1-499A-B429-BECB75A89108}" srcId="{E2D01DB7-E567-4D35-9E78-29C7419FFAAF}" destId="{C6C36999-3A7C-4820-8D3F-1AAD2547A9A1}" srcOrd="2" destOrd="0" parTransId="{E596A488-0658-450F-AEA7-3D6C8C33FC88}" sibTransId="{D76E848B-E14B-42B3-944A-27C6534A7059}"/>
    <dgm:cxn modelId="{50E4028F-34BC-4409-AC8C-E2B6B14409FA}" type="presOf" srcId="{C6C36999-3A7C-4820-8D3F-1AAD2547A9A1}" destId="{D4D32936-FA77-469B-A380-27431986EB6F}" srcOrd="0" destOrd="0" presId="urn:microsoft.com/office/officeart/2018/2/layout/IconLabelList"/>
    <dgm:cxn modelId="{18E83BDA-18CC-440D-9E1D-B3F885EE5261}" type="presOf" srcId="{E2D01DB7-E567-4D35-9E78-29C7419FFAAF}" destId="{3AF05D0A-EFDF-4689-8BB6-C40457049A48}" srcOrd="0" destOrd="0" presId="urn:microsoft.com/office/officeart/2018/2/layout/IconLabelList"/>
    <dgm:cxn modelId="{B00FE68A-8BDF-4220-A02E-8C3692BFD344}" type="presParOf" srcId="{3AF05D0A-EFDF-4689-8BB6-C40457049A48}" destId="{B66F7615-4A4D-432A-9D35-E8A2BD96BE71}" srcOrd="0" destOrd="0" presId="urn:microsoft.com/office/officeart/2018/2/layout/IconLabelList"/>
    <dgm:cxn modelId="{3A09F3C0-F4D0-450C-9917-7F7AE3A6B0F3}" type="presParOf" srcId="{B66F7615-4A4D-432A-9D35-E8A2BD96BE71}" destId="{2C8F9181-2435-41E0-88DB-A7AB48FED5C5}" srcOrd="0" destOrd="0" presId="urn:microsoft.com/office/officeart/2018/2/layout/IconLabelList"/>
    <dgm:cxn modelId="{95F2EAA8-419C-4685-86BF-FB3FABF2B8F9}" type="presParOf" srcId="{B66F7615-4A4D-432A-9D35-E8A2BD96BE71}" destId="{E840CCF8-009D-45DF-9626-2A3CF7951B5C}" srcOrd="1" destOrd="0" presId="urn:microsoft.com/office/officeart/2018/2/layout/IconLabelList"/>
    <dgm:cxn modelId="{96C292D7-F5CC-4427-BC4F-D41B5123CECF}" type="presParOf" srcId="{B66F7615-4A4D-432A-9D35-E8A2BD96BE71}" destId="{E10FC0A8-E861-4F4C-A392-CCE2BB100023}" srcOrd="2" destOrd="0" presId="urn:microsoft.com/office/officeart/2018/2/layout/IconLabelList"/>
    <dgm:cxn modelId="{3413ED2A-206B-4DC2-8AEF-38FFF6EB2468}" type="presParOf" srcId="{3AF05D0A-EFDF-4689-8BB6-C40457049A48}" destId="{ED0F9EE2-102B-431C-8C23-EBA341F4A978}" srcOrd="1" destOrd="0" presId="urn:microsoft.com/office/officeart/2018/2/layout/IconLabelList"/>
    <dgm:cxn modelId="{6A85EF12-231E-4B22-AFE0-58051C31C197}" type="presParOf" srcId="{3AF05D0A-EFDF-4689-8BB6-C40457049A48}" destId="{52A8EEBC-6D08-4E2D-86A3-9EC347671063}" srcOrd="2" destOrd="0" presId="urn:microsoft.com/office/officeart/2018/2/layout/IconLabelList"/>
    <dgm:cxn modelId="{365451A7-DAE6-4EA7-AC3D-CABA5C8EC1BB}" type="presParOf" srcId="{52A8EEBC-6D08-4E2D-86A3-9EC347671063}" destId="{F4E7F62E-A108-449D-9FF5-FBE1A6FB5131}" srcOrd="0" destOrd="0" presId="urn:microsoft.com/office/officeart/2018/2/layout/IconLabelList"/>
    <dgm:cxn modelId="{F1A8458E-9CDF-4FEE-9857-81E233594D62}" type="presParOf" srcId="{52A8EEBC-6D08-4E2D-86A3-9EC347671063}" destId="{172BCB62-55CF-4883-89E0-29C5298C9CAF}" srcOrd="1" destOrd="0" presId="urn:microsoft.com/office/officeart/2018/2/layout/IconLabelList"/>
    <dgm:cxn modelId="{C7EE8C96-FA4B-41F9-9E78-38C51B08F3C7}" type="presParOf" srcId="{52A8EEBC-6D08-4E2D-86A3-9EC347671063}" destId="{AFEF234D-662F-4EDC-AD70-FA2A3147F9FE}" srcOrd="2" destOrd="0" presId="urn:microsoft.com/office/officeart/2018/2/layout/IconLabelList"/>
    <dgm:cxn modelId="{F1CFAD94-4040-4C67-BC6B-8861BED2CDB4}" type="presParOf" srcId="{3AF05D0A-EFDF-4689-8BB6-C40457049A48}" destId="{FC8C2442-8057-4AA8-9854-5292287C8EBB}" srcOrd="3" destOrd="0" presId="urn:microsoft.com/office/officeart/2018/2/layout/IconLabelList"/>
    <dgm:cxn modelId="{CF85A60B-B981-4C87-905A-D52B5671D4FD}" type="presParOf" srcId="{3AF05D0A-EFDF-4689-8BB6-C40457049A48}" destId="{BD672C61-D2F5-41D2-ADC2-6433F6E01B7E}" srcOrd="4" destOrd="0" presId="urn:microsoft.com/office/officeart/2018/2/layout/IconLabelList"/>
    <dgm:cxn modelId="{94282C94-E382-40B6-80AF-36E9AF7BBCB0}" type="presParOf" srcId="{BD672C61-D2F5-41D2-ADC2-6433F6E01B7E}" destId="{BB581354-D376-4D1A-B358-0F58FDBA22FB}" srcOrd="0" destOrd="0" presId="urn:microsoft.com/office/officeart/2018/2/layout/IconLabelList"/>
    <dgm:cxn modelId="{CEB32DC4-7351-4F57-B228-34A4D1BED73A}" type="presParOf" srcId="{BD672C61-D2F5-41D2-ADC2-6433F6E01B7E}" destId="{9B6468EF-9B7C-4440-975B-63A2A8DE92E3}" srcOrd="1" destOrd="0" presId="urn:microsoft.com/office/officeart/2018/2/layout/IconLabelList"/>
    <dgm:cxn modelId="{F58CB6AF-31A7-4E8D-B905-B7B5296444A2}" type="presParOf" srcId="{BD672C61-D2F5-41D2-ADC2-6433F6E01B7E}" destId="{D4D32936-FA77-469B-A380-27431986EB6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D21B0C-4D1F-43E3-B288-71D0A28479E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ECBBAA-7CAA-4322-86AC-94B7036A317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Thinking about what you know about ecotourism, what should your resort include?</a:t>
          </a:r>
          <a:endParaRPr lang="en-US" dirty="0"/>
        </a:p>
      </dgm:t>
    </dgm:pt>
    <dgm:pt modelId="{C13D8BCD-0DDD-42A9-98A1-82FDD6D96BD2}" type="parTrans" cxnId="{183AE53A-06EB-4293-A710-4B5521D82216}">
      <dgm:prSet/>
      <dgm:spPr/>
      <dgm:t>
        <a:bodyPr/>
        <a:lstStyle/>
        <a:p>
          <a:endParaRPr lang="en-US"/>
        </a:p>
      </dgm:t>
    </dgm:pt>
    <dgm:pt modelId="{167042CD-E9EB-4DE2-8AD6-37F6B988C7DE}" type="sibTrans" cxnId="{183AE53A-06EB-4293-A710-4B5521D82216}">
      <dgm:prSet/>
      <dgm:spPr/>
      <dgm:t>
        <a:bodyPr/>
        <a:lstStyle/>
        <a:p>
          <a:endParaRPr lang="en-US"/>
        </a:p>
      </dgm:t>
    </dgm:pt>
    <dgm:pt modelId="{4DAFA6EB-0141-43D9-9A06-FC0677B5364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Create your own resort using the criteria. </a:t>
          </a:r>
          <a:endParaRPr lang="en-US"/>
        </a:p>
      </dgm:t>
    </dgm:pt>
    <dgm:pt modelId="{4F5C2867-CEB1-44C8-A131-3EFA20D9CB83}" type="parTrans" cxnId="{11AB4D89-5DC2-43CD-9B45-50CAD531AC2E}">
      <dgm:prSet/>
      <dgm:spPr/>
      <dgm:t>
        <a:bodyPr/>
        <a:lstStyle/>
        <a:p>
          <a:endParaRPr lang="en-US"/>
        </a:p>
      </dgm:t>
    </dgm:pt>
    <dgm:pt modelId="{829A1307-A3C1-4EB2-81A7-65D9E286B00C}" type="sibTrans" cxnId="{11AB4D89-5DC2-43CD-9B45-50CAD531AC2E}">
      <dgm:prSet/>
      <dgm:spPr/>
      <dgm:t>
        <a:bodyPr/>
        <a:lstStyle/>
        <a:p>
          <a:endParaRPr lang="en-US"/>
        </a:p>
      </dgm:t>
    </dgm:pt>
    <dgm:pt modelId="{BC69433D-2DC7-47B1-BB75-98A710C109D8}" type="pres">
      <dgm:prSet presAssocID="{BBD21B0C-4D1F-43E3-B288-71D0A28479EC}" presName="root" presStyleCnt="0">
        <dgm:presLayoutVars>
          <dgm:dir/>
          <dgm:resizeHandles val="exact"/>
        </dgm:presLayoutVars>
      </dgm:prSet>
      <dgm:spPr/>
    </dgm:pt>
    <dgm:pt modelId="{6813FD60-76F4-4110-8810-BE166E2D0EB7}" type="pres">
      <dgm:prSet presAssocID="{42ECBBAA-7CAA-4322-86AC-94B7036A3177}" presName="compNode" presStyleCnt="0"/>
      <dgm:spPr/>
    </dgm:pt>
    <dgm:pt modelId="{04731D47-FA90-480B-B8DB-A5243C2018B2}" type="pres">
      <dgm:prSet presAssocID="{42ECBBAA-7CAA-4322-86AC-94B7036A3177}" presName="bgRect" presStyleLbl="bgShp" presStyleIdx="0" presStyleCnt="2"/>
      <dgm:spPr>
        <a:noFill/>
      </dgm:spPr>
    </dgm:pt>
    <dgm:pt modelId="{90AFDE35-9893-4FDB-9816-A7818BD24DDB}" type="pres">
      <dgm:prSet presAssocID="{42ECBBAA-7CAA-4322-86AC-94B7036A317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tist"/>
        </a:ext>
      </dgm:extLst>
    </dgm:pt>
    <dgm:pt modelId="{3C648526-43DD-4DE3-914F-2DB21F28B515}" type="pres">
      <dgm:prSet presAssocID="{42ECBBAA-7CAA-4322-86AC-94B7036A3177}" presName="spaceRect" presStyleCnt="0"/>
      <dgm:spPr/>
    </dgm:pt>
    <dgm:pt modelId="{AABA465B-D6BF-4216-B058-BBB2137476AD}" type="pres">
      <dgm:prSet presAssocID="{42ECBBAA-7CAA-4322-86AC-94B7036A3177}" presName="parTx" presStyleLbl="revTx" presStyleIdx="0" presStyleCnt="2">
        <dgm:presLayoutVars>
          <dgm:chMax val="0"/>
          <dgm:chPref val="0"/>
        </dgm:presLayoutVars>
      </dgm:prSet>
      <dgm:spPr/>
    </dgm:pt>
    <dgm:pt modelId="{55FF11D7-136F-4E23-BABE-B956A3505B9B}" type="pres">
      <dgm:prSet presAssocID="{167042CD-E9EB-4DE2-8AD6-37F6B988C7DE}" presName="sibTrans" presStyleCnt="0"/>
      <dgm:spPr/>
    </dgm:pt>
    <dgm:pt modelId="{F63851A6-E27F-4283-B211-1A3800C69093}" type="pres">
      <dgm:prSet presAssocID="{4DAFA6EB-0141-43D9-9A06-FC0677B53642}" presName="compNode" presStyleCnt="0"/>
      <dgm:spPr/>
    </dgm:pt>
    <dgm:pt modelId="{5BBC193E-345E-4D4A-840A-86623B423D6C}" type="pres">
      <dgm:prSet presAssocID="{4DAFA6EB-0141-43D9-9A06-FC0677B53642}" presName="bgRect" presStyleLbl="bgShp" presStyleIdx="1" presStyleCnt="2"/>
      <dgm:spPr>
        <a:noFill/>
      </dgm:spPr>
    </dgm:pt>
    <dgm:pt modelId="{7411A7FC-D38C-4E01-BD75-3159D2570C41}" type="pres">
      <dgm:prSet presAssocID="{4DAFA6EB-0141-43D9-9A06-FC0677B5364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ilding"/>
        </a:ext>
      </dgm:extLst>
    </dgm:pt>
    <dgm:pt modelId="{E5EDC166-B089-4F12-A1CA-A52C0DC8EACF}" type="pres">
      <dgm:prSet presAssocID="{4DAFA6EB-0141-43D9-9A06-FC0677B53642}" presName="spaceRect" presStyleCnt="0"/>
      <dgm:spPr/>
    </dgm:pt>
    <dgm:pt modelId="{DA7BADEE-8052-42D6-A135-1393B680BC28}" type="pres">
      <dgm:prSet presAssocID="{4DAFA6EB-0141-43D9-9A06-FC0677B53642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183AE53A-06EB-4293-A710-4B5521D82216}" srcId="{BBD21B0C-4D1F-43E3-B288-71D0A28479EC}" destId="{42ECBBAA-7CAA-4322-86AC-94B7036A3177}" srcOrd="0" destOrd="0" parTransId="{C13D8BCD-0DDD-42A9-98A1-82FDD6D96BD2}" sibTransId="{167042CD-E9EB-4DE2-8AD6-37F6B988C7DE}"/>
    <dgm:cxn modelId="{71B4EC83-5F9C-4FE1-A892-9C3112D58475}" type="presOf" srcId="{42ECBBAA-7CAA-4322-86AC-94B7036A3177}" destId="{AABA465B-D6BF-4216-B058-BBB2137476AD}" srcOrd="0" destOrd="0" presId="urn:microsoft.com/office/officeart/2018/2/layout/IconVerticalSolidList"/>
    <dgm:cxn modelId="{11AB4D89-5DC2-43CD-9B45-50CAD531AC2E}" srcId="{BBD21B0C-4D1F-43E3-B288-71D0A28479EC}" destId="{4DAFA6EB-0141-43D9-9A06-FC0677B53642}" srcOrd="1" destOrd="0" parTransId="{4F5C2867-CEB1-44C8-A131-3EFA20D9CB83}" sibTransId="{829A1307-A3C1-4EB2-81A7-65D9E286B00C}"/>
    <dgm:cxn modelId="{DAA1C0AD-61B3-4BEF-86DF-1BDAB7078098}" type="presOf" srcId="{4DAFA6EB-0141-43D9-9A06-FC0677B53642}" destId="{DA7BADEE-8052-42D6-A135-1393B680BC28}" srcOrd="0" destOrd="0" presId="urn:microsoft.com/office/officeart/2018/2/layout/IconVerticalSolidList"/>
    <dgm:cxn modelId="{F1A3C9C0-36B2-4D8E-A7AD-BA98B772E4E7}" type="presOf" srcId="{BBD21B0C-4D1F-43E3-B288-71D0A28479EC}" destId="{BC69433D-2DC7-47B1-BB75-98A710C109D8}" srcOrd="0" destOrd="0" presId="urn:microsoft.com/office/officeart/2018/2/layout/IconVerticalSolidList"/>
    <dgm:cxn modelId="{6B2FA193-67DF-4B2B-A6F4-D82A59FFA967}" type="presParOf" srcId="{BC69433D-2DC7-47B1-BB75-98A710C109D8}" destId="{6813FD60-76F4-4110-8810-BE166E2D0EB7}" srcOrd="0" destOrd="0" presId="urn:microsoft.com/office/officeart/2018/2/layout/IconVerticalSolidList"/>
    <dgm:cxn modelId="{804CE729-7E6D-4524-B294-5B50226E1434}" type="presParOf" srcId="{6813FD60-76F4-4110-8810-BE166E2D0EB7}" destId="{04731D47-FA90-480B-B8DB-A5243C2018B2}" srcOrd="0" destOrd="0" presId="urn:microsoft.com/office/officeart/2018/2/layout/IconVerticalSolidList"/>
    <dgm:cxn modelId="{374A40AA-46B3-4C86-AB2C-6C6B8EE020A4}" type="presParOf" srcId="{6813FD60-76F4-4110-8810-BE166E2D0EB7}" destId="{90AFDE35-9893-4FDB-9816-A7818BD24DDB}" srcOrd="1" destOrd="0" presId="urn:microsoft.com/office/officeart/2018/2/layout/IconVerticalSolidList"/>
    <dgm:cxn modelId="{564F4630-34D2-4C31-9295-25308F3C6095}" type="presParOf" srcId="{6813FD60-76F4-4110-8810-BE166E2D0EB7}" destId="{3C648526-43DD-4DE3-914F-2DB21F28B515}" srcOrd="2" destOrd="0" presId="urn:microsoft.com/office/officeart/2018/2/layout/IconVerticalSolidList"/>
    <dgm:cxn modelId="{93B8A97D-BE1D-43BC-9D23-550D51A2EF2C}" type="presParOf" srcId="{6813FD60-76F4-4110-8810-BE166E2D0EB7}" destId="{AABA465B-D6BF-4216-B058-BBB2137476AD}" srcOrd="3" destOrd="0" presId="urn:microsoft.com/office/officeart/2018/2/layout/IconVerticalSolidList"/>
    <dgm:cxn modelId="{B131760B-ED7E-4B5F-808B-111331C0AAD2}" type="presParOf" srcId="{BC69433D-2DC7-47B1-BB75-98A710C109D8}" destId="{55FF11D7-136F-4E23-BABE-B956A3505B9B}" srcOrd="1" destOrd="0" presId="urn:microsoft.com/office/officeart/2018/2/layout/IconVerticalSolidList"/>
    <dgm:cxn modelId="{D06A0F91-147E-4856-A8B6-DB791CA3CDAE}" type="presParOf" srcId="{BC69433D-2DC7-47B1-BB75-98A710C109D8}" destId="{F63851A6-E27F-4283-B211-1A3800C69093}" srcOrd="2" destOrd="0" presId="urn:microsoft.com/office/officeart/2018/2/layout/IconVerticalSolidList"/>
    <dgm:cxn modelId="{053B792E-EBFF-402F-91F1-5679E0D546CC}" type="presParOf" srcId="{F63851A6-E27F-4283-B211-1A3800C69093}" destId="{5BBC193E-345E-4D4A-840A-86623B423D6C}" srcOrd="0" destOrd="0" presId="urn:microsoft.com/office/officeart/2018/2/layout/IconVerticalSolidList"/>
    <dgm:cxn modelId="{75183549-8867-4309-9B6D-AD09EC2AB80A}" type="presParOf" srcId="{F63851A6-E27F-4283-B211-1A3800C69093}" destId="{7411A7FC-D38C-4E01-BD75-3159D2570C41}" srcOrd="1" destOrd="0" presId="urn:microsoft.com/office/officeart/2018/2/layout/IconVerticalSolidList"/>
    <dgm:cxn modelId="{C9966A7A-35B5-496D-8C56-E5112055A13D}" type="presParOf" srcId="{F63851A6-E27F-4283-B211-1A3800C69093}" destId="{E5EDC166-B089-4F12-A1CA-A52C0DC8EACF}" srcOrd="2" destOrd="0" presId="urn:microsoft.com/office/officeart/2018/2/layout/IconVerticalSolidList"/>
    <dgm:cxn modelId="{2283B6AD-6DBE-45B5-8588-781B7224710B}" type="presParOf" srcId="{F63851A6-E27F-4283-B211-1A3800C69093}" destId="{DA7BADEE-8052-42D6-A135-1393B680BC2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B3793B-F487-4F23-B711-644E8247B766}">
      <dsp:nvSpPr>
        <dsp:cNvPr id="0" name=""/>
        <dsp:cNvSpPr/>
      </dsp:nvSpPr>
      <dsp:spPr>
        <a:xfrm>
          <a:off x="0" y="448907"/>
          <a:ext cx="2520892" cy="1512535"/>
        </a:xfrm>
        <a:prstGeom prst="rect">
          <a:avLst/>
        </a:prstGeom>
        <a:solidFill>
          <a:srgbClr val="01415B"/>
        </a:solidFill>
        <a:ln w="25400" cap="flat" cmpd="sng" algn="ctr">
          <a:solidFill>
            <a:srgbClr val="01415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There is a growing interest in ecotourism as it helps to address the rise in greenhouse gas emissions, overcrowding and loss if cultural identity seen through traditional tourism practices. </a:t>
          </a:r>
          <a:endParaRPr lang="en-US" sz="1400" kern="1200" dirty="0"/>
        </a:p>
      </dsp:txBody>
      <dsp:txXfrm>
        <a:off x="0" y="448907"/>
        <a:ext cx="2520892" cy="1512535"/>
      </dsp:txXfrm>
    </dsp:sp>
    <dsp:sp modelId="{F08289C4-A4DC-4DDF-835A-96AF7604D1C3}">
      <dsp:nvSpPr>
        <dsp:cNvPr id="0" name=""/>
        <dsp:cNvSpPr/>
      </dsp:nvSpPr>
      <dsp:spPr>
        <a:xfrm>
          <a:off x="2772981" y="448907"/>
          <a:ext cx="2520892" cy="1512535"/>
        </a:xfrm>
        <a:prstGeom prst="rect">
          <a:avLst/>
        </a:prstGeom>
        <a:solidFill>
          <a:srgbClr val="01415B"/>
        </a:solidFill>
        <a:ln w="25400" cap="flat" cmpd="sng" algn="ctr">
          <a:solidFill>
            <a:srgbClr val="01415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dirty="0"/>
            <a:t>Ecotourism is big business and was responsible for $172.4 billion global market </a:t>
          </a:r>
          <a:r>
            <a:rPr lang="en-GB" sz="1400" b="0" kern="1200" dirty="0">
              <a:solidFill>
                <a:schemeClr val="bg1"/>
              </a:solidFill>
            </a:rPr>
            <a:t>size (</a:t>
          </a:r>
          <a:r>
            <a:rPr lang="en-GB" sz="1400" b="0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Statista.com</a:t>
          </a:r>
          <a:r>
            <a:rPr lang="en-GB" sz="1400" b="0" kern="1200" dirty="0">
              <a:solidFill>
                <a:schemeClr val="bg1"/>
              </a:solidFill>
            </a:rPr>
            <a:t>) </a:t>
          </a:r>
          <a:r>
            <a:rPr lang="en-GB" sz="1400" b="0" kern="1200" dirty="0"/>
            <a:t>in 2024. </a:t>
          </a:r>
          <a:endParaRPr lang="en-US" sz="1400" b="0" kern="1200" dirty="0"/>
        </a:p>
      </dsp:txBody>
      <dsp:txXfrm>
        <a:off x="2772981" y="448907"/>
        <a:ext cx="2520892" cy="1512535"/>
      </dsp:txXfrm>
    </dsp:sp>
    <dsp:sp modelId="{24216969-92D6-4EC1-AA93-0FE5B5D42B3B}">
      <dsp:nvSpPr>
        <dsp:cNvPr id="0" name=""/>
        <dsp:cNvSpPr/>
      </dsp:nvSpPr>
      <dsp:spPr>
        <a:xfrm>
          <a:off x="5545963" y="448907"/>
          <a:ext cx="2520892" cy="1512535"/>
        </a:xfrm>
        <a:prstGeom prst="rect">
          <a:avLst/>
        </a:prstGeom>
        <a:solidFill>
          <a:srgbClr val="01415B"/>
        </a:solidFill>
        <a:ln w="25400" cap="flat" cmpd="sng" algn="ctr">
          <a:solidFill>
            <a:srgbClr val="01415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/>
            <a:t>The focus is on conscientious, low-impact visitor behaviour which helps maintain places for future generations. </a:t>
          </a:r>
          <a:endParaRPr lang="en-US" sz="1400" b="0" kern="1200"/>
        </a:p>
      </dsp:txBody>
      <dsp:txXfrm>
        <a:off x="5545963" y="448907"/>
        <a:ext cx="2520892" cy="1512535"/>
      </dsp:txXfrm>
    </dsp:sp>
    <dsp:sp modelId="{5C3D9F4A-CC2E-4CFE-8D74-40ADB5FE7D23}">
      <dsp:nvSpPr>
        <dsp:cNvPr id="0" name=""/>
        <dsp:cNvSpPr/>
      </dsp:nvSpPr>
      <dsp:spPr>
        <a:xfrm>
          <a:off x="0" y="2213532"/>
          <a:ext cx="2520892" cy="1512535"/>
        </a:xfrm>
        <a:prstGeom prst="rect">
          <a:avLst/>
        </a:prstGeom>
        <a:solidFill>
          <a:srgbClr val="01415B"/>
        </a:solidFill>
        <a:ln w="25400" cap="flat" cmpd="sng" algn="ctr">
          <a:solidFill>
            <a:srgbClr val="01415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/>
            <a:t>Ecotourism is not just about places (the environment) but also people (social and economic). </a:t>
          </a:r>
          <a:endParaRPr lang="en-US" sz="1400" b="0" kern="1200"/>
        </a:p>
      </dsp:txBody>
      <dsp:txXfrm>
        <a:off x="0" y="2213532"/>
        <a:ext cx="2520892" cy="1512535"/>
      </dsp:txXfrm>
    </dsp:sp>
    <dsp:sp modelId="{7FFEF78C-D1A5-4131-97D2-443FF7B5D07A}">
      <dsp:nvSpPr>
        <dsp:cNvPr id="0" name=""/>
        <dsp:cNvSpPr/>
      </dsp:nvSpPr>
      <dsp:spPr>
        <a:xfrm>
          <a:off x="2772981" y="2213532"/>
          <a:ext cx="2520892" cy="1512535"/>
        </a:xfrm>
        <a:prstGeom prst="rect">
          <a:avLst/>
        </a:prstGeom>
        <a:solidFill>
          <a:srgbClr val="01415B"/>
        </a:solidFill>
        <a:ln w="25400" cap="flat" cmpd="sng" algn="ctr">
          <a:solidFill>
            <a:srgbClr val="01415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dirty="0"/>
            <a:t>It relies on benefitting local communities, is sensitive towards local cultures and includes them in decision making.</a:t>
          </a:r>
          <a:endParaRPr lang="en-US" sz="1400" b="0" kern="1200" dirty="0"/>
        </a:p>
      </dsp:txBody>
      <dsp:txXfrm>
        <a:off x="2772981" y="2213532"/>
        <a:ext cx="2520892" cy="1512535"/>
      </dsp:txXfrm>
    </dsp:sp>
    <dsp:sp modelId="{DC14E01F-36C3-47CE-AD22-7198EB66C295}">
      <dsp:nvSpPr>
        <dsp:cNvPr id="0" name=""/>
        <dsp:cNvSpPr/>
      </dsp:nvSpPr>
      <dsp:spPr>
        <a:xfrm>
          <a:off x="5545963" y="2213532"/>
          <a:ext cx="2520892" cy="1512535"/>
        </a:xfrm>
        <a:prstGeom prst="rect">
          <a:avLst/>
        </a:prstGeom>
        <a:solidFill>
          <a:srgbClr val="01415B"/>
        </a:solidFill>
        <a:ln w="25400" cap="flat" cmpd="sng" algn="ctr">
          <a:solidFill>
            <a:srgbClr val="01415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/>
            <a:t>It should leave the tourist reflecting on the place and how they can keep contributing to ecotourism in the future. </a:t>
          </a:r>
          <a:endParaRPr lang="en-US" sz="1400" b="0" kern="1200"/>
        </a:p>
      </dsp:txBody>
      <dsp:txXfrm>
        <a:off x="5545963" y="2213532"/>
        <a:ext cx="2520892" cy="15125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8F9181-2435-41E0-88DB-A7AB48FED5C5}">
      <dsp:nvSpPr>
        <dsp:cNvPr id="0" name=""/>
        <dsp:cNvSpPr/>
      </dsp:nvSpPr>
      <dsp:spPr>
        <a:xfrm>
          <a:off x="6964188" y="1041146"/>
          <a:ext cx="903607" cy="9036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0FC0A8-E861-4F4C-A392-CCE2BB100023}">
      <dsp:nvSpPr>
        <dsp:cNvPr id="0" name=""/>
        <dsp:cNvSpPr/>
      </dsp:nvSpPr>
      <dsp:spPr>
        <a:xfrm>
          <a:off x="37429" y="2148119"/>
          <a:ext cx="2008016" cy="881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Read through the information about 1000 Night’s Camp in Oman. </a:t>
          </a:r>
          <a:endParaRPr lang="en-US" sz="1800" kern="1200" dirty="0"/>
        </a:p>
      </dsp:txBody>
      <dsp:txXfrm>
        <a:off x="37429" y="2148119"/>
        <a:ext cx="2008016" cy="881862"/>
      </dsp:txXfrm>
    </dsp:sp>
    <dsp:sp modelId="{F4E7F62E-A108-449D-9FF5-FBE1A6FB5131}">
      <dsp:nvSpPr>
        <dsp:cNvPr id="0" name=""/>
        <dsp:cNvSpPr/>
      </dsp:nvSpPr>
      <dsp:spPr>
        <a:xfrm>
          <a:off x="3776467" y="929243"/>
          <a:ext cx="903607" cy="90360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EF234D-662F-4EDC-AD70-FA2A3147F9FE}">
      <dsp:nvSpPr>
        <dsp:cNvPr id="0" name=""/>
        <dsp:cNvSpPr/>
      </dsp:nvSpPr>
      <dsp:spPr>
        <a:xfrm>
          <a:off x="2396849" y="2148119"/>
          <a:ext cx="3662843" cy="881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Using three different colours, highlight information about how the camp is being socially (for people), economically (for money) and environmentally (natural landscape) sustainable. </a:t>
          </a:r>
          <a:endParaRPr lang="en-US" sz="1800" kern="1200" dirty="0"/>
        </a:p>
      </dsp:txBody>
      <dsp:txXfrm>
        <a:off x="2396849" y="2148119"/>
        <a:ext cx="3662843" cy="881862"/>
      </dsp:txXfrm>
    </dsp:sp>
    <dsp:sp modelId="{BB581354-D376-4D1A-B358-0F58FDBA22FB}">
      <dsp:nvSpPr>
        <dsp:cNvPr id="0" name=""/>
        <dsp:cNvSpPr/>
      </dsp:nvSpPr>
      <dsp:spPr>
        <a:xfrm>
          <a:off x="568415" y="1041146"/>
          <a:ext cx="903607" cy="90360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D32936-FA77-469B-A380-27431986EB6F}">
      <dsp:nvSpPr>
        <dsp:cNvPr id="0" name=""/>
        <dsp:cNvSpPr/>
      </dsp:nvSpPr>
      <dsp:spPr>
        <a:xfrm>
          <a:off x="6411096" y="2148119"/>
          <a:ext cx="2008016" cy="881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Summarise your findings in your books.  </a:t>
          </a:r>
          <a:endParaRPr lang="en-US" sz="1800" kern="1200" dirty="0"/>
        </a:p>
      </dsp:txBody>
      <dsp:txXfrm>
        <a:off x="6411096" y="2148119"/>
        <a:ext cx="2008016" cy="8818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731D47-FA90-480B-B8DB-A5243C2018B2}">
      <dsp:nvSpPr>
        <dsp:cNvPr id="0" name=""/>
        <dsp:cNvSpPr/>
      </dsp:nvSpPr>
      <dsp:spPr>
        <a:xfrm>
          <a:off x="0" y="643374"/>
          <a:ext cx="8460221" cy="1187767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FDE35-9893-4FDB-9816-A7818BD24DDB}">
      <dsp:nvSpPr>
        <dsp:cNvPr id="0" name=""/>
        <dsp:cNvSpPr/>
      </dsp:nvSpPr>
      <dsp:spPr>
        <a:xfrm>
          <a:off x="359299" y="910621"/>
          <a:ext cx="653272" cy="65327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BA465B-D6BF-4216-B058-BBB2137476AD}">
      <dsp:nvSpPr>
        <dsp:cNvPr id="0" name=""/>
        <dsp:cNvSpPr/>
      </dsp:nvSpPr>
      <dsp:spPr>
        <a:xfrm>
          <a:off x="1371871" y="643374"/>
          <a:ext cx="7088349" cy="1187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05" tIns="125705" rIns="125705" bIns="12570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Thinking about what you know about ecotourism, what should your resort include?</a:t>
          </a:r>
          <a:endParaRPr lang="en-US" sz="2500" kern="1200" dirty="0"/>
        </a:p>
      </dsp:txBody>
      <dsp:txXfrm>
        <a:off x="1371871" y="643374"/>
        <a:ext cx="7088349" cy="1187767"/>
      </dsp:txXfrm>
    </dsp:sp>
    <dsp:sp modelId="{5BBC193E-345E-4D4A-840A-86623B423D6C}">
      <dsp:nvSpPr>
        <dsp:cNvPr id="0" name=""/>
        <dsp:cNvSpPr/>
      </dsp:nvSpPr>
      <dsp:spPr>
        <a:xfrm>
          <a:off x="0" y="2128083"/>
          <a:ext cx="8460221" cy="1187767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11A7FC-D38C-4E01-BD75-3159D2570C41}">
      <dsp:nvSpPr>
        <dsp:cNvPr id="0" name=""/>
        <dsp:cNvSpPr/>
      </dsp:nvSpPr>
      <dsp:spPr>
        <a:xfrm>
          <a:off x="359299" y="2395331"/>
          <a:ext cx="653272" cy="65327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7BADEE-8052-42D6-A135-1393B680BC28}">
      <dsp:nvSpPr>
        <dsp:cNvPr id="0" name=""/>
        <dsp:cNvSpPr/>
      </dsp:nvSpPr>
      <dsp:spPr>
        <a:xfrm>
          <a:off x="1371871" y="2128083"/>
          <a:ext cx="7088349" cy="1187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05" tIns="125705" rIns="125705" bIns="12570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Create your own resort using the criteria. </a:t>
          </a:r>
          <a:endParaRPr lang="en-US" sz="2500" kern="1200"/>
        </a:p>
      </dsp:txBody>
      <dsp:txXfrm>
        <a:off x="1371871" y="2128083"/>
        <a:ext cx="7088349" cy="11877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679FC-0606-4F4C-BE4E-783FA7242D2C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2747B-5768-4474-A7C2-C6107347FC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190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 Source: Pexels (under Creative Comms Licence) Credit to the following: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accommodation  New Nguyen designer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Desert Camp </a:t>
            </a:r>
            <a:r>
              <a:rPr lang="en-GB" sz="1200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Axp</a:t>
            </a:r>
            <a:r>
              <a:rPr lang="en-GB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-photography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Guide Quang Nguyen Vinh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Hiking AlexP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Lake House Keegan Checks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Mountain Scene Johannes </a:t>
            </a:r>
            <a:r>
              <a:rPr lang="en-GB" sz="1200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Plenio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River Bathing </a:t>
            </a:r>
            <a:r>
              <a:rPr lang="en-GB" sz="1200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leonardo</a:t>
            </a:r>
            <a:r>
              <a:rPr lang="en-GB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-de-</a:t>
            </a:r>
            <a:r>
              <a:rPr lang="en-GB" sz="1200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jesus</a:t>
            </a:r>
            <a:r>
              <a:rPr lang="en-GB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r>
              <a:rPr lang="en-GB" sz="1200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couto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Solar Panels </a:t>
            </a:r>
            <a:r>
              <a:rPr lang="en-GB" sz="1200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carolin-wenske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Turbines </a:t>
            </a:r>
            <a:r>
              <a:rPr lang="en-GB" sz="1200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michaelanthony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55A2E-6089-49F5-A18A-910CB0C28C0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588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FAEDE-74AC-BB25-B9F0-0371C4ECB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03A5FE-1BA1-BF41-4682-76421D2E69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913FFC-4DAB-B6DD-3B7F-663CC17013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Source: Pexels (under Creative Comms Licence) 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accommodation  New Nguyen designer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Desert Camp </a:t>
            </a:r>
            <a:r>
              <a:rPr lang="en-GB" sz="1200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Axp</a:t>
            </a:r>
            <a:r>
              <a:rPr lang="en-GB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-photography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Guide Quang Nguyen Vinh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Hiking AlexP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Lake House Keegan Checks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Mountain Scene Johannes </a:t>
            </a:r>
            <a:r>
              <a:rPr lang="en-GB" sz="1200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Plenio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River Bathing </a:t>
            </a:r>
            <a:r>
              <a:rPr lang="en-GB" sz="1200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leonardo</a:t>
            </a:r>
            <a:r>
              <a:rPr lang="en-GB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-de-</a:t>
            </a:r>
            <a:r>
              <a:rPr lang="en-GB" sz="1200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jesus</a:t>
            </a:r>
            <a:r>
              <a:rPr lang="en-GB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r>
              <a:rPr lang="en-GB" sz="1200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couto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Solar Panels </a:t>
            </a:r>
            <a:r>
              <a:rPr lang="en-GB" sz="1200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carolin-wenske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Turbines </a:t>
            </a:r>
            <a:r>
              <a:rPr lang="en-GB" sz="1200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michaelanthony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F17EFF-8FF3-7A72-4DFE-51CA9D323D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55A2E-6089-49F5-A18A-910CB0C28C0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5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5542334" cy="1542033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6D574-CA4E-41EC-BFB7-1A202831826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69885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190501"/>
            <a:ext cx="5496272" cy="1438299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9D9BD6-16DF-460D-8818-BAFF0451FD4D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7" name="Picture 15" descr="rg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057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190500"/>
            <a:ext cx="5424264" cy="1438300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44825"/>
            <a:ext cx="3429000" cy="41749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844825"/>
            <a:ext cx="3429000" cy="41749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E1A6E-B03C-4BA9-BCC3-75FC69A50594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8" name="Picture 15" descr="rg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226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188912"/>
            <a:ext cx="5472608" cy="1439887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28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12578"/>
            <a:ext cx="4040188" cy="36807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728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12578"/>
            <a:ext cx="4041775" cy="36807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BC778C-4985-4B87-A566-26D203ABF273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10" name="Picture 15" descr="rg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481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206902"/>
            <a:ext cx="5424264" cy="1421898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47EEAF-DD4E-4CF4-BBA0-EAA76F911A92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6" name="Picture 15" descr="rg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173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577BE-B60F-4443-89BA-AC6850FF3B7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3641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7028184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88913"/>
            <a:ext cx="5227984" cy="45386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7028184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CE6AA-BD4D-4B50-801E-5FC26DDB2F1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5214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0CBFF-0372-4B6D-9726-814647025C5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90232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188913"/>
            <a:ext cx="5471889" cy="1439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85925" y="1844824"/>
            <a:ext cx="3429000" cy="41749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7325" y="1844824"/>
            <a:ext cx="3429000" cy="41749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fld id="{99EC163C-451A-4E6F-ACF7-668EB386970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3726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76375" y="188640"/>
            <a:ext cx="5471889" cy="141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060575"/>
            <a:ext cx="7010400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 dirty="0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endParaRPr lang="en-GB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n-GB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3FE48AF-ABF3-40F6-B23F-7A4E1289867F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46087" name="Line 7"/>
          <p:cNvSpPr>
            <a:spLocks noChangeShapeType="1"/>
          </p:cNvSpPr>
          <p:nvPr userDrawn="1"/>
        </p:nvSpPr>
        <p:spPr bwMode="auto">
          <a:xfrm flipV="1">
            <a:off x="1371600" y="304800"/>
            <a:ext cx="0" cy="1295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088" name="Oval 8"/>
          <p:cNvSpPr>
            <a:spLocks noChangeArrowheads="1"/>
          </p:cNvSpPr>
          <p:nvPr userDrawn="1"/>
        </p:nvSpPr>
        <p:spPr bwMode="auto">
          <a:xfrm>
            <a:off x="152400" y="838200"/>
            <a:ext cx="228600" cy="228600"/>
          </a:xfrm>
          <a:prstGeom prst="ellipse">
            <a:avLst/>
          </a:prstGeom>
          <a:solidFill>
            <a:srgbClr val="F54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6089" name="Oval 9"/>
          <p:cNvSpPr>
            <a:spLocks noChangeArrowheads="1"/>
          </p:cNvSpPr>
          <p:nvPr userDrawn="1"/>
        </p:nvSpPr>
        <p:spPr bwMode="auto">
          <a:xfrm>
            <a:off x="539750" y="838200"/>
            <a:ext cx="228600" cy="228600"/>
          </a:xfrm>
          <a:prstGeom prst="ellipse">
            <a:avLst/>
          </a:prstGeom>
          <a:solidFill>
            <a:srgbClr val="01415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6090" name="Oval 10"/>
          <p:cNvSpPr>
            <a:spLocks noChangeArrowheads="1"/>
          </p:cNvSpPr>
          <p:nvPr userDrawn="1"/>
        </p:nvSpPr>
        <p:spPr bwMode="auto">
          <a:xfrm>
            <a:off x="927100" y="838200"/>
            <a:ext cx="228600" cy="228600"/>
          </a:xfrm>
          <a:prstGeom prst="ellipse">
            <a:avLst/>
          </a:prstGeom>
          <a:solidFill>
            <a:srgbClr val="B700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23" name="Picture 15" descr="rgs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1" r:id="rId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54C00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1415B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70005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97E0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e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e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e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e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group of dome tents in front of a red rock formation&#10;&#10;Description automatically generated">
            <a:extLst>
              <a:ext uri="{FF2B5EF4-FFF2-40B4-BE49-F238E27FC236}">
                <a16:creationId xmlns:a16="http://schemas.microsoft.com/office/drawing/2014/main" id="{9C6B25B5-3D85-791C-DD07-212A1CF32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631" y="1273327"/>
            <a:ext cx="3895267" cy="2596844"/>
          </a:xfrm>
          <a:prstGeom prst="rect">
            <a:avLst/>
          </a:prstGeom>
        </p:spPr>
      </p:pic>
      <p:pic>
        <p:nvPicPr>
          <p:cNvPr id="19" name="Picture 18" descr="A garden with trees and plants&#10;&#10;Description automatically generated">
            <a:extLst>
              <a:ext uri="{FF2B5EF4-FFF2-40B4-BE49-F238E27FC236}">
                <a16:creationId xmlns:a16="http://schemas.microsoft.com/office/drawing/2014/main" id="{4C07669F-AAFF-A168-22A6-533110C806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18836" cy="2145890"/>
          </a:xfrm>
          <a:prstGeom prst="rect">
            <a:avLst/>
          </a:prstGeom>
        </p:spPr>
      </p:pic>
      <p:pic>
        <p:nvPicPr>
          <p:cNvPr id="21" name="Picture 20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C8FF5713-A557-6805-661D-3CF2EEC82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836" y="-44438"/>
            <a:ext cx="2883890" cy="19227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1EAB14A-E5DC-FF25-22FB-256890FE57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89" y="1927688"/>
            <a:ext cx="2139112" cy="32086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B296A93-5D3D-94E3-AA06-902DEAFB3A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2067"/>
            <a:ext cx="3643313" cy="2049363"/>
          </a:xfrm>
          <a:prstGeom prst="rect">
            <a:avLst/>
          </a:prstGeom>
        </p:spPr>
      </p:pic>
      <p:pic>
        <p:nvPicPr>
          <p:cNvPr id="23" name="Picture 22" descr="A group of people walking on a path in a rocky area&#10;&#10;Description automatically generated">
            <a:extLst>
              <a:ext uri="{FF2B5EF4-FFF2-40B4-BE49-F238E27FC236}">
                <a16:creationId xmlns:a16="http://schemas.microsoft.com/office/drawing/2014/main" id="{3028E249-1C33-E0EC-4DE2-0EFBE5BD9B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39" y="2896214"/>
            <a:ext cx="1685464" cy="22472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99A3C26-FD52-75D1-70D0-DFD32A86DB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937" y="1725988"/>
            <a:ext cx="1922351" cy="34175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53E7E88-BCBE-EC53-88E4-71B3BCC3AC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79" y="585644"/>
            <a:ext cx="1804988" cy="270748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B3F5BB2-1D89-D47A-8C65-CD7BAA4505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26" y="-121281"/>
            <a:ext cx="3114674" cy="207644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1EC6243-FEC6-B328-21A7-E432AA629E70}"/>
              </a:ext>
            </a:extLst>
          </p:cNvPr>
          <p:cNvSpPr txBox="1"/>
          <p:nvPr/>
        </p:nvSpPr>
        <p:spPr>
          <a:xfrm>
            <a:off x="2920973" y="5479511"/>
            <a:ext cx="3108353" cy="1200329"/>
          </a:xfrm>
          <a:custGeom>
            <a:avLst/>
            <a:gdLst>
              <a:gd name="connsiteX0" fmla="*/ 0 w 3108353"/>
              <a:gd name="connsiteY0" fmla="*/ 0 h 1200329"/>
              <a:gd name="connsiteX1" fmla="*/ 652754 w 3108353"/>
              <a:gd name="connsiteY1" fmla="*/ 0 h 1200329"/>
              <a:gd name="connsiteX2" fmla="*/ 1305508 w 3108353"/>
              <a:gd name="connsiteY2" fmla="*/ 0 h 1200329"/>
              <a:gd name="connsiteX3" fmla="*/ 1989346 w 3108353"/>
              <a:gd name="connsiteY3" fmla="*/ 0 h 1200329"/>
              <a:gd name="connsiteX4" fmla="*/ 3108353 w 3108353"/>
              <a:gd name="connsiteY4" fmla="*/ 0 h 1200329"/>
              <a:gd name="connsiteX5" fmla="*/ 3108353 w 3108353"/>
              <a:gd name="connsiteY5" fmla="*/ 576158 h 1200329"/>
              <a:gd name="connsiteX6" fmla="*/ 3108353 w 3108353"/>
              <a:gd name="connsiteY6" fmla="*/ 1200329 h 1200329"/>
              <a:gd name="connsiteX7" fmla="*/ 2455599 w 3108353"/>
              <a:gd name="connsiteY7" fmla="*/ 1200329 h 1200329"/>
              <a:gd name="connsiteX8" fmla="*/ 1865012 w 3108353"/>
              <a:gd name="connsiteY8" fmla="*/ 1200329 h 1200329"/>
              <a:gd name="connsiteX9" fmla="*/ 1305508 w 3108353"/>
              <a:gd name="connsiteY9" fmla="*/ 1200329 h 1200329"/>
              <a:gd name="connsiteX10" fmla="*/ 621671 w 3108353"/>
              <a:gd name="connsiteY10" fmla="*/ 1200329 h 1200329"/>
              <a:gd name="connsiteX11" fmla="*/ 0 w 3108353"/>
              <a:gd name="connsiteY11" fmla="*/ 1200329 h 1200329"/>
              <a:gd name="connsiteX12" fmla="*/ 0 w 3108353"/>
              <a:gd name="connsiteY12" fmla="*/ 588161 h 1200329"/>
              <a:gd name="connsiteX13" fmla="*/ 0 w 3108353"/>
              <a:gd name="connsiteY13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08353" h="1200329" extrusionOk="0">
                <a:moveTo>
                  <a:pt x="0" y="0"/>
                </a:moveTo>
                <a:cubicBezTo>
                  <a:pt x="301314" y="4108"/>
                  <a:pt x="492249" y="-18358"/>
                  <a:pt x="652754" y="0"/>
                </a:cubicBezTo>
                <a:cubicBezTo>
                  <a:pt x="813259" y="18358"/>
                  <a:pt x="1153828" y="20741"/>
                  <a:pt x="1305508" y="0"/>
                </a:cubicBezTo>
                <a:cubicBezTo>
                  <a:pt x="1457188" y="-20741"/>
                  <a:pt x="1787330" y="9304"/>
                  <a:pt x="1989346" y="0"/>
                </a:cubicBezTo>
                <a:cubicBezTo>
                  <a:pt x="2191362" y="-9304"/>
                  <a:pt x="2708937" y="-47297"/>
                  <a:pt x="3108353" y="0"/>
                </a:cubicBezTo>
                <a:cubicBezTo>
                  <a:pt x="3103785" y="135944"/>
                  <a:pt x="3099636" y="381045"/>
                  <a:pt x="3108353" y="576158"/>
                </a:cubicBezTo>
                <a:cubicBezTo>
                  <a:pt x="3117070" y="771271"/>
                  <a:pt x="3102489" y="1020757"/>
                  <a:pt x="3108353" y="1200329"/>
                </a:cubicBezTo>
                <a:cubicBezTo>
                  <a:pt x="2934948" y="1188742"/>
                  <a:pt x="2736197" y="1175814"/>
                  <a:pt x="2455599" y="1200329"/>
                </a:cubicBezTo>
                <a:cubicBezTo>
                  <a:pt x="2175001" y="1224844"/>
                  <a:pt x="2049737" y="1223195"/>
                  <a:pt x="1865012" y="1200329"/>
                </a:cubicBezTo>
                <a:cubicBezTo>
                  <a:pt x="1680287" y="1177463"/>
                  <a:pt x="1491741" y="1177007"/>
                  <a:pt x="1305508" y="1200329"/>
                </a:cubicBezTo>
                <a:cubicBezTo>
                  <a:pt x="1119275" y="1223651"/>
                  <a:pt x="920763" y="1220968"/>
                  <a:pt x="621671" y="1200329"/>
                </a:cubicBezTo>
                <a:cubicBezTo>
                  <a:pt x="322579" y="1179690"/>
                  <a:pt x="194538" y="1201417"/>
                  <a:pt x="0" y="1200329"/>
                </a:cubicBezTo>
                <a:cubicBezTo>
                  <a:pt x="-17069" y="964242"/>
                  <a:pt x="-5577" y="768861"/>
                  <a:pt x="0" y="588161"/>
                </a:cubicBezTo>
                <a:cubicBezTo>
                  <a:pt x="5577" y="407461"/>
                  <a:pt x="-5169" y="250756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54C00"/>
            </a:solidFill>
            <a:extLst>
              <a:ext uri="{C807C97D-BFC1-408E-A445-0C87EB9F89A2}">
                <ask:lineSketchStyleProps xmlns:ask="http://schemas.microsoft.com/office/drawing/2018/sketchyshapes" sd="5138947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What do you think today’s lesson is about?</a:t>
            </a:r>
          </a:p>
        </p:txBody>
      </p:sp>
      <p:pic>
        <p:nvPicPr>
          <p:cNvPr id="2" name="Picture 1" descr="A close up of a logo&#10;&#10;AI-generated content may be incorrect.">
            <a:extLst>
              <a:ext uri="{FF2B5EF4-FFF2-40B4-BE49-F238E27FC236}">
                <a16:creationId xmlns:a16="http://schemas.microsoft.com/office/drawing/2014/main" id="{FADA88BC-21EC-3B62-8E04-6BDF2F8EBB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678125"/>
            <a:ext cx="1920115" cy="1006326"/>
          </a:xfrm>
          <a:prstGeom prst="rect">
            <a:avLst/>
          </a:prstGeom>
        </p:spPr>
      </p:pic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00D1DCB9-7367-4ABC-0DD2-A3F22B4055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808" y="5525648"/>
            <a:ext cx="1763688" cy="128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70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784E3-9AED-E0FF-2F20-E1772549EF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Ecotourism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093495-679F-B7E6-CCDD-A2F26BA3D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573016"/>
            <a:ext cx="6400800" cy="2065784"/>
          </a:xfrm>
        </p:spPr>
        <p:txBody>
          <a:bodyPr>
            <a:normAutofit fontScale="85000" lnSpcReduction="20000"/>
          </a:bodyPr>
          <a:lstStyle/>
          <a:p>
            <a:r>
              <a:rPr lang="en-GB" b="1" dirty="0"/>
              <a:t>Learning Goals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To define ecotourism.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Understand why ecotourism is important for a sustainable future.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To create an ecotourism resort. 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A4BDE-C75F-B330-5F62-D977FA1702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0" y="2132856"/>
            <a:ext cx="3792463" cy="651271"/>
          </a:xfrm>
        </p:spPr>
        <p:txBody>
          <a:bodyPr/>
          <a:lstStyle/>
          <a:p>
            <a:fld id="{375949D0-CEB9-47BA-8579-ADA3B88FC2E2}" type="datetime2">
              <a:rPr lang="en-GB" sz="2000" smtClean="0"/>
              <a:t>Thursday, 20 March 2025</a:t>
            </a:fld>
            <a:endParaRPr lang="en-GB" sz="2000" dirty="0"/>
          </a:p>
        </p:txBody>
      </p:sp>
      <p:pic>
        <p:nvPicPr>
          <p:cNvPr id="6" name="Picture 5" descr="A close up of a logo&#10;&#10;AI-generated content may be incorrect.">
            <a:extLst>
              <a:ext uri="{FF2B5EF4-FFF2-40B4-BE49-F238E27FC236}">
                <a16:creationId xmlns:a16="http://schemas.microsoft.com/office/drawing/2014/main" id="{220E72D2-F8AF-51FE-DD7F-970EA3B0F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678125"/>
            <a:ext cx="1920115" cy="100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08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A31C6-B5FE-8DF5-A1DB-12952DB0F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group of dome tents in front of a red rock formation&#10;&#10;Description automatically generated">
            <a:extLst>
              <a:ext uri="{FF2B5EF4-FFF2-40B4-BE49-F238E27FC236}">
                <a16:creationId xmlns:a16="http://schemas.microsoft.com/office/drawing/2014/main" id="{4E0950B6-1F17-A687-F05B-9E1A9FD3C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631" y="1273327"/>
            <a:ext cx="3895267" cy="2596844"/>
          </a:xfrm>
          <a:prstGeom prst="rect">
            <a:avLst/>
          </a:prstGeom>
        </p:spPr>
      </p:pic>
      <p:pic>
        <p:nvPicPr>
          <p:cNvPr id="19" name="Picture 18" descr="A garden with trees and plants&#10;&#10;Description automatically generated">
            <a:extLst>
              <a:ext uri="{FF2B5EF4-FFF2-40B4-BE49-F238E27FC236}">
                <a16:creationId xmlns:a16="http://schemas.microsoft.com/office/drawing/2014/main" id="{722F733C-D7FA-F372-D67B-7D4A4DC55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18836" cy="2145890"/>
          </a:xfrm>
          <a:prstGeom prst="rect">
            <a:avLst/>
          </a:prstGeom>
        </p:spPr>
      </p:pic>
      <p:pic>
        <p:nvPicPr>
          <p:cNvPr id="21" name="Picture 20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D0BE916B-B466-8C72-F4AC-93D9F2721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836" y="-44438"/>
            <a:ext cx="2883890" cy="19227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AEEA1F3-C600-8389-9666-8D649C400C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89" y="1927688"/>
            <a:ext cx="2139112" cy="32086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AC65947-0BCB-37EA-F589-801EED5968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2067"/>
            <a:ext cx="3643313" cy="2049363"/>
          </a:xfrm>
          <a:prstGeom prst="rect">
            <a:avLst/>
          </a:prstGeom>
        </p:spPr>
      </p:pic>
      <p:pic>
        <p:nvPicPr>
          <p:cNvPr id="23" name="Picture 22" descr="A group of people walking on a path in a rocky area&#10;&#10;Description automatically generated">
            <a:extLst>
              <a:ext uri="{FF2B5EF4-FFF2-40B4-BE49-F238E27FC236}">
                <a16:creationId xmlns:a16="http://schemas.microsoft.com/office/drawing/2014/main" id="{0BFDA61C-6AF5-FA1A-7046-AE83E6727E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39" y="2896214"/>
            <a:ext cx="1685464" cy="22472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CB61EF1-E073-FD6D-14F1-98A0DFFE4B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937" y="1725988"/>
            <a:ext cx="1922351" cy="34175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27AD57B-4BE6-FD65-D91F-1583D50625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79" y="585644"/>
            <a:ext cx="1804988" cy="270748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8AB5985-1E41-D7CF-9770-CE5B4D2A37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26" y="-121281"/>
            <a:ext cx="3114674" cy="207644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61AB026-A483-B682-96B8-554242D4F5F1}"/>
              </a:ext>
            </a:extLst>
          </p:cNvPr>
          <p:cNvSpPr txBox="1"/>
          <p:nvPr/>
        </p:nvSpPr>
        <p:spPr>
          <a:xfrm>
            <a:off x="-16462" y="-27384"/>
            <a:ext cx="9129713" cy="369332"/>
          </a:xfrm>
          <a:prstGeom prst="rect">
            <a:avLst/>
          </a:prstGeom>
          <a:solidFill>
            <a:schemeClr val="bg1"/>
          </a:solidFill>
          <a:ln>
            <a:solidFill>
              <a:srgbClr val="F54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When searching online for images linked to ecotourism, these are some of the results…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FF11EA-C02B-9EE8-4A0C-7D54993950F7}"/>
              </a:ext>
            </a:extLst>
          </p:cNvPr>
          <p:cNvSpPr txBox="1"/>
          <p:nvPr/>
        </p:nvSpPr>
        <p:spPr>
          <a:xfrm>
            <a:off x="2339752" y="5433229"/>
            <a:ext cx="4392488" cy="1200329"/>
          </a:xfrm>
          <a:custGeom>
            <a:avLst/>
            <a:gdLst>
              <a:gd name="connsiteX0" fmla="*/ 0 w 4392488"/>
              <a:gd name="connsiteY0" fmla="*/ 0 h 1200329"/>
              <a:gd name="connsiteX1" fmla="*/ 627498 w 4392488"/>
              <a:gd name="connsiteY1" fmla="*/ 0 h 1200329"/>
              <a:gd name="connsiteX2" fmla="*/ 1298921 w 4392488"/>
              <a:gd name="connsiteY2" fmla="*/ 0 h 1200329"/>
              <a:gd name="connsiteX3" fmla="*/ 1838570 w 4392488"/>
              <a:gd name="connsiteY3" fmla="*/ 0 h 1200329"/>
              <a:gd name="connsiteX4" fmla="*/ 2378219 w 4392488"/>
              <a:gd name="connsiteY4" fmla="*/ 0 h 1200329"/>
              <a:gd name="connsiteX5" fmla="*/ 3005717 w 4392488"/>
              <a:gd name="connsiteY5" fmla="*/ 0 h 1200329"/>
              <a:gd name="connsiteX6" fmla="*/ 3589290 w 4392488"/>
              <a:gd name="connsiteY6" fmla="*/ 0 h 1200329"/>
              <a:gd name="connsiteX7" fmla="*/ 4392488 w 4392488"/>
              <a:gd name="connsiteY7" fmla="*/ 0 h 1200329"/>
              <a:gd name="connsiteX8" fmla="*/ 4392488 w 4392488"/>
              <a:gd name="connsiteY8" fmla="*/ 588161 h 1200329"/>
              <a:gd name="connsiteX9" fmla="*/ 4392488 w 4392488"/>
              <a:gd name="connsiteY9" fmla="*/ 1200329 h 1200329"/>
              <a:gd name="connsiteX10" fmla="*/ 3677140 w 4392488"/>
              <a:gd name="connsiteY10" fmla="*/ 1200329 h 1200329"/>
              <a:gd name="connsiteX11" fmla="*/ 3181416 w 4392488"/>
              <a:gd name="connsiteY11" fmla="*/ 1200329 h 1200329"/>
              <a:gd name="connsiteX12" fmla="*/ 2685693 w 4392488"/>
              <a:gd name="connsiteY12" fmla="*/ 1200329 h 1200329"/>
              <a:gd name="connsiteX13" fmla="*/ 2014269 w 4392488"/>
              <a:gd name="connsiteY13" fmla="*/ 1200329 h 1200329"/>
              <a:gd name="connsiteX14" fmla="*/ 1430696 w 4392488"/>
              <a:gd name="connsiteY14" fmla="*/ 1200329 h 1200329"/>
              <a:gd name="connsiteX15" fmla="*/ 803198 w 4392488"/>
              <a:gd name="connsiteY15" fmla="*/ 1200329 h 1200329"/>
              <a:gd name="connsiteX16" fmla="*/ 0 w 4392488"/>
              <a:gd name="connsiteY16" fmla="*/ 1200329 h 1200329"/>
              <a:gd name="connsiteX17" fmla="*/ 0 w 4392488"/>
              <a:gd name="connsiteY17" fmla="*/ 636174 h 1200329"/>
              <a:gd name="connsiteX18" fmla="*/ 0 w 4392488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92488" h="1200329" extrusionOk="0">
                <a:moveTo>
                  <a:pt x="0" y="0"/>
                </a:moveTo>
                <a:cubicBezTo>
                  <a:pt x="166079" y="584"/>
                  <a:pt x="353206" y="25734"/>
                  <a:pt x="627498" y="0"/>
                </a:cubicBezTo>
                <a:cubicBezTo>
                  <a:pt x="901790" y="-25734"/>
                  <a:pt x="1119148" y="28650"/>
                  <a:pt x="1298921" y="0"/>
                </a:cubicBezTo>
                <a:cubicBezTo>
                  <a:pt x="1478694" y="-28650"/>
                  <a:pt x="1628343" y="-18719"/>
                  <a:pt x="1838570" y="0"/>
                </a:cubicBezTo>
                <a:cubicBezTo>
                  <a:pt x="2048797" y="18719"/>
                  <a:pt x="2256349" y="-10579"/>
                  <a:pt x="2378219" y="0"/>
                </a:cubicBezTo>
                <a:cubicBezTo>
                  <a:pt x="2500089" y="10579"/>
                  <a:pt x="2813620" y="18406"/>
                  <a:pt x="3005717" y="0"/>
                </a:cubicBezTo>
                <a:cubicBezTo>
                  <a:pt x="3197814" y="-18406"/>
                  <a:pt x="3307473" y="-4234"/>
                  <a:pt x="3589290" y="0"/>
                </a:cubicBezTo>
                <a:cubicBezTo>
                  <a:pt x="3871107" y="4234"/>
                  <a:pt x="4139964" y="-22190"/>
                  <a:pt x="4392488" y="0"/>
                </a:cubicBezTo>
                <a:cubicBezTo>
                  <a:pt x="4385997" y="270779"/>
                  <a:pt x="4404648" y="444150"/>
                  <a:pt x="4392488" y="588161"/>
                </a:cubicBezTo>
                <a:cubicBezTo>
                  <a:pt x="4380328" y="732172"/>
                  <a:pt x="4364026" y="1032837"/>
                  <a:pt x="4392488" y="1200329"/>
                </a:cubicBezTo>
                <a:cubicBezTo>
                  <a:pt x="4183661" y="1168054"/>
                  <a:pt x="3981001" y="1168161"/>
                  <a:pt x="3677140" y="1200329"/>
                </a:cubicBezTo>
                <a:cubicBezTo>
                  <a:pt x="3373279" y="1232497"/>
                  <a:pt x="3411032" y="1197483"/>
                  <a:pt x="3181416" y="1200329"/>
                </a:cubicBezTo>
                <a:cubicBezTo>
                  <a:pt x="2951800" y="1203175"/>
                  <a:pt x="2891070" y="1183578"/>
                  <a:pt x="2685693" y="1200329"/>
                </a:cubicBezTo>
                <a:cubicBezTo>
                  <a:pt x="2480316" y="1217080"/>
                  <a:pt x="2306256" y="1226959"/>
                  <a:pt x="2014269" y="1200329"/>
                </a:cubicBezTo>
                <a:cubicBezTo>
                  <a:pt x="1722282" y="1173699"/>
                  <a:pt x="1603679" y="1190277"/>
                  <a:pt x="1430696" y="1200329"/>
                </a:cubicBezTo>
                <a:cubicBezTo>
                  <a:pt x="1257713" y="1210381"/>
                  <a:pt x="1076580" y="1210274"/>
                  <a:pt x="803198" y="1200329"/>
                </a:cubicBezTo>
                <a:cubicBezTo>
                  <a:pt x="529816" y="1190384"/>
                  <a:pt x="233589" y="1199121"/>
                  <a:pt x="0" y="1200329"/>
                </a:cubicBezTo>
                <a:cubicBezTo>
                  <a:pt x="-9834" y="1036488"/>
                  <a:pt x="-4020" y="764153"/>
                  <a:pt x="0" y="636174"/>
                </a:cubicBezTo>
                <a:cubicBezTo>
                  <a:pt x="4020" y="508195"/>
                  <a:pt x="-8648" y="178143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54C00"/>
            </a:solidFill>
            <a:extLst>
              <a:ext uri="{C807C97D-BFC1-408E-A445-0C87EB9F89A2}">
                <ask:lineSketchStyleProps xmlns:ask="http://schemas.microsoft.com/office/drawing/2018/sketchyshapes" sd="311153231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Write down some words which you associate with ecotourism using these images to help you. Now, </a:t>
            </a:r>
            <a:r>
              <a:rPr lang="en-GB" i="1" dirty="0"/>
              <a:t>define</a:t>
            </a:r>
            <a:r>
              <a:rPr lang="en-GB" dirty="0"/>
              <a:t> the term in your books.</a:t>
            </a:r>
          </a:p>
        </p:txBody>
      </p:sp>
      <p:pic>
        <p:nvPicPr>
          <p:cNvPr id="3" name="Picture 2" descr="A close up of a logo&#10;&#10;AI-generated content may be incorrect.">
            <a:extLst>
              <a:ext uri="{FF2B5EF4-FFF2-40B4-BE49-F238E27FC236}">
                <a16:creationId xmlns:a16="http://schemas.microsoft.com/office/drawing/2014/main" id="{467E603F-17B1-2D15-C81D-CBF45541DC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678125"/>
            <a:ext cx="1920115" cy="1006326"/>
          </a:xfrm>
          <a:prstGeom prst="rect">
            <a:avLst/>
          </a:prstGeom>
        </p:spPr>
      </p:pic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C1B4333E-0BBD-CD15-5197-7D8CA07DE7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808" y="5525648"/>
            <a:ext cx="1763688" cy="128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50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75F73-DA9B-F827-2EF7-4D8A8042DC5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1415B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Supporting a sustainable future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E49A480-8570-6895-1805-18BD0EF849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3024922"/>
              </p:ext>
            </p:extLst>
          </p:nvPr>
        </p:nvGraphicFramePr>
        <p:xfrm>
          <a:off x="467544" y="1844825"/>
          <a:ext cx="8066856" cy="4174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A7F0FB9B-874C-D0EA-B7A1-A35016F739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678125"/>
            <a:ext cx="1920115" cy="100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67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FAD0C-4B84-A878-5132-756747C39A2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B70005"/>
          </a:solidFill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1000 Night’s Camp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19D5DC3C-7E0E-12CA-DE3C-547E9C870E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0144229"/>
              </p:ext>
            </p:extLst>
          </p:nvPr>
        </p:nvGraphicFramePr>
        <p:xfrm>
          <a:off x="343728" y="1682778"/>
          <a:ext cx="8456543" cy="3959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C1371B54-F990-9736-972E-4E6CC3F0C1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678125"/>
            <a:ext cx="1920115" cy="100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22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BE734-7CC1-0F1A-E881-17DFD808FE6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797E01"/>
          </a:solidFill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Designing your own ecotourist resort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3E745B6-9893-F16B-2534-600FB8F8A3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6545961"/>
              </p:ext>
            </p:extLst>
          </p:nvPr>
        </p:nvGraphicFramePr>
        <p:xfrm>
          <a:off x="504266" y="1725480"/>
          <a:ext cx="8460221" cy="3959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6A8DC9F1-C7AD-DD90-D80F-216A1B6F73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678125"/>
            <a:ext cx="1920115" cy="100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75433"/>
      </p:ext>
    </p:extLst>
  </p:cSld>
  <p:clrMapOvr>
    <a:masterClrMapping/>
  </p:clrMapOvr>
</p:sld>
</file>

<file path=ppt/theme/theme1.xml><?xml version="1.0" encoding="utf-8"?>
<a:theme xmlns:a="http://schemas.openxmlformats.org/drawingml/2006/main" name="RGS-IBG master slide">
  <a:themeElements>
    <a:clrScheme name="RGS-IBG master slide 8">
      <a:dk1>
        <a:srgbClr val="000000"/>
      </a:dk1>
      <a:lt1>
        <a:srgbClr val="FFFFFF"/>
      </a:lt1>
      <a:dk2>
        <a:srgbClr val="000000"/>
      </a:dk2>
      <a:lt2>
        <a:srgbClr val="666699"/>
      </a:lt2>
      <a:accent1>
        <a:srgbClr val="FF9900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0000"/>
      </a:accent6>
      <a:hlink>
        <a:srgbClr val="336699"/>
      </a:hlink>
      <a:folHlink>
        <a:srgbClr val="808080"/>
      </a:folHlink>
    </a:clrScheme>
    <a:fontScheme name="RGS-IBG master slid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GS-IBG master slide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S-IBG master slide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S-IBG master slide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S-IBG master slide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8B09AEAC5F5243A0949F91B324FB69" ma:contentTypeVersion="18" ma:contentTypeDescription="Create a new document." ma:contentTypeScope="" ma:versionID="80b6d4c330bd052135854d6547464b9e">
  <xsd:schema xmlns:xsd="http://www.w3.org/2001/XMLSchema" xmlns:xs="http://www.w3.org/2001/XMLSchema" xmlns:p="http://schemas.microsoft.com/office/2006/metadata/properties" xmlns:ns2="cd97f3f7-55af-4798-b3a1-fe70b13b3c36" xmlns:ns3="0515a49c-d695-4170-b908-46c0a4a404c6" targetNamespace="http://schemas.microsoft.com/office/2006/metadata/properties" ma:root="true" ma:fieldsID="612ded6ac3ecb0adab5874307195783d" ns2:_="" ns3:_="">
    <xsd:import namespace="cd97f3f7-55af-4798-b3a1-fe70b13b3c36"/>
    <xsd:import namespace="0515a49c-d695-4170-b908-46c0a4a404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7f3f7-55af-4798-b3a1-fe70b13b3c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48661125-99c8-487d-84bf-1ca27cde5d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15a49c-d695-4170-b908-46c0a4a404c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5ec90089-538b-4d2c-8a1d-ff12a2002a92}" ma:internalName="TaxCatchAll" ma:showField="CatchAllData" ma:web="0515a49c-d695-4170-b908-46c0a4a404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515a49c-d695-4170-b908-46c0a4a404c6" xsi:nil="true"/>
    <lcf76f155ced4ddcb4097134ff3c332f xmlns="cd97f3f7-55af-4798-b3a1-fe70b13b3c3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959D8D3-11D4-4D22-A938-C41BF69FD0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7f3f7-55af-4798-b3a1-fe70b13b3c36"/>
    <ds:schemaRef ds:uri="0515a49c-d695-4170-b908-46c0a4a404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7CB5070-F146-4A7B-AC75-1410A7E76F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D20903-DC9D-43E6-BCF7-2B94FC845333}">
  <ds:schemaRefs>
    <ds:schemaRef ds:uri="http://schemas.microsoft.com/office/2006/metadata/properties"/>
    <ds:schemaRef ds:uri="http://schemas.microsoft.com/office/infopath/2007/PartnerControls"/>
    <ds:schemaRef ds:uri="0515a49c-d695-4170-b908-46c0a4a404c6"/>
    <ds:schemaRef ds:uri="cd97f3f7-55af-4798-b3a1-fe70b13b3c3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RGS-IBG Powerpoint template</Template>
  <TotalTime>14</TotalTime>
  <Words>370</Words>
  <Application>Microsoft Office PowerPoint</Application>
  <PresentationFormat>On-screen Show (4:3)</PresentationFormat>
  <Paragraphs>45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Aptos</vt:lpstr>
      <vt:lpstr>Arial</vt:lpstr>
      <vt:lpstr>Calibri</vt:lpstr>
      <vt:lpstr>Helvetica</vt:lpstr>
      <vt:lpstr>Times New Roman</vt:lpstr>
      <vt:lpstr>Wingdings</vt:lpstr>
      <vt:lpstr>RGS-IBG master slide</vt:lpstr>
      <vt:lpstr>PowerPoint Presentation</vt:lpstr>
      <vt:lpstr>Ecotourism</vt:lpstr>
      <vt:lpstr>PowerPoint Presentation</vt:lpstr>
      <vt:lpstr>Supporting a sustainable future</vt:lpstr>
      <vt:lpstr>1000 Night’s Camp</vt:lpstr>
      <vt:lpstr>Designing your own ecotourist resort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Rachel Owen</dc:creator>
  <cp:lastModifiedBy>Rachel Owen</cp:lastModifiedBy>
  <cp:revision>1</cp:revision>
  <dcterms:created xsi:type="dcterms:W3CDTF">2024-05-31T14:53:15Z</dcterms:created>
  <dcterms:modified xsi:type="dcterms:W3CDTF">2025-03-20T11:35:07Z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0x010100758B09AEAC5F5243A0949F91B324FB69</vt:lpwstr>
  </property>
  <property fmtid="{D5CDD505-2E9C-101B-9397-08002B2CF9AE}" pid="3" name="MediaServiceImageTags">
    <vt:lpwstr/>
  </property>
</Properties>
</file>