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media/image1.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Lst>
  <p:sldSz cx="243713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1828432"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6F7FA"/>
        </a:solidFill>
        <a:effectLst/>
        <a:uFillTx/>
        <a:latin typeface="+mn-lt"/>
        <a:ea typeface="+mn-ea"/>
        <a:cs typeface="+mn-cs"/>
        <a:sym typeface="Helvetica"/>
      </a:defRPr>
    </a:lvl1pPr>
    <a:lvl2pPr marL="0" marR="0" indent="0" algn="l" defTabSz="1828432"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6F7FA"/>
        </a:solidFill>
        <a:effectLst/>
        <a:uFillTx/>
        <a:latin typeface="+mn-lt"/>
        <a:ea typeface="+mn-ea"/>
        <a:cs typeface="+mn-cs"/>
        <a:sym typeface="Helvetica"/>
      </a:defRPr>
    </a:lvl2pPr>
    <a:lvl3pPr marL="0" marR="0" indent="0" algn="l" defTabSz="1828432"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6F7FA"/>
        </a:solidFill>
        <a:effectLst/>
        <a:uFillTx/>
        <a:latin typeface="+mn-lt"/>
        <a:ea typeface="+mn-ea"/>
        <a:cs typeface="+mn-cs"/>
        <a:sym typeface="Helvetica"/>
      </a:defRPr>
    </a:lvl3pPr>
    <a:lvl4pPr marL="0" marR="0" indent="0" algn="l" defTabSz="1828432"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6F7FA"/>
        </a:solidFill>
        <a:effectLst/>
        <a:uFillTx/>
        <a:latin typeface="+mn-lt"/>
        <a:ea typeface="+mn-ea"/>
        <a:cs typeface="+mn-cs"/>
        <a:sym typeface="Helvetica"/>
      </a:defRPr>
    </a:lvl4pPr>
    <a:lvl5pPr marL="0" marR="0" indent="0" algn="l" defTabSz="1828432"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6F7FA"/>
        </a:solidFill>
        <a:effectLst/>
        <a:uFillTx/>
        <a:latin typeface="+mn-lt"/>
        <a:ea typeface="+mn-ea"/>
        <a:cs typeface="+mn-cs"/>
        <a:sym typeface="Helvetica"/>
      </a:defRPr>
    </a:lvl5pPr>
    <a:lvl6pPr marL="0" marR="0" indent="0" algn="l" defTabSz="1828432"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6F7FA"/>
        </a:solidFill>
        <a:effectLst/>
        <a:uFillTx/>
        <a:latin typeface="+mn-lt"/>
        <a:ea typeface="+mn-ea"/>
        <a:cs typeface="+mn-cs"/>
        <a:sym typeface="Helvetica"/>
      </a:defRPr>
    </a:lvl6pPr>
    <a:lvl7pPr marL="0" marR="0" indent="0" algn="l" defTabSz="1828432"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6F7FA"/>
        </a:solidFill>
        <a:effectLst/>
        <a:uFillTx/>
        <a:latin typeface="+mn-lt"/>
        <a:ea typeface="+mn-ea"/>
        <a:cs typeface="+mn-cs"/>
        <a:sym typeface="Helvetica"/>
      </a:defRPr>
    </a:lvl7pPr>
    <a:lvl8pPr marL="0" marR="0" indent="0" algn="l" defTabSz="1828432"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6F7FA"/>
        </a:solidFill>
        <a:effectLst/>
        <a:uFillTx/>
        <a:latin typeface="+mn-lt"/>
        <a:ea typeface="+mn-ea"/>
        <a:cs typeface="+mn-cs"/>
        <a:sym typeface="Helvetica"/>
      </a:defRPr>
    </a:lvl8pPr>
    <a:lvl9pPr marL="0" marR="0" indent="0" algn="l" defTabSz="1828432"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6F7FA"/>
        </a:solidFill>
        <a:effectLst/>
        <a:uFillTx/>
        <a:latin typeface="+mn-lt"/>
        <a:ea typeface="+mn-ea"/>
        <a:cs typeface="+mn-cs"/>
        <a:sym typeface="Helvetic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F6F7FA"/>
        </a:fontRef>
        <a:srgbClr val="F6F7FA"/>
      </a:tcTxStyle>
      <a:tcStyle>
        <a:tcBdr>
          <a:left>
            <a:ln w="12700" cap="flat">
              <a:solidFill>
                <a:srgbClr val="91969B"/>
              </a:solidFill>
              <a:prstDash val="solid"/>
              <a:round/>
            </a:ln>
          </a:left>
          <a:right>
            <a:ln w="12700" cap="flat">
              <a:solidFill>
                <a:srgbClr val="91969B"/>
              </a:solidFill>
              <a:prstDash val="solid"/>
              <a:round/>
            </a:ln>
          </a:right>
          <a:top>
            <a:ln w="12700" cap="flat">
              <a:solidFill>
                <a:srgbClr val="91969B"/>
              </a:solidFill>
              <a:prstDash val="solid"/>
              <a:round/>
            </a:ln>
          </a:top>
          <a:bottom>
            <a:ln w="12700" cap="flat">
              <a:solidFill>
                <a:srgbClr val="91969B"/>
              </a:solidFill>
              <a:prstDash val="solid"/>
              <a:round/>
            </a:ln>
          </a:bottom>
          <a:insideH>
            <a:ln w="12700" cap="flat">
              <a:solidFill>
                <a:srgbClr val="91969B"/>
              </a:solidFill>
              <a:prstDash val="solid"/>
              <a:round/>
            </a:ln>
          </a:insideH>
          <a:insideV>
            <a:ln w="12700" cap="flat">
              <a:solidFill>
                <a:srgbClr val="91969B"/>
              </a:solidFill>
              <a:prstDash val="solid"/>
              <a:round/>
            </a:ln>
          </a:insideV>
        </a:tcBdr>
        <a:fill>
          <a:solidFill>
            <a:srgbClr val="CAD2E8"/>
          </a:solidFill>
        </a:fill>
      </a:tcStyle>
    </a:wholeTbl>
    <a:band2H>
      <a:tcTxStyle b="def" i="def"/>
      <a:tcStyle>
        <a:tcBdr/>
        <a:fill>
          <a:solidFill>
            <a:srgbClr val="E6EAF4"/>
          </a:solidFill>
        </a:fill>
      </a:tcStyle>
    </a:band2H>
    <a:firstCol>
      <a:tcTxStyle b="on" i="off">
        <a:fontRef idx="minor">
          <a:srgbClr val="91969B"/>
        </a:fontRef>
        <a:srgbClr val="91969B"/>
      </a:tcTxStyle>
      <a:tcStyle>
        <a:tcBdr>
          <a:left>
            <a:ln w="12700" cap="flat">
              <a:solidFill>
                <a:srgbClr val="91969B"/>
              </a:solidFill>
              <a:prstDash val="solid"/>
              <a:round/>
            </a:ln>
          </a:left>
          <a:right>
            <a:ln w="12700" cap="flat">
              <a:solidFill>
                <a:srgbClr val="91969B"/>
              </a:solidFill>
              <a:prstDash val="solid"/>
              <a:round/>
            </a:ln>
          </a:right>
          <a:top>
            <a:ln w="12700" cap="flat">
              <a:solidFill>
                <a:srgbClr val="91969B"/>
              </a:solidFill>
              <a:prstDash val="solid"/>
              <a:round/>
            </a:ln>
          </a:top>
          <a:bottom>
            <a:ln w="12700" cap="flat">
              <a:solidFill>
                <a:srgbClr val="91969B"/>
              </a:solidFill>
              <a:prstDash val="solid"/>
              <a:round/>
            </a:ln>
          </a:bottom>
          <a:insideH>
            <a:ln w="12700" cap="flat">
              <a:solidFill>
                <a:srgbClr val="91969B"/>
              </a:solidFill>
              <a:prstDash val="solid"/>
              <a:round/>
            </a:ln>
          </a:insideH>
          <a:insideV>
            <a:ln w="12700" cap="flat">
              <a:solidFill>
                <a:srgbClr val="91969B"/>
              </a:solidFill>
              <a:prstDash val="solid"/>
              <a:round/>
            </a:ln>
          </a:insideV>
        </a:tcBdr>
        <a:fill>
          <a:solidFill>
            <a:schemeClr val="accent1"/>
          </a:solidFill>
        </a:fill>
      </a:tcStyle>
    </a:firstCol>
    <a:lastRow>
      <a:tcTxStyle b="on" i="off">
        <a:fontRef idx="minor">
          <a:srgbClr val="91969B"/>
        </a:fontRef>
        <a:srgbClr val="91969B"/>
      </a:tcTxStyle>
      <a:tcStyle>
        <a:tcBdr>
          <a:left>
            <a:ln w="12700" cap="flat">
              <a:solidFill>
                <a:srgbClr val="91969B"/>
              </a:solidFill>
              <a:prstDash val="solid"/>
              <a:round/>
            </a:ln>
          </a:left>
          <a:right>
            <a:ln w="12700" cap="flat">
              <a:solidFill>
                <a:srgbClr val="91969B"/>
              </a:solidFill>
              <a:prstDash val="solid"/>
              <a:round/>
            </a:ln>
          </a:right>
          <a:top>
            <a:ln w="38100" cap="flat">
              <a:solidFill>
                <a:srgbClr val="91969B"/>
              </a:solidFill>
              <a:prstDash val="solid"/>
              <a:round/>
            </a:ln>
          </a:top>
          <a:bottom>
            <a:ln w="12700" cap="flat">
              <a:solidFill>
                <a:srgbClr val="91969B"/>
              </a:solidFill>
              <a:prstDash val="solid"/>
              <a:round/>
            </a:ln>
          </a:bottom>
          <a:insideH>
            <a:ln w="12700" cap="flat">
              <a:solidFill>
                <a:srgbClr val="91969B"/>
              </a:solidFill>
              <a:prstDash val="solid"/>
              <a:round/>
            </a:ln>
          </a:insideH>
          <a:insideV>
            <a:ln w="12700" cap="flat">
              <a:solidFill>
                <a:srgbClr val="91969B"/>
              </a:solidFill>
              <a:prstDash val="solid"/>
              <a:round/>
            </a:ln>
          </a:insideV>
        </a:tcBdr>
        <a:fill>
          <a:solidFill>
            <a:schemeClr val="accent1"/>
          </a:solidFill>
        </a:fill>
      </a:tcStyle>
    </a:lastRow>
    <a:firstRow>
      <a:tcTxStyle b="on" i="off">
        <a:fontRef idx="minor">
          <a:srgbClr val="91969B"/>
        </a:fontRef>
        <a:srgbClr val="91969B"/>
      </a:tcTxStyle>
      <a:tcStyle>
        <a:tcBdr>
          <a:left>
            <a:ln w="12700" cap="flat">
              <a:solidFill>
                <a:srgbClr val="91969B"/>
              </a:solidFill>
              <a:prstDash val="solid"/>
              <a:round/>
            </a:ln>
          </a:left>
          <a:right>
            <a:ln w="12700" cap="flat">
              <a:solidFill>
                <a:srgbClr val="91969B"/>
              </a:solidFill>
              <a:prstDash val="solid"/>
              <a:round/>
            </a:ln>
          </a:right>
          <a:top>
            <a:ln w="12700" cap="flat">
              <a:solidFill>
                <a:srgbClr val="91969B"/>
              </a:solidFill>
              <a:prstDash val="solid"/>
              <a:round/>
            </a:ln>
          </a:top>
          <a:bottom>
            <a:ln w="38100" cap="flat">
              <a:solidFill>
                <a:srgbClr val="91969B"/>
              </a:solidFill>
              <a:prstDash val="solid"/>
              <a:round/>
            </a:ln>
          </a:bottom>
          <a:insideH>
            <a:ln w="12700" cap="flat">
              <a:solidFill>
                <a:srgbClr val="91969B"/>
              </a:solidFill>
              <a:prstDash val="solid"/>
              <a:round/>
            </a:ln>
          </a:insideH>
          <a:insideV>
            <a:ln w="12700" cap="flat">
              <a:solidFill>
                <a:srgbClr val="91969B"/>
              </a:solidFill>
              <a:prstDash val="solid"/>
              <a:round/>
            </a:ln>
          </a:insideV>
        </a:tcBdr>
        <a:fill>
          <a:solidFill>
            <a:schemeClr val="accent1"/>
          </a:solidFill>
        </a:fill>
      </a:tcStyle>
    </a:firstRow>
  </a:tblStyle>
  <a:tblStyle styleId="{EEE7283C-3CF3-47DC-8721-378D4A62B228}" styleName="">
    <a:tblBg/>
    <a:wholeTbl>
      <a:tcTxStyle b="off" i="off">
        <a:fontRef idx="minor">
          <a:srgbClr val="F6F7FA"/>
        </a:fontRef>
        <a:srgbClr val="F6F7FA"/>
      </a:tcTxStyle>
      <a:tcStyle>
        <a:tcBdr>
          <a:left>
            <a:ln w="12700" cap="flat">
              <a:solidFill>
                <a:srgbClr val="91969B"/>
              </a:solidFill>
              <a:prstDash val="solid"/>
              <a:round/>
            </a:ln>
          </a:left>
          <a:right>
            <a:ln w="12700" cap="flat">
              <a:solidFill>
                <a:srgbClr val="91969B"/>
              </a:solidFill>
              <a:prstDash val="solid"/>
              <a:round/>
            </a:ln>
          </a:right>
          <a:top>
            <a:ln w="12700" cap="flat">
              <a:solidFill>
                <a:srgbClr val="91969B"/>
              </a:solidFill>
              <a:prstDash val="solid"/>
              <a:round/>
            </a:ln>
          </a:top>
          <a:bottom>
            <a:ln w="12700" cap="flat">
              <a:solidFill>
                <a:srgbClr val="91969B"/>
              </a:solidFill>
              <a:prstDash val="solid"/>
              <a:round/>
            </a:ln>
          </a:bottom>
          <a:insideH>
            <a:ln w="12700" cap="flat">
              <a:solidFill>
                <a:srgbClr val="91969B"/>
              </a:solidFill>
              <a:prstDash val="solid"/>
              <a:round/>
            </a:ln>
          </a:insideH>
          <a:insideV>
            <a:ln w="12700" cap="flat">
              <a:solidFill>
                <a:srgbClr val="91969B"/>
              </a:solidFill>
              <a:prstDash val="solid"/>
              <a:round/>
            </a:ln>
          </a:insideV>
        </a:tcBdr>
        <a:fill>
          <a:solidFill>
            <a:srgbClr val="F2E7CB"/>
          </a:solidFill>
        </a:fill>
      </a:tcStyle>
    </a:wholeTbl>
    <a:band2H>
      <a:tcTxStyle b="def" i="def"/>
      <a:tcStyle>
        <a:tcBdr/>
        <a:fill>
          <a:solidFill>
            <a:srgbClr val="F8F4E7"/>
          </a:solidFill>
        </a:fill>
      </a:tcStyle>
    </a:band2H>
    <a:firstCol>
      <a:tcTxStyle b="on" i="off">
        <a:fontRef idx="minor">
          <a:srgbClr val="91969B"/>
        </a:fontRef>
        <a:srgbClr val="91969B"/>
      </a:tcTxStyle>
      <a:tcStyle>
        <a:tcBdr>
          <a:left>
            <a:ln w="12700" cap="flat">
              <a:solidFill>
                <a:srgbClr val="91969B"/>
              </a:solidFill>
              <a:prstDash val="solid"/>
              <a:round/>
            </a:ln>
          </a:left>
          <a:right>
            <a:ln w="12700" cap="flat">
              <a:solidFill>
                <a:srgbClr val="91969B"/>
              </a:solidFill>
              <a:prstDash val="solid"/>
              <a:round/>
            </a:ln>
          </a:right>
          <a:top>
            <a:ln w="12700" cap="flat">
              <a:solidFill>
                <a:srgbClr val="91969B"/>
              </a:solidFill>
              <a:prstDash val="solid"/>
              <a:round/>
            </a:ln>
          </a:top>
          <a:bottom>
            <a:ln w="12700" cap="flat">
              <a:solidFill>
                <a:srgbClr val="91969B"/>
              </a:solidFill>
              <a:prstDash val="solid"/>
              <a:round/>
            </a:ln>
          </a:bottom>
          <a:insideH>
            <a:ln w="12700" cap="flat">
              <a:solidFill>
                <a:srgbClr val="91969B"/>
              </a:solidFill>
              <a:prstDash val="solid"/>
              <a:round/>
            </a:ln>
          </a:insideH>
          <a:insideV>
            <a:ln w="12700" cap="flat">
              <a:solidFill>
                <a:srgbClr val="91969B"/>
              </a:solidFill>
              <a:prstDash val="solid"/>
              <a:round/>
            </a:ln>
          </a:insideV>
        </a:tcBdr>
        <a:fill>
          <a:solidFill>
            <a:schemeClr val="accent3"/>
          </a:solidFill>
        </a:fill>
      </a:tcStyle>
    </a:firstCol>
    <a:lastRow>
      <a:tcTxStyle b="on" i="off">
        <a:fontRef idx="minor">
          <a:srgbClr val="91969B"/>
        </a:fontRef>
        <a:srgbClr val="91969B"/>
      </a:tcTxStyle>
      <a:tcStyle>
        <a:tcBdr>
          <a:left>
            <a:ln w="12700" cap="flat">
              <a:solidFill>
                <a:srgbClr val="91969B"/>
              </a:solidFill>
              <a:prstDash val="solid"/>
              <a:round/>
            </a:ln>
          </a:left>
          <a:right>
            <a:ln w="12700" cap="flat">
              <a:solidFill>
                <a:srgbClr val="91969B"/>
              </a:solidFill>
              <a:prstDash val="solid"/>
              <a:round/>
            </a:ln>
          </a:right>
          <a:top>
            <a:ln w="38100" cap="flat">
              <a:solidFill>
                <a:srgbClr val="91969B"/>
              </a:solidFill>
              <a:prstDash val="solid"/>
              <a:round/>
            </a:ln>
          </a:top>
          <a:bottom>
            <a:ln w="12700" cap="flat">
              <a:solidFill>
                <a:srgbClr val="91969B"/>
              </a:solidFill>
              <a:prstDash val="solid"/>
              <a:round/>
            </a:ln>
          </a:bottom>
          <a:insideH>
            <a:ln w="12700" cap="flat">
              <a:solidFill>
                <a:srgbClr val="91969B"/>
              </a:solidFill>
              <a:prstDash val="solid"/>
              <a:round/>
            </a:ln>
          </a:insideH>
          <a:insideV>
            <a:ln w="12700" cap="flat">
              <a:solidFill>
                <a:srgbClr val="91969B"/>
              </a:solidFill>
              <a:prstDash val="solid"/>
              <a:round/>
            </a:ln>
          </a:insideV>
        </a:tcBdr>
        <a:fill>
          <a:solidFill>
            <a:schemeClr val="accent3"/>
          </a:solidFill>
        </a:fill>
      </a:tcStyle>
    </a:lastRow>
    <a:firstRow>
      <a:tcTxStyle b="on" i="off">
        <a:fontRef idx="minor">
          <a:srgbClr val="91969B"/>
        </a:fontRef>
        <a:srgbClr val="91969B"/>
      </a:tcTxStyle>
      <a:tcStyle>
        <a:tcBdr>
          <a:left>
            <a:ln w="12700" cap="flat">
              <a:solidFill>
                <a:srgbClr val="91969B"/>
              </a:solidFill>
              <a:prstDash val="solid"/>
              <a:round/>
            </a:ln>
          </a:left>
          <a:right>
            <a:ln w="12700" cap="flat">
              <a:solidFill>
                <a:srgbClr val="91969B"/>
              </a:solidFill>
              <a:prstDash val="solid"/>
              <a:round/>
            </a:ln>
          </a:right>
          <a:top>
            <a:ln w="12700" cap="flat">
              <a:solidFill>
                <a:srgbClr val="91969B"/>
              </a:solidFill>
              <a:prstDash val="solid"/>
              <a:round/>
            </a:ln>
          </a:top>
          <a:bottom>
            <a:ln w="38100" cap="flat">
              <a:solidFill>
                <a:srgbClr val="91969B"/>
              </a:solidFill>
              <a:prstDash val="solid"/>
              <a:round/>
            </a:ln>
          </a:bottom>
          <a:insideH>
            <a:ln w="12700" cap="flat">
              <a:solidFill>
                <a:srgbClr val="91969B"/>
              </a:solidFill>
              <a:prstDash val="solid"/>
              <a:round/>
            </a:ln>
          </a:insideH>
          <a:insideV>
            <a:ln w="12700" cap="flat">
              <a:solidFill>
                <a:srgbClr val="91969B"/>
              </a:solidFill>
              <a:prstDash val="solid"/>
              <a:round/>
            </a:ln>
          </a:insideV>
        </a:tcBdr>
        <a:fill>
          <a:solidFill>
            <a:schemeClr val="accent3"/>
          </a:solidFill>
        </a:fill>
      </a:tcStyle>
    </a:firstRow>
  </a:tblStyle>
  <a:tblStyle styleId="{CF821DB8-F4EB-4A41-A1BA-3FCAFE7338EE}" styleName="">
    <a:tblBg/>
    <a:wholeTbl>
      <a:tcTxStyle b="off" i="off">
        <a:fontRef idx="minor">
          <a:srgbClr val="F6F7FA"/>
        </a:fontRef>
        <a:srgbClr val="F6F7FA"/>
      </a:tcTxStyle>
      <a:tcStyle>
        <a:tcBdr>
          <a:left>
            <a:ln w="12700" cap="flat">
              <a:solidFill>
                <a:srgbClr val="91969B"/>
              </a:solidFill>
              <a:prstDash val="solid"/>
              <a:round/>
            </a:ln>
          </a:left>
          <a:right>
            <a:ln w="12700" cap="flat">
              <a:solidFill>
                <a:srgbClr val="91969B"/>
              </a:solidFill>
              <a:prstDash val="solid"/>
              <a:round/>
            </a:ln>
          </a:right>
          <a:top>
            <a:ln w="12700" cap="flat">
              <a:solidFill>
                <a:srgbClr val="91969B"/>
              </a:solidFill>
              <a:prstDash val="solid"/>
              <a:round/>
            </a:ln>
          </a:top>
          <a:bottom>
            <a:ln w="12700" cap="flat">
              <a:solidFill>
                <a:srgbClr val="91969B"/>
              </a:solidFill>
              <a:prstDash val="solid"/>
              <a:round/>
            </a:ln>
          </a:bottom>
          <a:insideH>
            <a:ln w="12700" cap="flat">
              <a:solidFill>
                <a:srgbClr val="91969B"/>
              </a:solidFill>
              <a:prstDash val="solid"/>
              <a:round/>
            </a:ln>
          </a:insideH>
          <a:insideV>
            <a:ln w="12700" cap="flat">
              <a:solidFill>
                <a:srgbClr val="91969B"/>
              </a:solidFill>
              <a:prstDash val="solid"/>
              <a:round/>
            </a:ln>
          </a:insideV>
        </a:tcBdr>
        <a:fill>
          <a:solidFill>
            <a:srgbClr val="D5CDDE"/>
          </a:solidFill>
        </a:fill>
      </a:tcStyle>
    </a:wholeTbl>
    <a:band2H>
      <a:tcTxStyle b="def" i="def"/>
      <a:tcStyle>
        <a:tcBdr/>
        <a:fill>
          <a:solidFill>
            <a:srgbClr val="EBE8EF"/>
          </a:solidFill>
        </a:fill>
      </a:tcStyle>
    </a:band2H>
    <a:firstCol>
      <a:tcTxStyle b="on" i="off">
        <a:fontRef idx="minor">
          <a:srgbClr val="91969B"/>
        </a:fontRef>
        <a:srgbClr val="91969B"/>
      </a:tcTxStyle>
      <a:tcStyle>
        <a:tcBdr>
          <a:left>
            <a:ln w="12700" cap="flat">
              <a:solidFill>
                <a:srgbClr val="91969B"/>
              </a:solidFill>
              <a:prstDash val="solid"/>
              <a:round/>
            </a:ln>
          </a:left>
          <a:right>
            <a:ln w="12700" cap="flat">
              <a:solidFill>
                <a:srgbClr val="91969B"/>
              </a:solidFill>
              <a:prstDash val="solid"/>
              <a:round/>
            </a:ln>
          </a:right>
          <a:top>
            <a:ln w="12700" cap="flat">
              <a:solidFill>
                <a:srgbClr val="91969B"/>
              </a:solidFill>
              <a:prstDash val="solid"/>
              <a:round/>
            </a:ln>
          </a:top>
          <a:bottom>
            <a:ln w="12700" cap="flat">
              <a:solidFill>
                <a:srgbClr val="91969B"/>
              </a:solidFill>
              <a:prstDash val="solid"/>
              <a:round/>
            </a:ln>
          </a:bottom>
          <a:insideH>
            <a:ln w="12700" cap="flat">
              <a:solidFill>
                <a:srgbClr val="91969B"/>
              </a:solidFill>
              <a:prstDash val="solid"/>
              <a:round/>
            </a:ln>
          </a:insideH>
          <a:insideV>
            <a:ln w="12700" cap="flat">
              <a:solidFill>
                <a:srgbClr val="91969B"/>
              </a:solidFill>
              <a:prstDash val="solid"/>
              <a:round/>
            </a:ln>
          </a:insideV>
        </a:tcBdr>
        <a:fill>
          <a:solidFill>
            <a:schemeClr val="accent6"/>
          </a:solidFill>
        </a:fill>
      </a:tcStyle>
    </a:firstCol>
    <a:lastRow>
      <a:tcTxStyle b="on" i="off">
        <a:fontRef idx="minor">
          <a:srgbClr val="91969B"/>
        </a:fontRef>
        <a:srgbClr val="91969B"/>
      </a:tcTxStyle>
      <a:tcStyle>
        <a:tcBdr>
          <a:left>
            <a:ln w="12700" cap="flat">
              <a:solidFill>
                <a:srgbClr val="91969B"/>
              </a:solidFill>
              <a:prstDash val="solid"/>
              <a:round/>
            </a:ln>
          </a:left>
          <a:right>
            <a:ln w="12700" cap="flat">
              <a:solidFill>
                <a:srgbClr val="91969B"/>
              </a:solidFill>
              <a:prstDash val="solid"/>
              <a:round/>
            </a:ln>
          </a:right>
          <a:top>
            <a:ln w="38100" cap="flat">
              <a:solidFill>
                <a:srgbClr val="91969B"/>
              </a:solidFill>
              <a:prstDash val="solid"/>
              <a:round/>
            </a:ln>
          </a:top>
          <a:bottom>
            <a:ln w="12700" cap="flat">
              <a:solidFill>
                <a:srgbClr val="91969B"/>
              </a:solidFill>
              <a:prstDash val="solid"/>
              <a:round/>
            </a:ln>
          </a:bottom>
          <a:insideH>
            <a:ln w="12700" cap="flat">
              <a:solidFill>
                <a:srgbClr val="91969B"/>
              </a:solidFill>
              <a:prstDash val="solid"/>
              <a:round/>
            </a:ln>
          </a:insideH>
          <a:insideV>
            <a:ln w="12700" cap="flat">
              <a:solidFill>
                <a:srgbClr val="91969B"/>
              </a:solidFill>
              <a:prstDash val="solid"/>
              <a:round/>
            </a:ln>
          </a:insideV>
        </a:tcBdr>
        <a:fill>
          <a:solidFill>
            <a:schemeClr val="accent6"/>
          </a:solidFill>
        </a:fill>
      </a:tcStyle>
    </a:lastRow>
    <a:firstRow>
      <a:tcTxStyle b="on" i="off">
        <a:fontRef idx="minor">
          <a:srgbClr val="91969B"/>
        </a:fontRef>
        <a:srgbClr val="91969B"/>
      </a:tcTxStyle>
      <a:tcStyle>
        <a:tcBdr>
          <a:left>
            <a:ln w="12700" cap="flat">
              <a:solidFill>
                <a:srgbClr val="91969B"/>
              </a:solidFill>
              <a:prstDash val="solid"/>
              <a:round/>
            </a:ln>
          </a:left>
          <a:right>
            <a:ln w="12700" cap="flat">
              <a:solidFill>
                <a:srgbClr val="91969B"/>
              </a:solidFill>
              <a:prstDash val="solid"/>
              <a:round/>
            </a:ln>
          </a:right>
          <a:top>
            <a:ln w="12700" cap="flat">
              <a:solidFill>
                <a:srgbClr val="91969B"/>
              </a:solidFill>
              <a:prstDash val="solid"/>
              <a:round/>
            </a:ln>
          </a:top>
          <a:bottom>
            <a:ln w="38100" cap="flat">
              <a:solidFill>
                <a:srgbClr val="91969B"/>
              </a:solidFill>
              <a:prstDash val="solid"/>
              <a:round/>
            </a:ln>
          </a:bottom>
          <a:insideH>
            <a:ln w="12700" cap="flat">
              <a:solidFill>
                <a:srgbClr val="91969B"/>
              </a:solidFill>
              <a:prstDash val="solid"/>
              <a:round/>
            </a:ln>
          </a:insideH>
          <a:insideV>
            <a:ln w="12700" cap="flat">
              <a:solidFill>
                <a:srgbClr val="91969B"/>
              </a:solidFill>
              <a:prstDash val="solid"/>
              <a:round/>
            </a:ln>
          </a:insideV>
        </a:tcBdr>
        <a:fill>
          <a:solidFill>
            <a:schemeClr val="accent6"/>
          </a:solidFill>
        </a:fill>
      </a:tcStyle>
    </a:firstRow>
  </a:tblStyle>
  <a:tblStyle styleId="{33BA23B1-9221-436E-865A-0063620EA4FD}" styleName="">
    <a:tblBg/>
    <a:wholeTbl>
      <a:tcTxStyle b="off" i="off">
        <a:fontRef idx="minor">
          <a:srgbClr val="F6F7FA"/>
        </a:fontRef>
        <a:srgbClr val="F6F7FA"/>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DFDFE"/>
          </a:solidFill>
        </a:fill>
      </a:tcStyle>
    </a:wholeTbl>
    <a:band2H>
      <a:tcTxStyle b="def" i="def"/>
      <a:tcStyle>
        <a:tcBdr/>
        <a:fill>
          <a:solidFill>
            <a:srgbClr val="91969B"/>
          </a:solidFill>
        </a:fill>
      </a:tcStyle>
    </a:band2H>
    <a:firstCol>
      <a:tcTxStyle b="on" i="off">
        <a:fontRef idx="minor">
          <a:srgbClr val="91969B"/>
        </a:fontRef>
        <a:srgbClr val="91969B"/>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F6F7FA"/>
        </a:fontRef>
        <a:srgbClr val="F6F7FA"/>
      </a:tcTxStyle>
      <a:tcStyle>
        <a:tcBdr>
          <a:left>
            <a:ln w="12700" cap="flat">
              <a:noFill/>
              <a:miter lim="400000"/>
            </a:ln>
          </a:left>
          <a:right>
            <a:ln w="12700" cap="flat">
              <a:noFill/>
              <a:miter lim="400000"/>
            </a:ln>
          </a:right>
          <a:top>
            <a:ln w="50800" cap="flat">
              <a:solidFill>
                <a:srgbClr val="F6F7FA"/>
              </a:solidFill>
              <a:prstDash val="solid"/>
              <a:round/>
            </a:ln>
          </a:top>
          <a:bottom>
            <a:ln w="25400" cap="flat">
              <a:solidFill>
                <a:srgbClr val="F6F7FA"/>
              </a:solidFill>
              <a:prstDash val="solid"/>
              <a:round/>
            </a:ln>
          </a:bottom>
          <a:insideH>
            <a:ln w="12700" cap="flat">
              <a:noFill/>
              <a:miter lim="400000"/>
            </a:ln>
          </a:insideH>
          <a:insideV>
            <a:ln w="12700" cap="flat">
              <a:noFill/>
              <a:miter lim="400000"/>
            </a:ln>
          </a:insideV>
        </a:tcBdr>
        <a:fill>
          <a:solidFill>
            <a:srgbClr val="91969B"/>
          </a:solidFill>
        </a:fill>
      </a:tcStyle>
    </a:lastRow>
    <a:firstRow>
      <a:tcTxStyle b="on" i="off">
        <a:fontRef idx="minor">
          <a:srgbClr val="91969B"/>
        </a:fontRef>
        <a:srgbClr val="91969B"/>
      </a:tcTxStyle>
      <a:tcStyle>
        <a:tcBdr>
          <a:left>
            <a:ln w="12700" cap="flat">
              <a:noFill/>
              <a:miter lim="400000"/>
            </a:ln>
          </a:left>
          <a:right>
            <a:ln w="12700" cap="flat">
              <a:noFill/>
              <a:miter lim="400000"/>
            </a:ln>
          </a:right>
          <a:top>
            <a:ln w="25400" cap="flat">
              <a:solidFill>
                <a:srgbClr val="F6F7FA"/>
              </a:solidFill>
              <a:prstDash val="solid"/>
              <a:round/>
            </a:ln>
          </a:top>
          <a:bottom>
            <a:ln w="25400" cap="flat">
              <a:solidFill>
                <a:srgbClr val="F6F7FA"/>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inor">
          <a:srgbClr val="F6F7FA"/>
        </a:fontRef>
        <a:srgbClr val="F6F7FA"/>
      </a:tcTxStyle>
      <a:tcStyle>
        <a:tcBdr>
          <a:left>
            <a:ln w="12700" cap="flat">
              <a:solidFill>
                <a:srgbClr val="91969B"/>
              </a:solidFill>
              <a:prstDash val="solid"/>
              <a:round/>
            </a:ln>
          </a:left>
          <a:right>
            <a:ln w="12700" cap="flat">
              <a:solidFill>
                <a:srgbClr val="91969B"/>
              </a:solidFill>
              <a:prstDash val="solid"/>
              <a:round/>
            </a:ln>
          </a:right>
          <a:top>
            <a:ln w="12700" cap="flat">
              <a:solidFill>
                <a:srgbClr val="91969B"/>
              </a:solidFill>
              <a:prstDash val="solid"/>
              <a:round/>
            </a:ln>
          </a:top>
          <a:bottom>
            <a:ln w="12700" cap="flat">
              <a:solidFill>
                <a:srgbClr val="91969B"/>
              </a:solidFill>
              <a:prstDash val="solid"/>
              <a:round/>
            </a:ln>
          </a:bottom>
          <a:insideH>
            <a:ln w="12700" cap="flat">
              <a:solidFill>
                <a:srgbClr val="91969B"/>
              </a:solidFill>
              <a:prstDash val="solid"/>
              <a:round/>
            </a:ln>
          </a:insideH>
          <a:insideV>
            <a:ln w="12700" cap="flat">
              <a:solidFill>
                <a:srgbClr val="91969B"/>
              </a:solidFill>
              <a:prstDash val="solid"/>
              <a:round/>
            </a:ln>
          </a:insideV>
        </a:tcBdr>
        <a:fill>
          <a:solidFill>
            <a:srgbClr val="FBFCFD"/>
          </a:solidFill>
        </a:fill>
      </a:tcStyle>
    </a:wholeTbl>
    <a:band2H>
      <a:tcTxStyle b="def" i="def"/>
      <a:tcStyle>
        <a:tcBdr/>
        <a:fill>
          <a:solidFill>
            <a:srgbClr val="FDFDFE"/>
          </a:solidFill>
        </a:fill>
      </a:tcStyle>
    </a:band2H>
    <a:firstCol>
      <a:tcTxStyle b="on" i="off">
        <a:fontRef idx="minor">
          <a:srgbClr val="91969B"/>
        </a:fontRef>
        <a:srgbClr val="91969B"/>
      </a:tcTxStyle>
      <a:tcStyle>
        <a:tcBdr>
          <a:left>
            <a:ln w="12700" cap="flat">
              <a:solidFill>
                <a:srgbClr val="91969B"/>
              </a:solidFill>
              <a:prstDash val="solid"/>
              <a:round/>
            </a:ln>
          </a:left>
          <a:right>
            <a:ln w="12700" cap="flat">
              <a:solidFill>
                <a:srgbClr val="91969B"/>
              </a:solidFill>
              <a:prstDash val="solid"/>
              <a:round/>
            </a:ln>
          </a:right>
          <a:top>
            <a:ln w="12700" cap="flat">
              <a:solidFill>
                <a:srgbClr val="91969B"/>
              </a:solidFill>
              <a:prstDash val="solid"/>
              <a:round/>
            </a:ln>
          </a:top>
          <a:bottom>
            <a:ln w="12700" cap="flat">
              <a:solidFill>
                <a:srgbClr val="91969B"/>
              </a:solidFill>
              <a:prstDash val="solid"/>
              <a:round/>
            </a:ln>
          </a:bottom>
          <a:insideH>
            <a:ln w="12700" cap="flat">
              <a:solidFill>
                <a:srgbClr val="91969B"/>
              </a:solidFill>
              <a:prstDash val="solid"/>
              <a:round/>
            </a:ln>
          </a:insideH>
          <a:insideV>
            <a:ln w="12700" cap="flat">
              <a:solidFill>
                <a:srgbClr val="91969B"/>
              </a:solidFill>
              <a:prstDash val="solid"/>
              <a:round/>
            </a:ln>
          </a:insideV>
        </a:tcBdr>
        <a:fill>
          <a:solidFill>
            <a:srgbClr val="F6F7FA"/>
          </a:solidFill>
        </a:fill>
      </a:tcStyle>
    </a:firstCol>
    <a:lastRow>
      <a:tcTxStyle b="on" i="off">
        <a:fontRef idx="minor">
          <a:srgbClr val="91969B"/>
        </a:fontRef>
        <a:srgbClr val="91969B"/>
      </a:tcTxStyle>
      <a:tcStyle>
        <a:tcBdr>
          <a:left>
            <a:ln w="12700" cap="flat">
              <a:solidFill>
                <a:srgbClr val="91969B"/>
              </a:solidFill>
              <a:prstDash val="solid"/>
              <a:round/>
            </a:ln>
          </a:left>
          <a:right>
            <a:ln w="12700" cap="flat">
              <a:solidFill>
                <a:srgbClr val="91969B"/>
              </a:solidFill>
              <a:prstDash val="solid"/>
              <a:round/>
            </a:ln>
          </a:right>
          <a:top>
            <a:ln w="38100" cap="flat">
              <a:solidFill>
                <a:srgbClr val="91969B"/>
              </a:solidFill>
              <a:prstDash val="solid"/>
              <a:round/>
            </a:ln>
          </a:top>
          <a:bottom>
            <a:ln w="12700" cap="flat">
              <a:solidFill>
                <a:srgbClr val="91969B"/>
              </a:solidFill>
              <a:prstDash val="solid"/>
              <a:round/>
            </a:ln>
          </a:bottom>
          <a:insideH>
            <a:ln w="12700" cap="flat">
              <a:solidFill>
                <a:srgbClr val="91969B"/>
              </a:solidFill>
              <a:prstDash val="solid"/>
              <a:round/>
            </a:ln>
          </a:insideH>
          <a:insideV>
            <a:ln w="12700" cap="flat">
              <a:solidFill>
                <a:srgbClr val="91969B"/>
              </a:solidFill>
              <a:prstDash val="solid"/>
              <a:round/>
            </a:ln>
          </a:insideV>
        </a:tcBdr>
        <a:fill>
          <a:solidFill>
            <a:srgbClr val="F6F7FA"/>
          </a:solidFill>
        </a:fill>
      </a:tcStyle>
    </a:lastRow>
    <a:firstRow>
      <a:tcTxStyle b="on" i="off">
        <a:fontRef idx="minor">
          <a:srgbClr val="91969B"/>
        </a:fontRef>
        <a:srgbClr val="91969B"/>
      </a:tcTxStyle>
      <a:tcStyle>
        <a:tcBdr>
          <a:left>
            <a:ln w="12700" cap="flat">
              <a:solidFill>
                <a:srgbClr val="91969B"/>
              </a:solidFill>
              <a:prstDash val="solid"/>
              <a:round/>
            </a:ln>
          </a:left>
          <a:right>
            <a:ln w="12700" cap="flat">
              <a:solidFill>
                <a:srgbClr val="91969B"/>
              </a:solidFill>
              <a:prstDash val="solid"/>
              <a:round/>
            </a:ln>
          </a:right>
          <a:top>
            <a:ln w="12700" cap="flat">
              <a:solidFill>
                <a:srgbClr val="91969B"/>
              </a:solidFill>
              <a:prstDash val="solid"/>
              <a:round/>
            </a:ln>
          </a:top>
          <a:bottom>
            <a:ln w="38100" cap="flat">
              <a:solidFill>
                <a:srgbClr val="91969B"/>
              </a:solidFill>
              <a:prstDash val="solid"/>
              <a:round/>
            </a:ln>
          </a:bottom>
          <a:insideH>
            <a:ln w="12700" cap="flat">
              <a:solidFill>
                <a:srgbClr val="91969B"/>
              </a:solidFill>
              <a:prstDash val="solid"/>
              <a:round/>
            </a:ln>
          </a:insideH>
          <a:insideV>
            <a:ln w="12700" cap="flat">
              <a:solidFill>
                <a:srgbClr val="91969B"/>
              </a:solidFill>
              <a:prstDash val="solid"/>
              <a:round/>
            </a:ln>
          </a:insideV>
        </a:tcBdr>
        <a:fill>
          <a:solidFill>
            <a:srgbClr val="F6F7FA"/>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Shape 42"/>
          <p:cNvSpPr/>
          <p:nvPr>
            <p:ph type="sldImg"/>
          </p:nvPr>
        </p:nvSpPr>
        <p:spPr>
          <a:xfrm>
            <a:off x="1143000" y="685800"/>
            <a:ext cx="4572000" cy="3429000"/>
          </a:xfrm>
          <a:prstGeom prst="rect">
            <a:avLst/>
          </a:prstGeom>
        </p:spPr>
        <p:txBody>
          <a:bodyPr/>
          <a:lstStyle/>
          <a:p>
            <a:pPr/>
          </a:p>
        </p:txBody>
      </p:sp>
      <p:sp>
        <p:nvSpPr>
          <p:cNvPr id="43" name="Shape 43"/>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defRPr sz="2200">
        <a:latin typeface="+mj-lt"/>
        <a:ea typeface="+mj-ea"/>
        <a:cs typeface="+mj-cs"/>
        <a:sym typeface="Lucida Grande"/>
      </a:defRPr>
    </a:lvl1pPr>
    <a:lvl2pPr indent="228600" defTabSz="457200" latinLnBrk="0">
      <a:defRPr sz="2200">
        <a:latin typeface="+mj-lt"/>
        <a:ea typeface="+mj-ea"/>
        <a:cs typeface="+mj-cs"/>
        <a:sym typeface="Lucida Grande"/>
      </a:defRPr>
    </a:lvl2pPr>
    <a:lvl3pPr indent="457200" defTabSz="457200" latinLnBrk="0">
      <a:defRPr sz="2200">
        <a:latin typeface="+mj-lt"/>
        <a:ea typeface="+mj-ea"/>
        <a:cs typeface="+mj-cs"/>
        <a:sym typeface="Lucida Grande"/>
      </a:defRPr>
    </a:lvl3pPr>
    <a:lvl4pPr indent="685800" defTabSz="457200" latinLnBrk="0">
      <a:defRPr sz="2200">
        <a:latin typeface="+mj-lt"/>
        <a:ea typeface="+mj-ea"/>
        <a:cs typeface="+mj-cs"/>
        <a:sym typeface="Lucida Grande"/>
      </a:defRPr>
    </a:lvl4pPr>
    <a:lvl5pPr indent="914400" defTabSz="457200" latinLnBrk="0">
      <a:defRPr sz="2200">
        <a:latin typeface="+mj-lt"/>
        <a:ea typeface="+mj-ea"/>
        <a:cs typeface="+mj-cs"/>
        <a:sym typeface="Lucida Grande"/>
      </a:defRPr>
    </a:lvl5pPr>
    <a:lvl6pPr indent="1143000" defTabSz="457200" latinLnBrk="0">
      <a:defRPr sz="2200">
        <a:latin typeface="+mj-lt"/>
        <a:ea typeface="+mj-ea"/>
        <a:cs typeface="+mj-cs"/>
        <a:sym typeface="Lucida Grande"/>
      </a:defRPr>
    </a:lvl6pPr>
    <a:lvl7pPr indent="1371600" defTabSz="457200" latinLnBrk="0">
      <a:defRPr sz="2200">
        <a:latin typeface="+mj-lt"/>
        <a:ea typeface="+mj-ea"/>
        <a:cs typeface="+mj-cs"/>
        <a:sym typeface="Lucida Grande"/>
      </a:defRPr>
    </a:lvl7pPr>
    <a:lvl8pPr indent="1600200" defTabSz="457200" latinLnBrk="0">
      <a:defRPr sz="2200">
        <a:latin typeface="+mj-lt"/>
        <a:ea typeface="+mj-ea"/>
        <a:cs typeface="+mj-cs"/>
        <a:sym typeface="Lucida Grande"/>
      </a:defRPr>
    </a:lvl8pPr>
    <a:lvl9pPr indent="1828800" defTabSz="457200" latinLnBrk="0">
      <a:defRPr sz="2200">
        <a:latin typeface="+mj-lt"/>
        <a:ea typeface="+mj-ea"/>
        <a:cs typeface="+mj-cs"/>
        <a:sym typeface="Lucida Grande"/>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www.thewaterdiaries.com" TargetMode="External"/><Relationship Id="rId3" Type="http://schemas.openxmlformats.org/officeDocument/2006/relationships/image" Target="../media/image2.png"/><Relationship Id="rId4" Type="http://schemas.openxmlformats.org/officeDocument/2006/relationships/image" Target="../media/image1.png"/></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www.thewaterdiaries.com"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0" showMasterPhAnim="1">
  <p:cSld name="General Slide copy">
    <p:spTree>
      <p:nvGrpSpPr>
        <p:cNvPr id="1" name=""/>
        <p:cNvGrpSpPr/>
        <p:nvPr/>
      </p:nvGrpSpPr>
      <p:grpSpPr>
        <a:xfrm>
          <a:off x="0" y="0"/>
          <a:ext cx="0" cy="0"/>
          <a:chOff x="0" y="0"/>
          <a:chExt cx="0" cy="0"/>
        </a:xfrm>
      </p:grpSpPr>
      <p:sp>
        <p:nvSpPr>
          <p:cNvPr id="15" name="Shape 15"/>
          <p:cNvSpPr/>
          <p:nvPr/>
        </p:nvSpPr>
        <p:spPr>
          <a:xfrm>
            <a:off x="22302931" y="729405"/>
            <a:ext cx="844155" cy="844382"/>
          </a:xfrm>
          <a:prstGeom prst="ellipse">
            <a:avLst/>
          </a:prstGeom>
          <a:solidFill>
            <a:srgbClr val="25C8B4"/>
          </a:solidFill>
          <a:ln w="12700">
            <a:miter lim="400000"/>
          </a:ln>
        </p:spPr>
        <p:txBody>
          <a:bodyPr lIns="45718" tIns="45718" rIns="45718" bIns="45718" anchor="ctr"/>
          <a:lstStyle/>
          <a:p>
            <a:pPr algn="ctr">
              <a:defRPr>
                <a:solidFill>
                  <a:srgbClr val="91969B"/>
                </a:solidFill>
              </a:defRPr>
            </a:pPr>
          </a:p>
        </p:txBody>
      </p:sp>
      <p:sp>
        <p:nvSpPr>
          <p:cNvPr id="16" name="Shape 16"/>
          <p:cNvSpPr/>
          <p:nvPr/>
        </p:nvSpPr>
        <p:spPr>
          <a:xfrm>
            <a:off x="7791463" y="12512739"/>
            <a:ext cx="8807514" cy="627343"/>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defRPr sz="3000" u="sng">
                <a:solidFill>
                  <a:srgbClr val="0000FF"/>
                </a:solidFill>
                <a:uFill>
                  <a:solidFill>
                    <a:srgbClr val="0000FF"/>
                  </a:solidFill>
                </a:uFill>
                <a:latin typeface="Gill Sans"/>
                <a:ea typeface="Gill Sans"/>
                <a:cs typeface="Gill Sans"/>
                <a:sym typeface="Gill Sans"/>
                <a:hlinkClick r:id="rId2" invalidUrl="" action="" tgtFrame="" tooltip="" history="1" highlightClick="0" endSnd="0"/>
              </a:defRPr>
            </a:lvl1pPr>
          </a:lstStyle>
          <a:p>
            <a:pPr>
              <a:defRPr>
                <a:solidFill>
                  <a:srgbClr val="53585F"/>
                </a:solidFill>
                <a:uFillTx/>
              </a:defRPr>
            </a:pPr>
            <a:r>
              <a:rPr>
                <a:solidFill>
                  <a:srgbClr val="0000FF"/>
                </a:solidFill>
                <a:uFill>
                  <a:solidFill>
                    <a:srgbClr val="0000FF"/>
                  </a:solidFill>
                </a:uFill>
                <a:hlinkClick r:id="rId2" invalidUrl="" action="" tgtFrame="" tooltip="" history="1" highlightClick="0" endSnd="0"/>
              </a:rPr>
              <a:t>www.thewaterdiaries.com</a:t>
            </a:r>
          </a:p>
        </p:txBody>
      </p:sp>
      <p:pic>
        <p:nvPicPr>
          <p:cNvPr id="17" name="image1.png"/>
          <p:cNvPicPr>
            <a:picLocks noChangeAspect="1"/>
          </p:cNvPicPr>
          <p:nvPr/>
        </p:nvPicPr>
        <p:blipFill>
          <a:blip r:embed="rId3">
            <a:extLst/>
          </a:blip>
          <a:stretch>
            <a:fillRect/>
          </a:stretch>
        </p:blipFill>
        <p:spPr>
          <a:xfrm>
            <a:off x="1018423" y="11493258"/>
            <a:ext cx="3055704" cy="1505473"/>
          </a:xfrm>
          <a:prstGeom prst="rect">
            <a:avLst/>
          </a:prstGeom>
          <a:ln w="12700">
            <a:miter lim="400000"/>
          </a:ln>
        </p:spPr>
      </p:pic>
      <p:pic>
        <p:nvPicPr>
          <p:cNvPr id="18" name="image2.png"/>
          <p:cNvPicPr>
            <a:picLocks noChangeAspect="1"/>
          </p:cNvPicPr>
          <p:nvPr/>
        </p:nvPicPr>
        <p:blipFill>
          <a:blip r:embed="rId4">
            <a:alphaModFix amt="69746"/>
            <a:extLst/>
          </a:blip>
          <a:stretch>
            <a:fillRect/>
          </a:stretch>
        </p:blipFill>
        <p:spPr>
          <a:xfrm>
            <a:off x="21515660" y="10875895"/>
            <a:ext cx="5328939" cy="5234061"/>
          </a:xfrm>
          <a:prstGeom prst="rect">
            <a:avLst/>
          </a:prstGeom>
          <a:ln w="12700">
            <a:miter lim="400000"/>
          </a:ln>
        </p:spPr>
      </p:pic>
      <p:sp>
        <p:nvSpPr>
          <p:cNvPr id="19" name="Shape 19"/>
          <p:cNvSpPr/>
          <p:nvPr>
            <p:ph type="sldNum" sz="quarter" idx="2"/>
          </p:nvPr>
        </p:nvSpPr>
        <p:spPr>
          <a:xfrm>
            <a:off x="22495139" y="902676"/>
            <a:ext cx="459739" cy="497839"/>
          </a:xfrm>
          <a:prstGeom prst="rect">
            <a:avLst/>
          </a:prstGeom>
        </p:spPr>
        <p:txBody>
          <a:bodyPr wrap="none" lIns="45718" tIns="45718" rIns="45718" bIns="45718"/>
          <a:lstStyle>
            <a:lvl1pPr defTabSz="1828432"/>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General Slide">
    <p:spTree>
      <p:nvGrpSpPr>
        <p:cNvPr id="1" name=""/>
        <p:cNvGrpSpPr/>
        <p:nvPr/>
      </p:nvGrpSpPr>
      <p:grpSpPr>
        <a:xfrm>
          <a:off x="0" y="0"/>
          <a:ext cx="0" cy="0"/>
          <a:chOff x="0" y="0"/>
          <a:chExt cx="0" cy="0"/>
        </a:xfrm>
      </p:grpSpPr>
      <p:sp>
        <p:nvSpPr>
          <p:cNvPr id="26" name="Shape 2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0" showMasterPhAnim="1">
  <p:cSld name="General Slide copy">
    <p:spTree>
      <p:nvGrpSpPr>
        <p:cNvPr id="1" name=""/>
        <p:cNvGrpSpPr/>
        <p:nvPr/>
      </p:nvGrpSpPr>
      <p:grpSpPr>
        <a:xfrm>
          <a:off x="0" y="0"/>
          <a:ext cx="0" cy="0"/>
          <a:chOff x="0" y="0"/>
          <a:chExt cx="0" cy="0"/>
        </a:xfrm>
      </p:grpSpPr>
      <p:sp>
        <p:nvSpPr>
          <p:cNvPr id="33" name="Shape 33"/>
          <p:cNvSpPr/>
          <p:nvPr/>
        </p:nvSpPr>
        <p:spPr>
          <a:xfrm>
            <a:off x="22582331" y="754806"/>
            <a:ext cx="844155" cy="844379"/>
          </a:xfrm>
          <a:prstGeom prst="ellipse">
            <a:avLst/>
          </a:prstGeom>
          <a:solidFill>
            <a:srgbClr val="25C8B4"/>
          </a:solidFill>
          <a:ln w="12700">
            <a:miter lim="400000"/>
          </a:ln>
        </p:spPr>
        <p:txBody>
          <a:bodyPr lIns="45718" tIns="45718" rIns="45718" bIns="45718" anchor="ctr"/>
          <a:lstStyle/>
          <a:p>
            <a:pPr algn="ctr" defTabSz="1828433">
              <a:defRPr>
                <a:solidFill>
                  <a:srgbClr val="91969B"/>
                </a:solidFill>
              </a:defRPr>
            </a:pPr>
          </a:p>
        </p:txBody>
      </p:sp>
      <p:sp>
        <p:nvSpPr>
          <p:cNvPr id="34" name="Shape 34"/>
          <p:cNvSpPr/>
          <p:nvPr/>
        </p:nvSpPr>
        <p:spPr>
          <a:xfrm>
            <a:off x="7791464" y="12512739"/>
            <a:ext cx="8807513" cy="919445"/>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defTabSz="1828433">
              <a:defRPr sz="3000" u="sng">
                <a:solidFill>
                  <a:srgbClr val="53585F"/>
                </a:solidFill>
                <a:uFill>
                  <a:solidFill>
                    <a:srgbClr val="0000FF"/>
                  </a:solidFill>
                </a:uFill>
                <a:latin typeface="Gill Sans"/>
                <a:ea typeface="Gill Sans"/>
                <a:cs typeface="Gill Sans"/>
                <a:sym typeface="Gill Sans"/>
                <a:hlinkClick r:id="rId2" invalidUrl="" action="" tgtFrame="" tooltip="" history="1" highlightClick="0" endSnd="0"/>
              </a:defRPr>
            </a:lvl1pPr>
          </a:lstStyle>
          <a:p>
            <a:pPr>
              <a:defRPr u="none">
                <a:uFillTx/>
              </a:defRPr>
            </a:pPr>
            <a:r>
              <a:rPr u="sng">
                <a:uFill>
                  <a:solidFill>
                    <a:srgbClr val="0000FF"/>
                  </a:solidFill>
                </a:uFill>
                <a:hlinkClick r:id="rId2" invalidUrl="" action="" tgtFrame="" tooltip="" history="1" highlightClick="0" endSnd="0"/>
              </a:rPr>
              <a:t>www.thewaterdiaries.com</a:t>
            </a:r>
          </a:p>
        </p:txBody>
      </p:sp>
      <p:sp>
        <p:nvSpPr>
          <p:cNvPr id="35" name="Shape 35"/>
          <p:cNvSpPr/>
          <p:nvPr>
            <p:ph type="sldNum" sz="quarter" idx="2"/>
          </p:nvPr>
        </p:nvSpPr>
        <p:spPr>
          <a:xfrm>
            <a:off x="22697582" y="928075"/>
            <a:ext cx="613652" cy="497841"/>
          </a:xfrm>
          <a:prstGeom prst="rect">
            <a:avLst/>
          </a:prstGeom>
        </p:spPr>
        <p:txBody>
          <a:bodyPr/>
          <a:lstStyle/>
          <a:p>
            <a:pPr/>
            <a:fld id="{86CB4B4D-7CA3-9044-876B-883B54F8677D}" type="slidenum"/>
          </a:p>
        </p:txBody>
      </p:sp>
      <p:sp>
        <p:nvSpPr>
          <p:cNvPr id="36" name="Shape 36"/>
          <p:cNvSpPr/>
          <p:nvPr>
            <p:ph type="pic" idx="13"/>
          </p:nvPr>
        </p:nvSpPr>
        <p:spPr>
          <a:xfrm>
            <a:off x="20269200" y="8728605"/>
            <a:ext cx="24371300" cy="10279590"/>
          </a:xfrm>
          <a:prstGeom prst="rect">
            <a:avLst/>
          </a:prstGeom>
          <a:effectLst>
            <a:reflection blurRad="0" stA="50000" stPos="0" endA="0" endPos="40000" dist="0" dir="5400000" fadeDir="5400000" sx="100000" sy="-100000" kx="0" ky="0" algn="bl" rotWithShape="0"/>
          </a:effectLst>
        </p:spPr>
        <p:txBody>
          <a:bodyPr lIns="91439" tIns="45719" rIns="91439" bIns="45719">
            <a:noAutofit/>
          </a:bodyPr>
          <a:lstStyle/>
          <a:p>
            <a:pPr/>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hyperlink" Target="http://www.thewaterdiaries.com" TargetMode="Externa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slideLayout" Target="../slideLayouts/slideLayout1.xml"/><Relationship Id="rId6" Type="http://schemas.openxmlformats.org/officeDocument/2006/relationships/slideLayout" Target="../slideLayouts/slideLayout2.xml"/><Relationship Id="rId7"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sp>
        <p:nvSpPr>
          <p:cNvPr id="2" name="Shape 2"/>
          <p:cNvSpPr/>
          <p:nvPr/>
        </p:nvSpPr>
        <p:spPr>
          <a:xfrm>
            <a:off x="22302931" y="729406"/>
            <a:ext cx="844155" cy="844379"/>
          </a:xfrm>
          <a:prstGeom prst="ellipse">
            <a:avLst/>
          </a:prstGeom>
          <a:solidFill>
            <a:srgbClr val="25C8B4"/>
          </a:solidFill>
          <a:ln w="12700">
            <a:miter lim="400000"/>
          </a:ln>
        </p:spPr>
        <p:txBody>
          <a:bodyPr lIns="45718" tIns="45718" rIns="45718" bIns="45718" anchor="ctr"/>
          <a:lstStyle/>
          <a:p>
            <a:pPr algn="ctr" defTabSz="1828433">
              <a:defRPr>
                <a:solidFill>
                  <a:srgbClr val="91969B"/>
                </a:solidFill>
              </a:defRPr>
            </a:pPr>
          </a:p>
        </p:txBody>
      </p:sp>
      <p:sp>
        <p:nvSpPr>
          <p:cNvPr id="3" name="Shape 3"/>
          <p:cNvSpPr/>
          <p:nvPr/>
        </p:nvSpPr>
        <p:spPr>
          <a:xfrm>
            <a:off x="7791464" y="12512739"/>
            <a:ext cx="8807513" cy="919445"/>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defTabSz="1828433">
              <a:defRPr sz="3000" u="sng">
                <a:solidFill>
                  <a:srgbClr val="53585F"/>
                </a:solidFill>
                <a:uFill>
                  <a:solidFill>
                    <a:srgbClr val="0000FF"/>
                  </a:solidFill>
                </a:uFill>
                <a:latin typeface="Gill Sans"/>
                <a:ea typeface="Gill Sans"/>
                <a:cs typeface="Gill Sans"/>
                <a:sym typeface="Gill Sans"/>
                <a:hlinkClick r:id="rId2" invalidUrl="" action="" tgtFrame="" tooltip="" history="1" highlightClick="0" endSnd="0"/>
              </a:defRPr>
            </a:lvl1pPr>
          </a:lstStyle>
          <a:p>
            <a:pPr>
              <a:defRPr u="none">
                <a:uFillTx/>
              </a:defRPr>
            </a:pPr>
            <a:r>
              <a:rPr u="sng">
                <a:uFill>
                  <a:solidFill>
                    <a:srgbClr val="0000FF"/>
                  </a:solidFill>
                </a:uFill>
                <a:hlinkClick r:id="rId2" invalidUrl="" action="" tgtFrame="" tooltip="" history="1" highlightClick="0" endSnd="0"/>
              </a:rPr>
              <a:t>www.thewaterdiaries.com</a:t>
            </a:r>
          </a:p>
        </p:txBody>
      </p:sp>
      <p:sp>
        <p:nvSpPr>
          <p:cNvPr id="4" name="Shape 4"/>
          <p:cNvSpPr/>
          <p:nvPr>
            <p:ph type="sldNum" sz="quarter" idx="2"/>
          </p:nvPr>
        </p:nvSpPr>
        <p:spPr>
          <a:xfrm>
            <a:off x="22418182" y="902675"/>
            <a:ext cx="613652" cy="497841"/>
          </a:xfrm>
          <a:prstGeom prst="rect">
            <a:avLst/>
          </a:prstGeom>
          <a:ln w="12700">
            <a:miter lim="400000"/>
          </a:ln>
        </p:spPr>
        <p:txBody>
          <a:bodyPr lIns="45719" rIns="45719" anchor="ctr">
            <a:spAutoFit/>
          </a:bodyPr>
          <a:lstStyle>
            <a:lvl1pPr algn="ctr" defTabSz="1828433">
              <a:defRPr sz="2800">
                <a:solidFill>
                  <a:srgbClr val="FFFFFF"/>
                </a:solidFill>
                <a:latin typeface="Gill Sans"/>
                <a:ea typeface="Gill Sans"/>
                <a:cs typeface="Gill Sans"/>
                <a:sym typeface="Gill Sans"/>
              </a:defRPr>
            </a:lvl1pPr>
          </a:lstStyle>
          <a:p>
            <a:pPr/>
            <a:fld id="{86CB4B4D-7CA3-9044-876B-883B54F8677D}" type="slidenum"/>
          </a:p>
        </p:txBody>
      </p:sp>
      <p:pic>
        <p:nvPicPr>
          <p:cNvPr id="5" name="image2.png"/>
          <p:cNvPicPr>
            <a:picLocks noChangeAspect="1"/>
          </p:cNvPicPr>
          <p:nvPr/>
        </p:nvPicPr>
        <p:blipFill>
          <a:blip r:embed="rId3">
            <a:alphaModFix amt="69746"/>
            <a:extLst/>
          </a:blip>
          <a:stretch>
            <a:fillRect/>
          </a:stretch>
        </p:blipFill>
        <p:spPr>
          <a:xfrm>
            <a:off x="21515661" y="10875896"/>
            <a:ext cx="5328938" cy="5234060"/>
          </a:xfrm>
          <a:prstGeom prst="rect">
            <a:avLst/>
          </a:prstGeom>
          <a:ln w="12700">
            <a:miter lim="400000"/>
          </a:ln>
        </p:spPr>
      </p:pic>
      <p:pic>
        <p:nvPicPr>
          <p:cNvPr id="6" name="image1.png"/>
          <p:cNvPicPr>
            <a:picLocks noChangeAspect="1"/>
          </p:cNvPicPr>
          <p:nvPr/>
        </p:nvPicPr>
        <p:blipFill>
          <a:blip r:embed="rId4">
            <a:extLst/>
          </a:blip>
          <a:stretch>
            <a:fillRect/>
          </a:stretch>
        </p:blipFill>
        <p:spPr>
          <a:xfrm>
            <a:off x="1018423" y="11493258"/>
            <a:ext cx="3055703" cy="1505472"/>
          </a:xfrm>
          <a:prstGeom prst="rect">
            <a:avLst/>
          </a:prstGeom>
          <a:ln w="12700">
            <a:miter lim="400000"/>
          </a:ln>
        </p:spPr>
      </p:pic>
      <p:sp>
        <p:nvSpPr>
          <p:cNvPr id="7" name="Shape 7"/>
          <p:cNvSpPr/>
          <p:nvPr>
            <p:ph type="title"/>
          </p:nvPr>
        </p:nvSpPr>
        <p:spPr>
          <a:xfrm>
            <a:off x="1218564" y="184149"/>
            <a:ext cx="21934171" cy="3016251"/>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nchor="ctr">
            <a:normAutofit fontScale="100000" lnSpcReduction="0"/>
          </a:bodyPr>
          <a:lstStyle/>
          <a:p>
            <a:pPr/>
            <a:r>
              <a:t>Title Text</a:t>
            </a:r>
          </a:p>
        </p:txBody>
      </p:sp>
      <p:sp>
        <p:nvSpPr>
          <p:cNvPr id="8" name="Shape 8"/>
          <p:cNvSpPr/>
          <p:nvPr>
            <p:ph type="body" idx="1"/>
          </p:nvPr>
        </p:nvSpPr>
        <p:spPr>
          <a:xfrm>
            <a:off x="1218564" y="3200400"/>
            <a:ext cx="21934171" cy="10515600"/>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Tree>
  </p:cSld>
  <p:clrMap bg1="dk1" tx1="lt1" bg2="dk2" tx2="lt2" accent1="accent1" accent2="accent2" accent3="accent3" accent4="accent4" accent5="accent5" accent6="accent6" hlink="hlink" folHlink="folHlink"/>
  <p:sldLayoutIdLst>
    <p:sldLayoutId id="2147483649" r:id="rId5"/>
    <p:sldLayoutId id="2147483650" r:id="rId6"/>
    <p:sldLayoutId id="2147483651" r:id="rId7"/>
  </p:sldLayoutIdLst>
  <p:transition xmlns:p14="http://schemas.microsoft.com/office/powerpoint/2010/main" spd="med" advClick="1"/>
  <p:txStyles>
    <p:titleStyle>
      <a:lvl1pPr marL="0" marR="0" indent="0" algn="l" defTabSz="1828433" latinLnBrk="0">
        <a:lnSpc>
          <a:spcPct val="90000"/>
        </a:lnSpc>
        <a:spcBef>
          <a:spcPts val="0"/>
        </a:spcBef>
        <a:spcAft>
          <a:spcPts val="0"/>
        </a:spcAft>
        <a:buClrTx/>
        <a:buSzTx/>
        <a:buFontTx/>
        <a:buNone/>
        <a:tabLst/>
        <a:defRPr b="0" baseline="0" cap="none" i="0" spc="0" strike="noStrike" sz="6000" u="none">
          <a:ln>
            <a:noFill/>
          </a:ln>
          <a:solidFill>
            <a:srgbClr val="91969B"/>
          </a:solidFill>
          <a:uFillTx/>
          <a:latin typeface="+mn-lt"/>
          <a:ea typeface="+mn-ea"/>
          <a:cs typeface="+mn-cs"/>
          <a:sym typeface="Helvetica"/>
        </a:defRPr>
      </a:lvl1pPr>
      <a:lvl2pPr marL="0" marR="0" indent="228600" algn="l" defTabSz="1828433" latinLnBrk="0">
        <a:lnSpc>
          <a:spcPct val="90000"/>
        </a:lnSpc>
        <a:spcBef>
          <a:spcPts val="0"/>
        </a:spcBef>
        <a:spcAft>
          <a:spcPts val="0"/>
        </a:spcAft>
        <a:buClrTx/>
        <a:buSzTx/>
        <a:buFontTx/>
        <a:buNone/>
        <a:tabLst/>
        <a:defRPr b="0" baseline="0" cap="none" i="0" spc="0" strike="noStrike" sz="6000" u="none">
          <a:ln>
            <a:noFill/>
          </a:ln>
          <a:solidFill>
            <a:srgbClr val="91969B"/>
          </a:solidFill>
          <a:uFillTx/>
          <a:latin typeface="+mn-lt"/>
          <a:ea typeface="+mn-ea"/>
          <a:cs typeface="+mn-cs"/>
          <a:sym typeface="Helvetica"/>
        </a:defRPr>
      </a:lvl2pPr>
      <a:lvl3pPr marL="0" marR="0" indent="457200" algn="l" defTabSz="1828433" latinLnBrk="0">
        <a:lnSpc>
          <a:spcPct val="90000"/>
        </a:lnSpc>
        <a:spcBef>
          <a:spcPts val="0"/>
        </a:spcBef>
        <a:spcAft>
          <a:spcPts val="0"/>
        </a:spcAft>
        <a:buClrTx/>
        <a:buSzTx/>
        <a:buFontTx/>
        <a:buNone/>
        <a:tabLst/>
        <a:defRPr b="0" baseline="0" cap="none" i="0" spc="0" strike="noStrike" sz="6000" u="none">
          <a:ln>
            <a:noFill/>
          </a:ln>
          <a:solidFill>
            <a:srgbClr val="91969B"/>
          </a:solidFill>
          <a:uFillTx/>
          <a:latin typeface="+mn-lt"/>
          <a:ea typeface="+mn-ea"/>
          <a:cs typeface="+mn-cs"/>
          <a:sym typeface="Helvetica"/>
        </a:defRPr>
      </a:lvl3pPr>
      <a:lvl4pPr marL="0" marR="0" indent="685800" algn="l" defTabSz="1828433" latinLnBrk="0">
        <a:lnSpc>
          <a:spcPct val="90000"/>
        </a:lnSpc>
        <a:spcBef>
          <a:spcPts val="0"/>
        </a:spcBef>
        <a:spcAft>
          <a:spcPts val="0"/>
        </a:spcAft>
        <a:buClrTx/>
        <a:buSzTx/>
        <a:buFontTx/>
        <a:buNone/>
        <a:tabLst/>
        <a:defRPr b="0" baseline="0" cap="none" i="0" spc="0" strike="noStrike" sz="6000" u="none">
          <a:ln>
            <a:noFill/>
          </a:ln>
          <a:solidFill>
            <a:srgbClr val="91969B"/>
          </a:solidFill>
          <a:uFillTx/>
          <a:latin typeface="+mn-lt"/>
          <a:ea typeface="+mn-ea"/>
          <a:cs typeface="+mn-cs"/>
          <a:sym typeface="Helvetica"/>
        </a:defRPr>
      </a:lvl4pPr>
      <a:lvl5pPr marL="0" marR="0" indent="914400" algn="l" defTabSz="1828433" latinLnBrk="0">
        <a:lnSpc>
          <a:spcPct val="90000"/>
        </a:lnSpc>
        <a:spcBef>
          <a:spcPts val="0"/>
        </a:spcBef>
        <a:spcAft>
          <a:spcPts val="0"/>
        </a:spcAft>
        <a:buClrTx/>
        <a:buSzTx/>
        <a:buFontTx/>
        <a:buNone/>
        <a:tabLst/>
        <a:defRPr b="0" baseline="0" cap="none" i="0" spc="0" strike="noStrike" sz="6000" u="none">
          <a:ln>
            <a:noFill/>
          </a:ln>
          <a:solidFill>
            <a:srgbClr val="91969B"/>
          </a:solidFill>
          <a:uFillTx/>
          <a:latin typeface="+mn-lt"/>
          <a:ea typeface="+mn-ea"/>
          <a:cs typeface="+mn-cs"/>
          <a:sym typeface="Helvetica"/>
        </a:defRPr>
      </a:lvl5pPr>
      <a:lvl6pPr marL="0" marR="0" indent="1143000" algn="l" defTabSz="1828433" latinLnBrk="0">
        <a:lnSpc>
          <a:spcPct val="90000"/>
        </a:lnSpc>
        <a:spcBef>
          <a:spcPts val="0"/>
        </a:spcBef>
        <a:spcAft>
          <a:spcPts val="0"/>
        </a:spcAft>
        <a:buClrTx/>
        <a:buSzTx/>
        <a:buFontTx/>
        <a:buNone/>
        <a:tabLst/>
        <a:defRPr b="0" baseline="0" cap="none" i="0" spc="0" strike="noStrike" sz="6000" u="none">
          <a:ln>
            <a:noFill/>
          </a:ln>
          <a:solidFill>
            <a:srgbClr val="91969B"/>
          </a:solidFill>
          <a:uFillTx/>
          <a:latin typeface="+mn-lt"/>
          <a:ea typeface="+mn-ea"/>
          <a:cs typeface="+mn-cs"/>
          <a:sym typeface="Helvetica"/>
        </a:defRPr>
      </a:lvl6pPr>
      <a:lvl7pPr marL="0" marR="0" indent="1371600" algn="l" defTabSz="1828433" latinLnBrk="0">
        <a:lnSpc>
          <a:spcPct val="90000"/>
        </a:lnSpc>
        <a:spcBef>
          <a:spcPts val="0"/>
        </a:spcBef>
        <a:spcAft>
          <a:spcPts val="0"/>
        </a:spcAft>
        <a:buClrTx/>
        <a:buSzTx/>
        <a:buFontTx/>
        <a:buNone/>
        <a:tabLst/>
        <a:defRPr b="0" baseline="0" cap="none" i="0" spc="0" strike="noStrike" sz="6000" u="none">
          <a:ln>
            <a:noFill/>
          </a:ln>
          <a:solidFill>
            <a:srgbClr val="91969B"/>
          </a:solidFill>
          <a:uFillTx/>
          <a:latin typeface="+mn-lt"/>
          <a:ea typeface="+mn-ea"/>
          <a:cs typeface="+mn-cs"/>
          <a:sym typeface="Helvetica"/>
        </a:defRPr>
      </a:lvl7pPr>
      <a:lvl8pPr marL="0" marR="0" indent="1600200" algn="l" defTabSz="1828433" latinLnBrk="0">
        <a:lnSpc>
          <a:spcPct val="90000"/>
        </a:lnSpc>
        <a:spcBef>
          <a:spcPts val="0"/>
        </a:spcBef>
        <a:spcAft>
          <a:spcPts val="0"/>
        </a:spcAft>
        <a:buClrTx/>
        <a:buSzTx/>
        <a:buFontTx/>
        <a:buNone/>
        <a:tabLst/>
        <a:defRPr b="0" baseline="0" cap="none" i="0" spc="0" strike="noStrike" sz="6000" u="none">
          <a:ln>
            <a:noFill/>
          </a:ln>
          <a:solidFill>
            <a:srgbClr val="91969B"/>
          </a:solidFill>
          <a:uFillTx/>
          <a:latin typeface="+mn-lt"/>
          <a:ea typeface="+mn-ea"/>
          <a:cs typeface="+mn-cs"/>
          <a:sym typeface="Helvetica"/>
        </a:defRPr>
      </a:lvl8pPr>
      <a:lvl9pPr marL="0" marR="0" indent="1828800" algn="l" defTabSz="1828433" latinLnBrk="0">
        <a:lnSpc>
          <a:spcPct val="90000"/>
        </a:lnSpc>
        <a:spcBef>
          <a:spcPts val="0"/>
        </a:spcBef>
        <a:spcAft>
          <a:spcPts val="0"/>
        </a:spcAft>
        <a:buClrTx/>
        <a:buSzTx/>
        <a:buFontTx/>
        <a:buNone/>
        <a:tabLst/>
        <a:defRPr b="0" baseline="0" cap="none" i="0" spc="0" strike="noStrike" sz="6000" u="none">
          <a:ln>
            <a:noFill/>
          </a:ln>
          <a:solidFill>
            <a:srgbClr val="91969B"/>
          </a:solidFill>
          <a:uFillTx/>
          <a:latin typeface="+mn-lt"/>
          <a:ea typeface="+mn-ea"/>
          <a:cs typeface="+mn-cs"/>
          <a:sym typeface="Helvetica"/>
        </a:defRPr>
      </a:lvl9pPr>
    </p:titleStyle>
    <p:bodyStyle>
      <a:lvl1pPr marL="457109" marR="0" indent="-457109" algn="l" defTabSz="1828433" latinLnBrk="0">
        <a:lnSpc>
          <a:spcPct val="90000"/>
        </a:lnSpc>
        <a:spcBef>
          <a:spcPts val="2000"/>
        </a:spcBef>
        <a:spcAft>
          <a:spcPts val="0"/>
        </a:spcAft>
        <a:buClrTx/>
        <a:buSzPct val="100000"/>
        <a:buFont typeface="Arial"/>
        <a:buChar char="•"/>
        <a:tabLst/>
        <a:defRPr b="0" baseline="0" cap="none" i="0" spc="0" strike="noStrike" sz="4800" u="none">
          <a:ln>
            <a:noFill/>
          </a:ln>
          <a:solidFill>
            <a:srgbClr val="91969B"/>
          </a:solidFill>
          <a:uFillTx/>
          <a:latin typeface="+mn-lt"/>
          <a:ea typeface="+mn-ea"/>
          <a:cs typeface="+mn-cs"/>
          <a:sym typeface="Helvetica"/>
        </a:defRPr>
      </a:lvl1pPr>
      <a:lvl2pPr marL="1462747" marR="0" indent="-548530" algn="l" defTabSz="1828433" latinLnBrk="0">
        <a:lnSpc>
          <a:spcPct val="90000"/>
        </a:lnSpc>
        <a:spcBef>
          <a:spcPts val="2000"/>
        </a:spcBef>
        <a:spcAft>
          <a:spcPts val="0"/>
        </a:spcAft>
        <a:buClrTx/>
        <a:buSzPct val="100000"/>
        <a:buFont typeface="Arial"/>
        <a:buChar char="•"/>
        <a:tabLst/>
        <a:defRPr b="0" baseline="0" cap="none" i="0" spc="0" strike="noStrike" sz="4800" u="none">
          <a:ln>
            <a:noFill/>
          </a:ln>
          <a:solidFill>
            <a:srgbClr val="91969B"/>
          </a:solidFill>
          <a:uFillTx/>
          <a:latin typeface="+mn-lt"/>
          <a:ea typeface="+mn-ea"/>
          <a:cs typeface="+mn-cs"/>
          <a:sym typeface="Helvetica"/>
        </a:defRPr>
      </a:lvl2pPr>
      <a:lvl3pPr marL="2437912" marR="0" indent="-609478" algn="l" defTabSz="1828433" latinLnBrk="0">
        <a:lnSpc>
          <a:spcPct val="90000"/>
        </a:lnSpc>
        <a:spcBef>
          <a:spcPts val="2000"/>
        </a:spcBef>
        <a:spcAft>
          <a:spcPts val="0"/>
        </a:spcAft>
        <a:buClrTx/>
        <a:buSzPct val="100000"/>
        <a:buFont typeface="Arial"/>
        <a:buChar char="•"/>
        <a:tabLst/>
        <a:defRPr b="0" baseline="0" cap="none" i="0" spc="0" strike="noStrike" sz="4800" u="none">
          <a:ln>
            <a:noFill/>
          </a:ln>
          <a:solidFill>
            <a:srgbClr val="91969B"/>
          </a:solidFill>
          <a:uFillTx/>
          <a:latin typeface="+mn-lt"/>
          <a:ea typeface="+mn-ea"/>
          <a:cs typeface="+mn-cs"/>
          <a:sym typeface="Helvetica"/>
        </a:defRPr>
      </a:lvl3pPr>
      <a:lvl4pPr marL="3428314" marR="0" indent="-685663" algn="l" defTabSz="1828433" latinLnBrk="0">
        <a:lnSpc>
          <a:spcPct val="90000"/>
        </a:lnSpc>
        <a:spcBef>
          <a:spcPts val="2000"/>
        </a:spcBef>
        <a:spcAft>
          <a:spcPts val="0"/>
        </a:spcAft>
        <a:buClrTx/>
        <a:buSzPct val="100000"/>
        <a:buFont typeface="Arial"/>
        <a:buChar char="•"/>
        <a:tabLst/>
        <a:defRPr b="0" baseline="0" cap="none" i="0" spc="0" strike="noStrike" sz="4800" u="none">
          <a:ln>
            <a:noFill/>
          </a:ln>
          <a:solidFill>
            <a:srgbClr val="91969B"/>
          </a:solidFill>
          <a:uFillTx/>
          <a:latin typeface="+mn-lt"/>
          <a:ea typeface="+mn-ea"/>
          <a:cs typeface="+mn-cs"/>
          <a:sym typeface="Helvetica"/>
        </a:defRPr>
      </a:lvl4pPr>
      <a:lvl5pPr marL="4342531" marR="0" indent="-685663" algn="l" defTabSz="1828433" latinLnBrk="0">
        <a:lnSpc>
          <a:spcPct val="90000"/>
        </a:lnSpc>
        <a:spcBef>
          <a:spcPts val="2000"/>
        </a:spcBef>
        <a:spcAft>
          <a:spcPts val="0"/>
        </a:spcAft>
        <a:buClrTx/>
        <a:buSzPct val="100000"/>
        <a:buFont typeface="Arial"/>
        <a:buChar char="•"/>
        <a:tabLst/>
        <a:defRPr b="0" baseline="0" cap="none" i="0" spc="0" strike="noStrike" sz="4800" u="none">
          <a:ln>
            <a:noFill/>
          </a:ln>
          <a:solidFill>
            <a:srgbClr val="91969B"/>
          </a:solidFill>
          <a:uFillTx/>
          <a:latin typeface="+mn-lt"/>
          <a:ea typeface="+mn-ea"/>
          <a:cs typeface="+mn-cs"/>
          <a:sym typeface="Helvetica"/>
        </a:defRPr>
      </a:lvl5pPr>
      <a:lvl6pPr marL="5180563" marR="0" indent="-609478" algn="l" defTabSz="1828433" latinLnBrk="0">
        <a:lnSpc>
          <a:spcPct val="90000"/>
        </a:lnSpc>
        <a:spcBef>
          <a:spcPts val="2000"/>
        </a:spcBef>
        <a:spcAft>
          <a:spcPts val="0"/>
        </a:spcAft>
        <a:buClrTx/>
        <a:buSzPct val="100000"/>
        <a:buFont typeface="Arial"/>
        <a:buChar char="•"/>
        <a:tabLst/>
        <a:defRPr b="0" baseline="0" cap="none" i="0" spc="0" strike="noStrike" sz="4800" u="none">
          <a:ln>
            <a:noFill/>
          </a:ln>
          <a:solidFill>
            <a:srgbClr val="91969B"/>
          </a:solidFill>
          <a:uFillTx/>
          <a:latin typeface="+mn-lt"/>
          <a:ea typeface="+mn-ea"/>
          <a:cs typeface="+mn-cs"/>
          <a:sym typeface="Helvetica"/>
        </a:defRPr>
      </a:lvl6pPr>
      <a:lvl7pPr marL="6094780" marR="0" indent="-609478" algn="l" defTabSz="1828433" latinLnBrk="0">
        <a:lnSpc>
          <a:spcPct val="90000"/>
        </a:lnSpc>
        <a:spcBef>
          <a:spcPts val="2000"/>
        </a:spcBef>
        <a:spcAft>
          <a:spcPts val="0"/>
        </a:spcAft>
        <a:buClrTx/>
        <a:buSzPct val="100000"/>
        <a:buFont typeface="Arial"/>
        <a:buChar char="•"/>
        <a:tabLst/>
        <a:defRPr b="0" baseline="0" cap="none" i="0" spc="0" strike="noStrike" sz="4800" u="none">
          <a:ln>
            <a:noFill/>
          </a:ln>
          <a:solidFill>
            <a:srgbClr val="91969B"/>
          </a:solidFill>
          <a:uFillTx/>
          <a:latin typeface="+mn-lt"/>
          <a:ea typeface="+mn-ea"/>
          <a:cs typeface="+mn-cs"/>
          <a:sym typeface="Helvetica"/>
        </a:defRPr>
      </a:lvl7pPr>
      <a:lvl8pPr marL="7008997" marR="0" indent="-609478" algn="l" defTabSz="1828433" latinLnBrk="0">
        <a:lnSpc>
          <a:spcPct val="90000"/>
        </a:lnSpc>
        <a:spcBef>
          <a:spcPts val="2000"/>
        </a:spcBef>
        <a:spcAft>
          <a:spcPts val="0"/>
        </a:spcAft>
        <a:buClrTx/>
        <a:buSzPct val="100000"/>
        <a:buFont typeface="Arial"/>
        <a:buChar char="•"/>
        <a:tabLst/>
        <a:defRPr b="0" baseline="0" cap="none" i="0" spc="0" strike="noStrike" sz="4800" u="none">
          <a:ln>
            <a:noFill/>
          </a:ln>
          <a:solidFill>
            <a:srgbClr val="91969B"/>
          </a:solidFill>
          <a:uFillTx/>
          <a:latin typeface="+mn-lt"/>
          <a:ea typeface="+mn-ea"/>
          <a:cs typeface="+mn-cs"/>
          <a:sym typeface="Helvetica"/>
        </a:defRPr>
      </a:lvl8pPr>
      <a:lvl9pPr marL="7923214" marR="0" indent="-609478" algn="l" defTabSz="1828433" latinLnBrk="0">
        <a:lnSpc>
          <a:spcPct val="90000"/>
        </a:lnSpc>
        <a:spcBef>
          <a:spcPts val="2000"/>
        </a:spcBef>
        <a:spcAft>
          <a:spcPts val="0"/>
        </a:spcAft>
        <a:buClrTx/>
        <a:buSzPct val="100000"/>
        <a:buFont typeface="Arial"/>
        <a:buChar char="•"/>
        <a:tabLst/>
        <a:defRPr b="0" baseline="0" cap="none" i="0" spc="0" strike="noStrike" sz="4800" u="none">
          <a:ln>
            <a:noFill/>
          </a:ln>
          <a:solidFill>
            <a:srgbClr val="91969B"/>
          </a:solidFill>
          <a:uFillTx/>
          <a:latin typeface="+mn-lt"/>
          <a:ea typeface="+mn-ea"/>
          <a:cs typeface="+mn-cs"/>
          <a:sym typeface="Helvetica"/>
        </a:defRPr>
      </a:lvl9pPr>
    </p:bodyStyle>
    <p:otherStyle>
      <a:lvl1pPr marL="0" marR="0" indent="0" algn="ctr" defTabSz="1828433" latinLnBrk="0">
        <a:lnSpc>
          <a:spcPct val="100000"/>
        </a:lnSpc>
        <a:spcBef>
          <a:spcPts val="0"/>
        </a:spcBef>
        <a:spcAft>
          <a:spcPts val="0"/>
        </a:spcAft>
        <a:buClrTx/>
        <a:buSzTx/>
        <a:buFontTx/>
        <a:buNone/>
        <a:tabLst/>
        <a:defRPr b="0" baseline="0" cap="none" i="0" spc="0" strike="noStrike" sz="2800" u="none">
          <a:ln>
            <a:noFill/>
          </a:ln>
          <a:solidFill>
            <a:schemeClr val="tx1"/>
          </a:solidFill>
          <a:uFillTx/>
          <a:latin typeface="+mn-lt"/>
          <a:ea typeface="+mn-ea"/>
          <a:cs typeface="+mn-cs"/>
          <a:sym typeface="Gill Sans"/>
        </a:defRPr>
      </a:lvl1pPr>
      <a:lvl2pPr marL="0" marR="0" indent="228600" algn="ctr" defTabSz="1828433" latinLnBrk="0">
        <a:lnSpc>
          <a:spcPct val="100000"/>
        </a:lnSpc>
        <a:spcBef>
          <a:spcPts val="0"/>
        </a:spcBef>
        <a:spcAft>
          <a:spcPts val="0"/>
        </a:spcAft>
        <a:buClrTx/>
        <a:buSzTx/>
        <a:buFontTx/>
        <a:buNone/>
        <a:tabLst/>
        <a:defRPr b="0" baseline="0" cap="none" i="0" spc="0" strike="noStrike" sz="2800" u="none">
          <a:ln>
            <a:noFill/>
          </a:ln>
          <a:solidFill>
            <a:schemeClr val="tx1"/>
          </a:solidFill>
          <a:uFillTx/>
          <a:latin typeface="+mn-lt"/>
          <a:ea typeface="+mn-ea"/>
          <a:cs typeface="+mn-cs"/>
          <a:sym typeface="Gill Sans"/>
        </a:defRPr>
      </a:lvl2pPr>
      <a:lvl3pPr marL="0" marR="0" indent="457200" algn="ctr" defTabSz="1828433" latinLnBrk="0">
        <a:lnSpc>
          <a:spcPct val="100000"/>
        </a:lnSpc>
        <a:spcBef>
          <a:spcPts val="0"/>
        </a:spcBef>
        <a:spcAft>
          <a:spcPts val="0"/>
        </a:spcAft>
        <a:buClrTx/>
        <a:buSzTx/>
        <a:buFontTx/>
        <a:buNone/>
        <a:tabLst/>
        <a:defRPr b="0" baseline="0" cap="none" i="0" spc="0" strike="noStrike" sz="2800" u="none">
          <a:ln>
            <a:noFill/>
          </a:ln>
          <a:solidFill>
            <a:schemeClr val="tx1"/>
          </a:solidFill>
          <a:uFillTx/>
          <a:latin typeface="+mn-lt"/>
          <a:ea typeface="+mn-ea"/>
          <a:cs typeface="+mn-cs"/>
          <a:sym typeface="Gill Sans"/>
        </a:defRPr>
      </a:lvl3pPr>
      <a:lvl4pPr marL="0" marR="0" indent="685800" algn="ctr" defTabSz="1828433" latinLnBrk="0">
        <a:lnSpc>
          <a:spcPct val="100000"/>
        </a:lnSpc>
        <a:spcBef>
          <a:spcPts val="0"/>
        </a:spcBef>
        <a:spcAft>
          <a:spcPts val="0"/>
        </a:spcAft>
        <a:buClrTx/>
        <a:buSzTx/>
        <a:buFontTx/>
        <a:buNone/>
        <a:tabLst/>
        <a:defRPr b="0" baseline="0" cap="none" i="0" spc="0" strike="noStrike" sz="2800" u="none">
          <a:ln>
            <a:noFill/>
          </a:ln>
          <a:solidFill>
            <a:schemeClr val="tx1"/>
          </a:solidFill>
          <a:uFillTx/>
          <a:latin typeface="+mn-lt"/>
          <a:ea typeface="+mn-ea"/>
          <a:cs typeface="+mn-cs"/>
          <a:sym typeface="Gill Sans"/>
        </a:defRPr>
      </a:lvl4pPr>
      <a:lvl5pPr marL="0" marR="0" indent="914400" algn="ctr" defTabSz="1828433" latinLnBrk="0">
        <a:lnSpc>
          <a:spcPct val="100000"/>
        </a:lnSpc>
        <a:spcBef>
          <a:spcPts val="0"/>
        </a:spcBef>
        <a:spcAft>
          <a:spcPts val="0"/>
        </a:spcAft>
        <a:buClrTx/>
        <a:buSzTx/>
        <a:buFontTx/>
        <a:buNone/>
        <a:tabLst/>
        <a:defRPr b="0" baseline="0" cap="none" i="0" spc="0" strike="noStrike" sz="2800" u="none">
          <a:ln>
            <a:noFill/>
          </a:ln>
          <a:solidFill>
            <a:schemeClr val="tx1"/>
          </a:solidFill>
          <a:uFillTx/>
          <a:latin typeface="+mn-lt"/>
          <a:ea typeface="+mn-ea"/>
          <a:cs typeface="+mn-cs"/>
          <a:sym typeface="Gill Sans"/>
        </a:defRPr>
      </a:lvl5pPr>
      <a:lvl6pPr marL="0" marR="0" indent="1143000" algn="ctr" defTabSz="1828433" latinLnBrk="0">
        <a:lnSpc>
          <a:spcPct val="100000"/>
        </a:lnSpc>
        <a:spcBef>
          <a:spcPts val="0"/>
        </a:spcBef>
        <a:spcAft>
          <a:spcPts val="0"/>
        </a:spcAft>
        <a:buClrTx/>
        <a:buSzTx/>
        <a:buFontTx/>
        <a:buNone/>
        <a:tabLst/>
        <a:defRPr b="0" baseline="0" cap="none" i="0" spc="0" strike="noStrike" sz="2800" u="none">
          <a:ln>
            <a:noFill/>
          </a:ln>
          <a:solidFill>
            <a:schemeClr val="tx1"/>
          </a:solidFill>
          <a:uFillTx/>
          <a:latin typeface="+mn-lt"/>
          <a:ea typeface="+mn-ea"/>
          <a:cs typeface="+mn-cs"/>
          <a:sym typeface="Gill Sans"/>
        </a:defRPr>
      </a:lvl6pPr>
      <a:lvl7pPr marL="0" marR="0" indent="1371600" algn="ctr" defTabSz="1828433" latinLnBrk="0">
        <a:lnSpc>
          <a:spcPct val="100000"/>
        </a:lnSpc>
        <a:spcBef>
          <a:spcPts val="0"/>
        </a:spcBef>
        <a:spcAft>
          <a:spcPts val="0"/>
        </a:spcAft>
        <a:buClrTx/>
        <a:buSzTx/>
        <a:buFontTx/>
        <a:buNone/>
        <a:tabLst/>
        <a:defRPr b="0" baseline="0" cap="none" i="0" spc="0" strike="noStrike" sz="2800" u="none">
          <a:ln>
            <a:noFill/>
          </a:ln>
          <a:solidFill>
            <a:schemeClr val="tx1"/>
          </a:solidFill>
          <a:uFillTx/>
          <a:latin typeface="+mn-lt"/>
          <a:ea typeface="+mn-ea"/>
          <a:cs typeface="+mn-cs"/>
          <a:sym typeface="Gill Sans"/>
        </a:defRPr>
      </a:lvl7pPr>
      <a:lvl8pPr marL="0" marR="0" indent="1600200" algn="ctr" defTabSz="1828433" latinLnBrk="0">
        <a:lnSpc>
          <a:spcPct val="100000"/>
        </a:lnSpc>
        <a:spcBef>
          <a:spcPts val="0"/>
        </a:spcBef>
        <a:spcAft>
          <a:spcPts val="0"/>
        </a:spcAft>
        <a:buClrTx/>
        <a:buSzTx/>
        <a:buFontTx/>
        <a:buNone/>
        <a:tabLst/>
        <a:defRPr b="0" baseline="0" cap="none" i="0" spc="0" strike="noStrike" sz="2800" u="none">
          <a:ln>
            <a:noFill/>
          </a:ln>
          <a:solidFill>
            <a:schemeClr val="tx1"/>
          </a:solidFill>
          <a:uFillTx/>
          <a:latin typeface="+mn-lt"/>
          <a:ea typeface="+mn-ea"/>
          <a:cs typeface="+mn-cs"/>
          <a:sym typeface="Gill Sans"/>
        </a:defRPr>
      </a:lvl8pPr>
      <a:lvl9pPr marL="0" marR="0" indent="1828800" algn="ctr" defTabSz="1828433" latinLnBrk="0">
        <a:lnSpc>
          <a:spcPct val="100000"/>
        </a:lnSpc>
        <a:spcBef>
          <a:spcPts val="0"/>
        </a:spcBef>
        <a:spcAft>
          <a:spcPts val="0"/>
        </a:spcAft>
        <a:buClrTx/>
        <a:buSzTx/>
        <a:buFontTx/>
        <a:buNone/>
        <a:tabLst/>
        <a:defRPr b="0" baseline="0" cap="none" i="0" spc="0" strike="noStrike" sz="2800" u="none">
          <a:ln>
            <a:noFill/>
          </a:ln>
          <a:solidFill>
            <a:schemeClr val="tx1"/>
          </a:solidFill>
          <a:uFillTx/>
          <a:latin typeface="+mn-lt"/>
          <a:ea typeface="+mn-ea"/>
          <a:cs typeface="+mn-cs"/>
          <a:sym typeface="Gill Sans"/>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thewaterdiaries.com" TargetMode="Externa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3.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thewaterdiaries.com" TargetMode="Externa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7.png"/><Relationship Id="rId6" Type="http://schemas.openxmlformats.org/officeDocument/2006/relationships/hyperlink" Target="https://www.youtube.com/watch?v=enfEaXLtphM&amp;t=70s" TargetMode="External"/></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thewaterdiaries.com" TargetMode="Externa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7.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thewaterdiaries.com" TargetMode="Externa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7.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png"/><Relationship Id="rId3" Type="http://schemas.openxmlformats.org/officeDocument/2006/relationships/hyperlink" Target="http://www.thewaterdiaries.com" TargetMode="External"/><Relationship Id="rId4" Type="http://schemas.openxmlformats.org/officeDocument/2006/relationships/image" Target="../media/image2.png"/><Relationship Id="rId5" Type="http://schemas.openxmlformats.org/officeDocument/2006/relationships/image" Target="../media/image1.png"/><Relationship Id="rId6" Type="http://schemas.openxmlformats.org/officeDocument/2006/relationships/hyperlink" Target="http://schools.esriuk.com" TargetMode="External"/></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 Id="rId3" Type="http://schemas.openxmlformats.org/officeDocument/2006/relationships/hyperlink" Target="http://www.thewaterdiaries.com" TargetMode="External"/><Relationship Id="rId4" Type="http://schemas.openxmlformats.org/officeDocument/2006/relationships/image" Target="../media/image2.png"/><Relationship Id="rId5" Type="http://schemas.openxmlformats.org/officeDocument/2006/relationships/image" Target="../media/image1.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png"/><Relationship Id="rId3" Type="http://schemas.openxmlformats.org/officeDocument/2006/relationships/hyperlink" Target="http://www.thewaterdiaries.com" TargetMode="External"/><Relationship Id="rId4" Type="http://schemas.openxmlformats.org/officeDocument/2006/relationships/image" Target="../media/image2.png"/><Relationship Id="rId5" Type="http://schemas.openxmlformats.org/officeDocument/2006/relationships/image" Target="../media/image1.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thewaterdiaries.com" TargetMode="External"/><Relationship Id="rId3" Type="http://schemas.openxmlformats.org/officeDocument/2006/relationships/image" Target="../media/image11.png"/><Relationship Id="rId4" Type="http://schemas.openxmlformats.org/officeDocument/2006/relationships/image" Target="../media/image2.png"/><Relationship Id="rId5" Type="http://schemas.openxmlformats.org/officeDocument/2006/relationships/image" Target="../media/image1.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 Id="rId3" Type="http://schemas.openxmlformats.org/officeDocument/2006/relationships/hyperlink" Target="http://www.thewaterdiaries.com" TargetMode="External"/><Relationship Id="rId4" Type="http://schemas.openxmlformats.org/officeDocument/2006/relationships/image" Target="../media/image2.png"/><Relationship Id="rId5" Type="http://schemas.openxmlformats.org/officeDocument/2006/relationships/image" Target="../media/image1.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png"/><Relationship Id="rId3" Type="http://schemas.openxmlformats.org/officeDocument/2006/relationships/hyperlink" Target="http://www.thewaterdiaries.com" TargetMode="External"/><Relationship Id="rId4" Type="http://schemas.openxmlformats.org/officeDocument/2006/relationships/image" Target="../media/image2.png"/><Relationship Id="rId5" Type="http://schemas.openxmlformats.org/officeDocument/2006/relationships/image" Target="../media/image1.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thewaterdiaries.com" TargetMode="Externa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7.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thewaterdiaries.com" TargetMode="Externa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4.pn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thewaterdiaries.com" TargetMode="Externa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7.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thewaterdiaries.com" TargetMode="Externa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hyperlink" Target="https://drive.google.com/file/d/1LC-srFeOxNVDd2B-GUnd-aHfJSdVv9Dw/view?usp=sharing" TargetMode="External"/><Relationship Id="rId6" Type="http://schemas.openxmlformats.org/officeDocument/2006/relationships/image" Target="../media/image7.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thewaterdiaries.com" TargetMode="External"/><Relationship Id="rId3" Type="http://schemas.openxmlformats.org/officeDocument/2006/relationships/image" Target="../media/image2.png"/><Relationship Id="rId4" Type="http://schemas.openxmlformats.org/officeDocument/2006/relationships/image" Target="../media/image1.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thewaterdiaries.com" TargetMode="External"/><Relationship Id="rId3" Type="http://schemas.openxmlformats.org/officeDocument/2006/relationships/image" Target="../media/image2.png"/><Relationship Id="rId4" Type="http://schemas.openxmlformats.org/officeDocument/2006/relationships/image" Target="../media/image1.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thewaterdiaries.com" TargetMode="Externa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5.png"/><Relationship Id="rId6" Type="http://schemas.openxmlformats.org/officeDocument/2006/relationships/image" Target="../media/image7.png"/><Relationship Id="rId7" Type="http://schemas.openxmlformats.org/officeDocument/2006/relationships/hyperlink" Target="https://drive.google.com/file/d/1DnRa7iUQgA5dZ3JCWLOcUJZMdR5HzXU9/view?usp=sharing" TargetMode="External"/></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thewaterdiaries.com" TargetMode="Externa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5.png"/><Relationship Id="rId6" Type="http://schemas.openxmlformats.org/officeDocument/2006/relationships/image" Target="../media/image7.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thewaterdiaries.com" TargetMode="Externa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4.pn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thewaterdiaries.com" TargetMode="Externa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png"/><Relationship Id="rId8" Type="http://schemas.openxmlformats.org/officeDocument/2006/relationships/hyperlink" Target="http://www.fearghalo.com" TargetMode="External"/><Relationship Id="rId9" Type="http://schemas.openxmlformats.org/officeDocument/2006/relationships/hyperlink" Target="http://www.studiocanoe.com" TargetMode="External"/><Relationship Id="rId10" Type="http://schemas.openxmlformats.org/officeDocument/2006/relationships/hyperlink" Target="https://twitter.com/S_Mc_G" TargetMode="External"/></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www.thewaterdiaries.com" TargetMode="External"/><Relationship Id="rId3"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thewaterdiaries.com" TargetMode="Externa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5.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thewaterdiaries.com" TargetMode="External"/><Relationship Id="rId3" Type="http://schemas.openxmlformats.org/officeDocument/2006/relationships/image" Target="../media/image2.png"/><Relationship Id="rId4" Type="http://schemas.openxmlformats.org/officeDocument/2006/relationships/image" Target="../media/image1.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thewaterdiaries.com" TargetMode="Externa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5.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thewaterdiaries.com" TargetMode="Externa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6.png"/><Relationship Id="rId6" Type="http://schemas.openxmlformats.org/officeDocument/2006/relationships/image" Target="../media/image1.jpe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thewaterdiaries.com" TargetMode="External"/><Relationship Id="rId3" Type="http://schemas.openxmlformats.org/officeDocument/2006/relationships/image" Target="../media/image2.png"/><Relationship Id="rId4" Type="http://schemas.openxmlformats.org/officeDocument/2006/relationships/image" Target="../media/image1.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thewaterdiaries.com" TargetMode="Externa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4.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thewaterdiaries.com" TargetMode="Externa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7.png"/><Relationship Id="rId6" Type="http://schemas.openxmlformats.org/officeDocument/2006/relationships/hyperlink" Target="https://www.youtube.com/watch?v=KUNCwDphp0s" TargetMode="External"/></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5" name="Shape 45"/>
          <p:cNvSpPr/>
          <p:nvPr/>
        </p:nvSpPr>
        <p:spPr>
          <a:xfrm>
            <a:off x="22302931" y="729405"/>
            <a:ext cx="844155" cy="844382"/>
          </a:xfrm>
          <a:prstGeom prst="ellipse">
            <a:avLst/>
          </a:prstGeom>
          <a:solidFill>
            <a:srgbClr val="25C8B4"/>
          </a:solidFill>
          <a:ln w="12700">
            <a:miter lim="400000"/>
          </a:ln>
        </p:spPr>
        <p:txBody>
          <a:bodyPr lIns="45718" tIns="45718" rIns="45718" bIns="45718" anchor="ctr"/>
          <a:lstStyle/>
          <a:p>
            <a:pPr algn="ctr">
              <a:defRPr>
                <a:solidFill>
                  <a:srgbClr val="91969B"/>
                </a:solidFill>
              </a:defRPr>
            </a:pPr>
          </a:p>
        </p:txBody>
      </p:sp>
      <p:sp>
        <p:nvSpPr>
          <p:cNvPr id="46" name="Shape 46"/>
          <p:cNvSpPr/>
          <p:nvPr/>
        </p:nvSpPr>
        <p:spPr>
          <a:xfrm>
            <a:off x="7791463" y="12512739"/>
            <a:ext cx="8807514" cy="627343"/>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defRPr sz="3000" u="sng">
                <a:solidFill>
                  <a:srgbClr val="0000FF"/>
                </a:solidFill>
                <a:uFill>
                  <a:solidFill>
                    <a:srgbClr val="0000FF"/>
                  </a:solidFill>
                </a:uFill>
                <a:latin typeface="Gill Sans"/>
                <a:ea typeface="Gill Sans"/>
                <a:cs typeface="Gill Sans"/>
                <a:sym typeface="Gill Sans"/>
                <a:hlinkClick r:id="rId2" invalidUrl="" action="" tgtFrame="" tooltip="" history="1" highlightClick="0" endSnd="0"/>
              </a:defRPr>
            </a:lvl1pPr>
          </a:lstStyle>
          <a:p>
            <a:pPr>
              <a:defRPr>
                <a:solidFill>
                  <a:srgbClr val="53585F"/>
                </a:solidFill>
                <a:uFillTx/>
              </a:defRPr>
            </a:pPr>
            <a:r>
              <a:rPr>
                <a:solidFill>
                  <a:srgbClr val="0000FF"/>
                </a:solidFill>
                <a:uFill>
                  <a:solidFill>
                    <a:srgbClr val="0000FF"/>
                  </a:solidFill>
                </a:uFill>
                <a:hlinkClick r:id="rId2" invalidUrl="" action="" tgtFrame="" tooltip="" history="1" highlightClick="0" endSnd="0"/>
              </a:rPr>
              <a:t>www.thewaterdiaries.com</a:t>
            </a:r>
          </a:p>
        </p:txBody>
      </p:sp>
      <p:sp>
        <p:nvSpPr>
          <p:cNvPr id="47" name="Shape 47"/>
          <p:cNvSpPr/>
          <p:nvPr>
            <p:ph type="sldNum" sz="quarter" idx="4294967295"/>
          </p:nvPr>
        </p:nvSpPr>
        <p:spPr>
          <a:xfrm>
            <a:off x="22584039" y="902676"/>
            <a:ext cx="281939" cy="497839"/>
          </a:xfrm>
          <a:prstGeom prst="rect">
            <a:avLst/>
          </a:prstGeom>
          <a:extLst>
            <a:ext uri="{C572A759-6A51-4108-AA02-DFA0A04FC94B}">
              <ma14:wrappingTextBoxFlag xmlns:ma14="http://schemas.microsoft.com/office/mac/drawingml/2011/main" val="1"/>
            </a:ext>
          </a:extLst>
        </p:spPr>
        <p:txBody>
          <a:bodyPr wrap="none" lIns="45718" tIns="45718" rIns="45718" bIns="45718"/>
          <a:lstStyle>
            <a:lvl1pPr defTabSz="1828432"/>
          </a:lstStyle>
          <a:p>
            <a:pPr/>
            <a:fld id="{86CB4B4D-7CA3-9044-876B-883B54F8677D}" type="slidenum"/>
          </a:p>
        </p:txBody>
      </p:sp>
      <p:pic>
        <p:nvPicPr>
          <p:cNvPr id="48" name="image1.png"/>
          <p:cNvPicPr>
            <a:picLocks noChangeAspect="1"/>
          </p:cNvPicPr>
          <p:nvPr/>
        </p:nvPicPr>
        <p:blipFill>
          <a:blip r:embed="rId3">
            <a:extLst/>
          </a:blip>
          <a:stretch>
            <a:fillRect/>
          </a:stretch>
        </p:blipFill>
        <p:spPr>
          <a:xfrm>
            <a:off x="1018423" y="11493258"/>
            <a:ext cx="3055704" cy="1505473"/>
          </a:xfrm>
          <a:prstGeom prst="rect">
            <a:avLst/>
          </a:prstGeom>
          <a:ln w="12700">
            <a:miter lim="400000"/>
          </a:ln>
        </p:spPr>
      </p:pic>
      <p:pic>
        <p:nvPicPr>
          <p:cNvPr id="49" name="image2.png"/>
          <p:cNvPicPr>
            <a:picLocks noChangeAspect="1"/>
          </p:cNvPicPr>
          <p:nvPr/>
        </p:nvPicPr>
        <p:blipFill>
          <a:blip r:embed="rId4">
            <a:alphaModFix amt="69746"/>
            <a:extLst/>
          </a:blip>
          <a:stretch>
            <a:fillRect/>
          </a:stretch>
        </p:blipFill>
        <p:spPr>
          <a:xfrm>
            <a:off x="21515660" y="10875895"/>
            <a:ext cx="5328939" cy="5234061"/>
          </a:xfrm>
          <a:prstGeom prst="rect">
            <a:avLst/>
          </a:prstGeom>
          <a:ln w="12700">
            <a:miter lim="400000"/>
          </a:ln>
        </p:spPr>
      </p:pic>
      <p:pic>
        <p:nvPicPr>
          <p:cNvPr id="50" name="image3.png"/>
          <p:cNvPicPr>
            <a:picLocks noChangeAspect="1"/>
          </p:cNvPicPr>
          <p:nvPr/>
        </p:nvPicPr>
        <p:blipFill>
          <a:blip r:embed="rId5">
            <a:extLst/>
          </a:blip>
          <a:stretch>
            <a:fillRect/>
          </a:stretch>
        </p:blipFill>
        <p:spPr>
          <a:xfrm>
            <a:off x="2702435" y="1990910"/>
            <a:ext cx="18966430" cy="7999864"/>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9" name="Shape 249"/>
          <p:cNvSpPr/>
          <p:nvPr/>
        </p:nvSpPr>
        <p:spPr>
          <a:xfrm>
            <a:off x="22302931" y="729405"/>
            <a:ext cx="844155" cy="844382"/>
          </a:xfrm>
          <a:prstGeom prst="ellipse">
            <a:avLst/>
          </a:prstGeom>
          <a:solidFill>
            <a:srgbClr val="25C8B4"/>
          </a:solidFill>
          <a:ln w="12700">
            <a:miter lim="400000"/>
          </a:ln>
        </p:spPr>
        <p:txBody>
          <a:bodyPr lIns="45718" tIns="45718" rIns="45718" bIns="45718" anchor="ctr"/>
          <a:lstStyle/>
          <a:p>
            <a:pPr algn="ctr">
              <a:defRPr>
                <a:solidFill>
                  <a:srgbClr val="91969B"/>
                </a:solidFill>
              </a:defRPr>
            </a:pPr>
          </a:p>
        </p:txBody>
      </p:sp>
      <p:sp>
        <p:nvSpPr>
          <p:cNvPr id="250" name="Shape 250"/>
          <p:cNvSpPr/>
          <p:nvPr/>
        </p:nvSpPr>
        <p:spPr>
          <a:xfrm>
            <a:off x="7791463" y="12512739"/>
            <a:ext cx="8807514" cy="627343"/>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defRPr sz="3000" u="sng">
                <a:solidFill>
                  <a:srgbClr val="0000FF"/>
                </a:solidFill>
                <a:uFill>
                  <a:solidFill>
                    <a:srgbClr val="0000FF"/>
                  </a:solidFill>
                </a:uFill>
                <a:latin typeface="Gill Sans"/>
                <a:ea typeface="Gill Sans"/>
                <a:cs typeface="Gill Sans"/>
                <a:sym typeface="Gill Sans"/>
                <a:hlinkClick r:id="rId2" invalidUrl="" action="" tgtFrame="" tooltip="" history="1" highlightClick="0" endSnd="0"/>
              </a:defRPr>
            </a:lvl1pPr>
          </a:lstStyle>
          <a:p>
            <a:pPr>
              <a:defRPr>
                <a:solidFill>
                  <a:srgbClr val="53585F"/>
                </a:solidFill>
                <a:uFillTx/>
              </a:defRPr>
            </a:pPr>
            <a:r>
              <a:rPr>
                <a:solidFill>
                  <a:srgbClr val="0000FF"/>
                </a:solidFill>
                <a:uFill>
                  <a:solidFill>
                    <a:srgbClr val="0000FF"/>
                  </a:solidFill>
                </a:uFill>
                <a:hlinkClick r:id="rId2" invalidUrl="" action="" tgtFrame="" tooltip="" history="1" highlightClick="0" endSnd="0"/>
              </a:rPr>
              <a:t>www.thewaterdiaries.com</a:t>
            </a:r>
          </a:p>
        </p:txBody>
      </p:sp>
      <p:sp>
        <p:nvSpPr>
          <p:cNvPr id="251" name="Shape 251"/>
          <p:cNvSpPr/>
          <p:nvPr>
            <p:ph type="sldNum" sz="quarter" idx="4294967295"/>
          </p:nvPr>
        </p:nvSpPr>
        <p:spPr>
          <a:xfrm>
            <a:off x="22495139" y="902676"/>
            <a:ext cx="459739" cy="497839"/>
          </a:xfrm>
          <a:prstGeom prst="rect">
            <a:avLst/>
          </a:prstGeom>
          <a:extLst>
            <a:ext uri="{C572A759-6A51-4108-AA02-DFA0A04FC94B}">
              <ma14:wrappingTextBoxFlag xmlns:ma14="http://schemas.microsoft.com/office/mac/drawingml/2011/main" val="1"/>
            </a:ext>
          </a:extLst>
        </p:spPr>
        <p:txBody>
          <a:bodyPr wrap="none" lIns="45718" tIns="45718" rIns="45718" bIns="45718"/>
          <a:lstStyle>
            <a:lvl1pPr defTabSz="1828432"/>
          </a:lstStyle>
          <a:p>
            <a:pPr/>
            <a:fld id="{86CB4B4D-7CA3-9044-876B-883B54F8677D}" type="slidenum"/>
          </a:p>
        </p:txBody>
      </p:sp>
      <p:pic>
        <p:nvPicPr>
          <p:cNvPr id="252" name="image1.png"/>
          <p:cNvPicPr>
            <a:picLocks noChangeAspect="1"/>
          </p:cNvPicPr>
          <p:nvPr/>
        </p:nvPicPr>
        <p:blipFill>
          <a:blip r:embed="rId3">
            <a:extLst/>
          </a:blip>
          <a:stretch>
            <a:fillRect/>
          </a:stretch>
        </p:blipFill>
        <p:spPr>
          <a:xfrm>
            <a:off x="1018423" y="11493258"/>
            <a:ext cx="3055704" cy="1505473"/>
          </a:xfrm>
          <a:prstGeom prst="rect">
            <a:avLst/>
          </a:prstGeom>
          <a:ln w="12700">
            <a:miter lim="400000"/>
          </a:ln>
        </p:spPr>
      </p:pic>
      <p:pic>
        <p:nvPicPr>
          <p:cNvPr id="253" name="image2.png"/>
          <p:cNvPicPr>
            <a:picLocks noChangeAspect="1"/>
          </p:cNvPicPr>
          <p:nvPr/>
        </p:nvPicPr>
        <p:blipFill>
          <a:blip r:embed="rId4">
            <a:alphaModFix amt="69746"/>
            <a:extLst/>
          </a:blip>
          <a:stretch>
            <a:fillRect/>
          </a:stretch>
        </p:blipFill>
        <p:spPr>
          <a:xfrm>
            <a:off x="21515660" y="10875895"/>
            <a:ext cx="5328939" cy="5234061"/>
          </a:xfrm>
          <a:prstGeom prst="rect">
            <a:avLst/>
          </a:prstGeom>
          <a:ln w="12700">
            <a:miter lim="400000"/>
          </a:ln>
        </p:spPr>
      </p:pic>
      <p:pic>
        <p:nvPicPr>
          <p:cNvPr id="254" name="image7.png"/>
          <p:cNvPicPr>
            <a:picLocks noChangeAspect="1"/>
          </p:cNvPicPr>
          <p:nvPr/>
        </p:nvPicPr>
        <p:blipFill>
          <a:blip r:embed="rId5">
            <a:extLst/>
          </a:blip>
          <a:stretch>
            <a:fillRect/>
          </a:stretch>
        </p:blipFill>
        <p:spPr>
          <a:xfrm>
            <a:off x="14157041" y="2660776"/>
            <a:ext cx="10271116" cy="7786677"/>
          </a:xfrm>
          <a:prstGeom prst="rect">
            <a:avLst/>
          </a:prstGeom>
          <a:ln w="12700">
            <a:miter lim="400000"/>
          </a:ln>
        </p:spPr>
      </p:pic>
      <p:sp>
        <p:nvSpPr>
          <p:cNvPr id="255" name="Shape 255"/>
          <p:cNvSpPr/>
          <p:nvPr/>
        </p:nvSpPr>
        <p:spPr>
          <a:xfrm>
            <a:off x="738258" y="742575"/>
            <a:ext cx="4528850" cy="1633978"/>
          </a:xfrm>
          <a:prstGeom prst="rect">
            <a:avLst/>
          </a:prstGeom>
          <a:solidFill>
            <a:srgbClr val="136773"/>
          </a:solidFill>
          <a:ln w="12700">
            <a:miter lim="400000"/>
          </a:ln>
        </p:spPr>
        <p:txBody>
          <a:bodyPr lIns="45718" tIns="45718" rIns="45718" bIns="45718" anchor="ctr"/>
          <a:lstStyle/>
          <a:p>
            <a:pPr>
              <a:defRPr sz="2800">
                <a:solidFill>
                  <a:srgbClr val="FFFFFF"/>
                </a:solidFill>
              </a:defRPr>
            </a:pPr>
          </a:p>
        </p:txBody>
      </p:sp>
      <p:sp>
        <p:nvSpPr>
          <p:cNvPr id="256" name="Shape 256"/>
          <p:cNvSpPr/>
          <p:nvPr/>
        </p:nvSpPr>
        <p:spPr>
          <a:xfrm>
            <a:off x="2901013" y="1260509"/>
            <a:ext cx="1405491" cy="54501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nSpc>
                <a:spcPts val="4500"/>
              </a:lnSpc>
              <a:spcBef>
                <a:spcPts val="1600"/>
              </a:spcBef>
              <a:defRPr sz="3000">
                <a:solidFill>
                  <a:srgbClr val="91969B"/>
                </a:solidFill>
                <a:latin typeface="Gill Sans"/>
                <a:ea typeface="Gill Sans"/>
                <a:cs typeface="Gill Sans"/>
                <a:sym typeface="Gill Sans"/>
              </a:defRPr>
            </a:pPr>
            <a:r>
              <a:t> </a:t>
            </a:r>
            <a:r>
              <a:rPr cap="all" spc="49">
                <a:solidFill>
                  <a:srgbClr val="FFFFFF"/>
                </a:solidFill>
              </a:rPr>
              <a:t>INTRO </a:t>
            </a:r>
          </a:p>
        </p:txBody>
      </p:sp>
      <p:sp>
        <p:nvSpPr>
          <p:cNvPr id="257" name="Shape 257"/>
          <p:cNvSpPr/>
          <p:nvPr/>
        </p:nvSpPr>
        <p:spPr>
          <a:xfrm>
            <a:off x="1421249" y="1063531"/>
            <a:ext cx="928460" cy="965461"/>
          </a:xfrm>
          <a:prstGeom prst="ellipse">
            <a:avLst/>
          </a:prstGeom>
          <a:solidFill>
            <a:srgbClr val="81DC64"/>
          </a:solidFill>
          <a:ln w="25400">
            <a:solidFill>
              <a:srgbClr val="000000">
                <a:alpha val="0"/>
              </a:srgbClr>
            </a:solidFill>
            <a:miter lim="400000"/>
          </a:ln>
        </p:spPr>
        <p:txBody>
          <a:bodyPr lIns="45718" tIns="45718" rIns="45718" bIns="45718" anchor="ctr"/>
          <a:lstStyle/>
          <a:p>
            <a:pPr>
              <a:defRPr sz="5900">
                <a:solidFill>
                  <a:srgbClr val="91969B"/>
                </a:solidFill>
                <a:effectLst>
                  <a:outerShdw sx="100000" sy="100000" kx="0" ky="0" algn="b" rotWithShape="0" blurRad="38100" dist="38100" dir="2700000">
                    <a:srgbClr val="000000"/>
                  </a:outerShdw>
                </a:effectLst>
                <a:latin typeface="Gill Sans"/>
                <a:ea typeface="Gill Sans"/>
                <a:cs typeface="Gill Sans"/>
                <a:sym typeface="Gill Sans"/>
              </a:defRPr>
            </a:pPr>
          </a:p>
        </p:txBody>
      </p:sp>
      <p:sp>
        <p:nvSpPr>
          <p:cNvPr id="258" name="Shape 258"/>
          <p:cNvSpPr/>
          <p:nvPr/>
        </p:nvSpPr>
        <p:spPr>
          <a:xfrm>
            <a:off x="1592487" y="1323388"/>
            <a:ext cx="585988" cy="544599"/>
          </a:xfrm>
          <a:custGeom>
            <a:avLst/>
            <a:gdLst/>
            <a:ahLst/>
            <a:cxnLst>
              <a:cxn ang="0">
                <a:pos x="wd2" y="hd2"/>
              </a:cxn>
              <a:cxn ang="5400000">
                <a:pos x="wd2" y="hd2"/>
              </a:cxn>
              <a:cxn ang="10800000">
                <a:pos x="wd2" y="hd2"/>
              </a:cxn>
              <a:cxn ang="16200000">
                <a:pos x="wd2" y="hd2"/>
              </a:cxn>
            </a:cxnLst>
            <a:rect l="0" t="0" r="r" b="b"/>
            <a:pathLst>
              <a:path w="21348" h="17053" fill="norm" stroke="1" extrusionOk="0">
                <a:moveTo>
                  <a:pt x="20740" y="3005"/>
                </a:moveTo>
                <a:cubicBezTo>
                  <a:pt x="7216" y="7674"/>
                  <a:pt x="12712" y="-4547"/>
                  <a:pt x="2103" y="1949"/>
                </a:cubicBezTo>
                <a:cubicBezTo>
                  <a:pt x="0" y="2680"/>
                  <a:pt x="0" y="2680"/>
                  <a:pt x="0" y="2680"/>
                </a:cubicBezTo>
                <a:cubicBezTo>
                  <a:pt x="4205" y="17053"/>
                  <a:pt x="4205" y="17053"/>
                  <a:pt x="4205" y="17053"/>
                </a:cubicBezTo>
                <a:cubicBezTo>
                  <a:pt x="6738" y="17053"/>
                  <a:pt x="6738" y="17053"/>
                  <a:pt x="6738" y="17053"/>
                </a:cubicBezTo>
                <a:cubicBezTo>
                  <a:pt x="4635" y="9867"/>
                  <a:pt x="4635" y="9867"/>
                  <a:pt x="4635" y="9867"/>
                </a:cubicBezTo>
                <a:cubicBezTo>
                  <a:pt x="14002" y="3370"/>
                  <a:pt x="10179" y="17053"/>
                  <a:pt x="21170" y="3370"/>
                </a:cubicBezTo>
                <a:cubicBezTo>
                  <a:pt x="21600" y="3370"/>
                  <a:pt x="21170" y="3005"/>
                  <a:pt x="20740" y="3005"/>
                </a:cubicBezTo>
              </a:path>
            </a:pathLst>
          </a:custGeom>
          <a:solidFill>
            <a:srgbClr val="FFFFFF"/>
          </a:solidFill>
          <a:ln w="12700">
            <a:miter lim="400000"/>
          </a:ln>
        </p:spPr>
        <p:txBody>
          <a:bodyPr lIns="45718" tIns="45718" rIns="45718" bIns="45718" anchor="ctr"/>
          <a:lstStyle/>
          <a:p>
            <a:pPr>
              <a:defRPr sz="3900">
                <a:solidFill>
                  <a:srgbClr val="91969B"/>
                </a:solidFill>
              </a:defRPr>
            </a:pPr>
          </a:p>
        </p:txBody>
      </p:sp>
      <p:sp>
        <p:nvSpPr>
          <p:cNvPr id="259" name="Shape 259"/>
          <p:cNvSpPr/>
          <p:nvPr/>
        </p:nvSpPr>
        <p:spPr>
          <a:xfrm>
            <a:off x="756380" y="4592447"/>
            <a:ext cx="9802940" cy="343579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i="1" sz="5000">
                <a:solidFill>
                  <a:srgbClr val="53585F"/>
                </a:solidFill>
                <a:latin typeface="Futura"/>
                <a:ea typeface="Futura"/>
                <a:cs typeface="Futura"/>
                <a:sym typeface="Futura"/>
              </a:defRPr>
            </a:pPr>
            <a:r>
              <a:t>“I will sell the vegetables in the capital city Amman watch the </a:t>
            </a:r>
            <a:r>
              <a:rPr u="sng">
                <a:solidFill>
                  <a:srgbClr val="0000FF"/>
                </a:solidFill>
                <a:uFill>
                  <a:solidFill>
                    <a:srgbClr val="0000FF"/>
                  </a:solidFill>
                </a:uFill>
                <a:hlinkClick r:id="rId6" invalidUrl="" action="" tgtFrame="" tooltip="" history="1" highlightClick="0" endSnd="0"/>
              </a:rPr>
              <a:t>video</a:t>
            </a:r>
            <a:r>
              <a:t> to see the market where they will be sold.”</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2" grpId="1" fill="hold">
                                  <p:stCondLst>
                                    <p:cond delay="0"/>
                                  </p:stCondLst>
                                  <p:iterate type="el" backwards="0">
                                    <p:tmAbs val="0"/>
                                  </p:iterate>
                                  <p:childTnLst>
                                    <p:set>
                                      <p:cBhvr>
                                        <p:cTn id="6" fill="hold"/>
                                        <p:tgtEl>
                                          <p:spTgt spid="257"/>
                                        </p:tgtEl>
                                        <p:attrNameLst>
                                          <p:attrName>style.visibility</p:attrName>
                                        </p:attrNameLst>
                                      </p:cBhvr>
                                      <p:to>
                                        <p:strVal val="visible"/>
                                      </p:to>
                                    </p:set>
                                    <p:animEffect filter="wipe(down)" transition="in">
                                      <p:cBhvr>
                                        <p:cTn id="7" dur="500"/>
                                        <p:tgtEl>
                                          <p:spTgt spid="257"/>
                                        </p:tgtEl>
                                      </p:cBhvr>
                                    </p:animEffect>
                                  </p:childTnLst>
                                </p:cTn>
                              </p:par>
                            </p:childTnLst>
                          </p:cTn>
                        </p:par>
                        <p:par>
                          <p:cTn id="8" fill="hold">
                            <p:stCondLst>
                              <p:cond delay="500"/>
                            </p:stCondLst>
                            <p:childTnLst>
                              <p:par>
                                <p:cTn id="9" presetClass="entr" nodeType="afterEffect" presetSubtype="4" presetID="22" grpId="2" fill="hold">
                                  <p:stCondLst>
                                    <p:cond delay="0"/>
                                  </p:stCondLst>
                                  <p:iterate type="el" backwards="0">
                                    <p:tmAbs val="0"/>
                                  </p:iterate>
                                  <p:childTnLst>
                                    <p:set>
                                      <p:cBhvr>
                                        <p:cTn id="10" fill="hold"/>
                                        <p:tgtEl>
                                          <p:spTgt spid="258"/>
                                        </p:tgtEl>
                                        <p:attrNameLst>
                                          <p:attrName>style.visibility</p:attrName>
                                        </p:attrNameLst>
                                      </p:cBhvr>
                                      <p:to>
                                        <p:strVal val="visible"/>
                                      </p:to>
                                    </p:set>
                                    <p:animEffect filter="wipe(down)" transition="in">
                                      <p:cBhvr>
                                        <p:cTn id="11" dur="500"/>
                                        <p:tgtEl>
                                          <p:spTgt spid="25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57" grpId="1"/>
      <p:bldP build="whole" bldLvl="1" animBg="1" rev="0" advAuto="0" spid="258" grpId="2"/>
    </p:bldLst>
  </p:timing>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1" name="Shape 261"/>
          <p:cNvSpPr/>
          <p:nvPr/>
        </p:nvSpPr>
        <p:spPr>
          <a:xfrm>
            <a:off x="22302931" y="729405"/>
            <a:ext cx="844155" cy="844382"/>
          </a:xfrm>
          <a:prstGeom prst="ellipse">
            <a:avLst/>
          </a:prstGeom>
          <a:solidFill>
            <a:srgbClr val="25C8B4"/>
          </a:solidFill>
          <a:ln w="12700">
            <a:miter lim="400000"/>
          </a:ln>
        </p:spPr>
        <p:txBody>
          <a:bodyPr lIns="45718" tIns="45718" rIns="45718" bIns="45718" anchor="ctr"/>
          <a:lstStyle/>
          <a:p>
            <a:pPr algn="ctr">
              <a:defRPr>
                <a:solidFill>
                  <a:srgbClr val="91969B"/>
                </a:solidFill>
              </a:defRPr>
            </a:pPr>
          </a:p>
        </p:txBody>
      </p:sp>
      <p:sp>
        <p:nvSpPr>
          <p:cNvPr id="262" name="Shape 262"/>
          <p:cNvSpPr/>
          <p:nvPr/>
        </p:nvSpPr>
        <p:spPr>
          <a:xfrm>
            <a:off x="7791463" y="12512739"/>
            <a:ext cx="8807514" cy="627343"/>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defRPr sz="3000" u="sng">
                <a:solidFill>
                  <a:srgbClr val="0000FF"/>
                </a:solidFill>
                <a:uFill>
                  <a:solidFill>
                    <a:srgbClr val="0000FF"/>
                  </a:solidFill>
                </a:uFill>
                <a:latin typeface="Gill Sans"/>
                <a:ea typeface="Gill Sans"/>
                <a:cs typeface="Gill Sans"/>
                <a:sym typeface="Gill Sans"/>
                <a:hlinkClick r:id="rId2" invalidUrl="" action="" tgtFrame="" tooltip="" history="1" highlightClick="0" endSnd="0"/>
              </a:defRPr>
            </a:lvl1pPr>
          </a:lstStyle>
          <a:p>
            <a:pPr>
              <a:defRPr>
                <a:solidFill>
                  <a:srgbClr val="53585F"/>
                </a:solidFill>
                <a:uFillTx/>
              </a:defRPr>
            </a:pPr>
            <a:r>
              <a:rPr>
                <a:solidFill>
                  <a:srgbClr val="0000FF"/>
                </a:solidFill>
                <a:uFill>
                  <a:solidFill>
                    <a:srgbClr val="0000FF"/>
                  </a:solidFill>
                </a:uFill>
                <a:hlinkClick r:id="rId2" invalidUrl="" action="" tgtFrame="" tooltip="" history="1" highlightClick="0" endSnd="0"/>
              </a:rPr>
              <a:t>www.thewaterdiaries.com</a:t>
            </a:r>
          </a:p>
        </p:txBody>
      </p:sp>
      <p:sp>
        <p:nvSpPr>
          <p:cNvPr id="263" name="Shape 263"/>
          <p:cNvSpPr/>
          <p:nvPr>
            <p:ph type="sldNum" sz="quarter" idx="4294967295"/>
          </p:nvPr>
        </p:nvSpPr>
        <p:spPr>
          <a:xfrm>
            <a:off x="22495139" y="902676"/>
            <a:ext cx="459739" cy="497839"/>
          </a:xfrm>
          <a:prstGeom prst="rect">
            <a:avLst/>
          </a:prstGeom>
          <a:extLst>
            <a:ext uri="{C572A759-6A51-4108-AA02-DFA0A04FC94B}">
              <ma14:wrappingTextBoxFlag xmlns:ma14="http://schemas.microsoft.com/office/mac/drawingml/2011/main" val="1"/>
            </a:ext>
          </a:extLst>
        </p:spPr>
        <p:txBody>
          <a:bodyPr wrap="none" lIns="45718" tIns="45718" rIns="45718" bIns="45718"/>
          <a:lstStyle>
            <a:lvl1pPr defTabSz="1828432"/>
          </a:lstStyle>
          <a:p>
            <a:pPr/>
            <a:fld id="{86CB4B4D-7CA3-9044-876B-883B54F8677D}" type="slidenum"/>
          </a:p>
        </p:txBody>
      </p:sp>
      <p:pic>
        <p:nvPicPr>
          <p:cNvPr id="264" name="image1.png"/>
          <p:cNvPicPr>
            <a:picLocks noChangeAspect="1"/>
          </p:cNvPicPr>
          <p:nvPr/>
        </p:nvPicPr>
        <p:blipFill>
          <a:blip r:embed="rId3">
            <a:extLst/>
          </a:blip>
          <a:stretch>
            <a:fillRect/>
          </a:stretch>
        </p:blipFill>
        <p:spPr>
          <a:xfrm>
            <a:off x="1018423" y="11493258"/>
            <a:ext cx="3055704" cy="1505473"/>
          </a:xfrm>
          <a:prstGeom prst="rect">
            <a:avLst/>
          </a:prstGeom>
          <a:ln w="12700">
            <a:miter lim="400000"/>
          </a:ln>
        </p:spPr>
      </p:pic>
      <p:pic>
        <p:nvPicPr>
          <p:cNvPr id="265" name="image2.png"/>
          <p:cNvPicPr>
            <a:picLocks noChangeAspect="1"/>
          </p:cNvPicPr>
          <p:nvPr/>
        </p:nvPicPr>
        <p:blipFill>
          <a:blip r:embed="rId4">
            <a:alphaModFix amt="69746"/>
            <a:extLst/>
          </a:blip>
          <a:stretch>
            <a:fillRect/>
          </a:stretch>
        </p:blipFill>
        <p:spPr>
          <a:xfrm>
            <a:off x="21515660" y="10875895"/>
            <a:ext cx="5328939" cy="5234061"/>
          </a:xfrm>
          <a:prstGeom prst="rect">
            <a:avLst/>
          </a:prstGeom>
          <a:ln w="12700">
            <a:miter lim="400000"/>
          </a:ln>
        </p:spPr>
      </p:pic>
      <p:sp>
        <p:nvSpPr>
          <p:cNvPr id="266" name="Shape 266"/>
          <p:cNvSpPr/>
          <p:nvPr/>
        </p:nvSpPr>
        <p:spPr>
          <a:xfrm>
            <a:off x="723869" y="727895"/>
            <a:ext cx="4528853" cy="1633978"/>
          </a:xfrm>
          <a:prstGeom prst="rect">
            <a:avLst/>
          </a:prstGeom>
          <a:solidFill>
            <a:srgbClr val="81DC64"/>
          </a:solidFill>
          <a:ln w="12700">
            <a:miter lim="400000"/>
          </a:ln>
        </p:spPr>
        <p:txBody>
          <a:bodyPr lIns="45718" tIns="45718" rIns="45718" bIns="45718" anchor="ctr"/>
          <a:lstStyle/>
          <a:p>
            <a:pPr>
              <a:defRPr sz="2800">
                <a:solidFill>
                  <a:srgbClr val="FFFFFF"/>
                </a:solidFill>
              </a:defRPr>
            </a:pPr>
          </a:p>
        </p:txBody>
      </p:sp>
      <p:sp>
        <p:nvSpPr>
          <p:cNvPr id="267" name="Shape 267"/>
          <p:cNvSpPr/>
          <p:nvPr/>
        </p:nvSpPr>
        <p:spPr>
          <a:xfrm>
            <a:off x="2716502" y="995686"/>
            <a:ext cx="1671586" cy="1092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spcBef>
                <a:spcPts val="1600"/>
              </a:spcBef>
              <a:defRPr cap="all" spc="49" sz="3000">
                <a:solidFill>
                  <a:srgbClr val="FFFFFF"/>
                </a:solidFill>
                <a:latin typeface="Gill Sans"/>
                <a:ea typeface="Gill Sans"/>
                <a:cs typeface="Gill Sans"/>
                <a:sym typeface="Gill Sans"/>
              </a:defRPr>
            </a:pPr>
            <a:r>
              <a:t>DIGITAL </a:t>
            </a:r>
          </a:p>
          <a:p>
            <a:pPr>
              <a:spcBef>
                <a:spcPts val="1600"/>
              </a:spcBef>
              <a:defRPr cap="all" spc="49" sz="3000">
                <a:solidFill>
                  <a:srgbClr val="FFFFFF"/>
                </a:solidFill>
                <a:latin typeface="Gill Sans"/>
                <a:ea typeface="Gill Sans"/>
                <a:cs typeface="Gill Sans"/>
                <a:sym typeface="Gill Sans"/>
              </a:defRPr>
            </a:pPr>
            <a:r>
              <a:t>MAPPiNG</a:t>
            </a:r>
          </a:p>
        </p:txBody>
      </p:sp>
      <p:sp>
        <p:nvSpPr>
          <p:cNvPr id="268" name="Shape 268"/>
          <p:cNvSpPr/>
          <p:nvPr/>
        </p:nvSpPr>
        <p:spPr>
          <a:xfrm>
            <a:off x="1322711" y="1067829"/>
            <a:ext cx="953861" cy="954111"/>
          </a:xfrm>
          <a:prstGeom prst="ellipse">
            <a:avLst/>
          </a:prstGeom>
          <a:solidFill>
            <a:srgbClr val="FBA622"/>
          </a:solidFill>
          <a:ln w="12700">
            <a:miter lim="400000"/>
          </a:ln>
        </p:spPr>
        <p:txBody>
          <a:bodyPr lIns="45718" tIns="45718" rIns="45718" bIns="45718" anchor="ctr"/>
          <a:lstStyle/>
          <a:p>
            <a:pPr algn="ctr">
              <a:defRPr>
                <a:solidFill>
                  <a:srgbClr val="FFFFFF"/>
                </a:solidFill>
              </a:defRPr>
            </a:pPr>
          </a:p>
        </p:txBody>
      </p:sp>
      <p:sp>
        <p:nvSpPr>
          <p:cNvPr id="269" name="Shape 269"/>
          <p:cNvSpPr/>
          <p:nvPr/>
        </p:nvSpPr>
        <p:spPr>
          <a:xfrm>
            <a:off x="1546730" y="1320250"/>
            <a:ext cx="505821" cy="4430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97" y="11778"/>
                </a:moveTo>
                <a:cubicBezTo>
                  <a:pt x="11177" y="16424"/>
                  <a:pt x="11177" y="16424"/>
                  <a:pt x="11177" y="16424"/>
                </a:cubicBezTo>
                <a:cubicBezTo>
                  <a:pt x="11177" y="16709"/>
                  <a:pt x="10926" y="16709"/>
                  <a:pt x="10926" y="16709"/>
                </a:cubicBezTo>
                <a:cubicBezTo>
                  <a:pt x="10674" y="16709"/>
                  <a:pt x="10674" y="16709"/>
                  <a:pt x="10423" y="16424"/>
                </a:cubicBezTo>
                <a:cubicBezTo>
                  <a:pt x="539" y="11778"/>
                  <a:pt x="539" y="11778"/>
                  <a:pt x="539" y="11778"/>
                </a:cubicBezTo>
                <a:cubicBezTo>
                  <a:pt x="252" y="11778"/>
                  <a:pt x="0" y="11208"/>
                  <a:pt x="0" y="10922"/>
                </a:cubicBezTo>
                <a:cubicBezTo>
                  <a:pt x="0" y="10066"/>
                  <a:pt x="539" y="9781"/>
                  <a:pt x="1042" y="9781"/>
                </a:cubicBezTo>
                <a:cubicBezTo>
                  <a:pt x="1294" y="9781"/>
                  <a:pt x="1294" y="9781"/>
                  <a:pt x="1545" y="9781"/>
                </a:cubicBezTo>
                <a:cubicBezTo>
                  <a:pt x="10926" y="14101"/>
                  <a:pt x="10926" y="14101"/>
                  <a:pt x="10926" y="14101"/>
                </a:cubicBezTo>
                <a:cubicBezTo>
                  <a:pt x="20342" y="9781"/>
                  <a:pt x="20342" y="9781"/>
                  <a:pt x="20342" y="9781"/>
                </a:cubicBezTo>
                <a:lnTo>
                  <a:pt x="20594" y="9781"/>
                </a:lnTo>
                <a:cubicBezTo>
                  <a:pt x="21348" y="9781"/>
                  <a:pt x="21600" y="10066"/>
                  <a:pt x="21600" y="10922"/>
                </a:cubicBezTo>
                <a:cubicBezTo>
                  <a:pt x="21600" y="11208"/>
                  <a:pt x="21348" y="11778"/>
                  <a:pt x="21097" y="11778"/>
                </a:cubicBezTo>
                <a:close/>
                <a:moveTo>
                  <a:pt x="21097" y="6888"/>
                </a:moveTo>
                <a:cubicBezTo>
                  <a:pt x="11177" y="11493"/>
                  <a:pt x="11177" y="11493"/>
                  <a:pt x="11177" y="11493"/>
                </a:cubicBezTo>
                <a:lnTo>
                  <a:pt x="10926" y="11493"/>
                </a:lnTo>
                <a:cubicBezTo>
                  <a:pt x="10674" y="11493"/>
                  <a:pt x="10674" y="11493"/>
                  <a:pt x="10423" y="11493"/>
                </a:cubicBezTo>
                <a:cubicBezTo>
                  <a:pt x="539" y="6888"/>
                  <a:pt x="539" y="6888"/>
                  <a:pt x="539" y="6888"/>
                </a:cubicBezTo>
                <a:cubicBezTo>
                  <a:pt x="252" y="6602"/>
                  <a:pt x="0" y="6317"/>
                  <a:pt x="0" y="5746"/>
                </a:cubicBezTo>
                <a:cubicBezTo>
                  <a:pt x="0" y="5461"/>
                  <a:pt x="252" y="4891"/>
                  <a:pt x="539" y="4891"/>
                </a:cubicBezTo>
                <a:cubicBezTo>
                  <a:pt x="10423" y="285"/>
                  <a:pt x="10423" y="285"/>
                  <a:pt x="10423" y="285"/>
                </a:cubicBezTo>
                <a:cubicBezTo>
                  <a:pt x="10674" y="0"/>
                  <a:pt x="10674" y="0"/>
                  <a:pt x="10926" y="0"/>
                </a:cubicBezTo>
                <a:cubicBezTo>
                  <a:pt x="10926" y="0"/>
                  <a:pt x="11177" y="0"/>
                  <a:pt x="11177" y="285"/>
                </a:cubicBezTo>
                <a:cubicBezTo>
                  <a:pt x="21097" y="4891"/>
                  <a:pt x="21097" y="4891"/>
                  <a:pt x="21097" y="4891"/>
                </a:cubicBezTo>
                <a:cubicBezTo>
                  <a:pt x="21348" y="4891"/>
                  <a:pt x="21600" y="5461"/>
                  <a:pt x="21600" y="5746"/>
                </a:cubicBezTo>
                <a:cubicBezTo>
                  <a:pt x="21600" y="6317"/>
                  <a:pt x="21348" y="6602"/>
                  <a:pt x="21097" y="6888"/>
                </a:cubicBezTo>
                <a:close/>
                <a:moveTo>
                  <a:pt x="1042" y="14672"/>
                </a:moveTo>
                <a:cubicBezTo>
                  <a:pt x="1294" y="14672"/>
                  <a:pt x="1294" y="14672"/>
                  <a:pt x="1545" y="14672"/>
                </a:cubicBezTo>
                <a:cubicBezTo>
                  <a:pt x="10926" y="19277"/>
                  <a:pt x="10926" y="19277"/>
                  <a:pt x="10926" y="19277"/>
                </a:cubicBezTo>
                <a:cubicBezTo>
                  <a:pt x="20342" y="14672"/>
                  <a:pt x="20342" y="14672"/>
                  <a:pt x="20342" y="14672"/>
                </a:cubicBezTo>
                <a:lnTo>
                  <a:pt x="20594" y="14672"/>
                </a:lnTo>
                <a:cubicBezTo>
                  <a:pt x="21348" y="14672"/>
                  <a:pt x="21600" y="15242"/>
                  <a:pt x="21600" y="15813"/>
                </a:cubicBezTo>
                <a:cubicBezTo>
                  <a:pt x="21600" y="16424"/>
                  <a:pt x="21348" y="16709"/>
                  <a:pt x="21097" y="16995"/>
                </a:cubicBezTo>
                <a:cubicBezTo>
                  <a:pt x="11177" y="21600"/>
                  <a:pt x="11177" y="21600"/>
                  <a:pt x="11177" y="21600"/>
                </a:cubicBezTo>
                <a:lnTo>
                  <a:pt x="10926" y="21600"/>
                </a:lnTo>
                <a:cubicBezTo>
                  <a:pt x="10674" y="21600"/>
                  <a:pt x="10674" y="21600"/>
                  <a:pt x="10423" y="21600"/>
                </a:cubicBezTo>
                <a:cubicBezTo>
                  <a:pt x="539" y="16995"/>
                  <a:pt x="539" y="16995"/>
                  <a:pt x="539" y="16995"/>
                </a:cubicBezTo>
                <a:cubicBezTo>
                  <a:pt x="252" y="16709"/>
                  <a:pt x="0" y="16424"/>
                  <a:pt x="0" y="15813"/>
                </a:cubicBezTo>
                <a:cubicBezTo>
                  <a:pt x="0" y="15242"/>
                  <a:pt x="539" y="14672"/>
                  <a:pt x="1042" y="14672"/>
                </a:cubicBezTo>
                <a:close/>
              </a:path>
            </a:pathLst>
          </a:custGeom>
          <a:solidFill>
            <a:srgbClr val="FFFFFF"/>
          </a:solidFill>
          <a:ln w="12700">
            <a:miter lim="400000"/>
          </a:ln>
        </p:spPr>
        <p:txBody>
          <a:bodyPr lIns="45718" tIns="45718" rIns="45718" bIns="45718" anchor="ctr"/>
          <a:lstStyle/>
          <a:p>
            <a:pPr>
              <a:defRPr>
                <a:solidFill>
                  <a:srgbClr val="91969B"/>
                </a:solidFill>
              </a:defRPr>
            </a:pPr>
          </a:p>
        </p:txBody>
      </p:sp>
      <p:sp>
        <p:nvSpPr>
          <p:cNvPr id="270" name="Shape 270"/>
          <p:cNvSpPr/>
          <p:nvPr/>
        </p:nvSpPr>
        <p:spPr>
          <a:xfrm>
            <a:off x="251507" y="4975916"/>
            <a:ext cx="14151994" cy="259759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i="1" sz="5000">
                <a:solidFill>
                  <a:srgbClr val="53585F"/>
                </a:solidFill>
                <a:latin typeface="Futura"/>
                <a:ea typeface="Futura"/>
                <a:cs typeface="Futura"/>
                <a:sym typeface="Futura"/>
              </a:defRPr>
            </a:lvl1pPr>
          </a:lstStyle>
          <a:p>
            <a:pPr/>
            <a:r>
              <a:t>“Use ESRI’s digital mapping for schools or an atlas to locate the Wadi Farm and answer the following questions about the farm’s location.”  </a:t>
            </a:r>
          </a:p>
        </p:txBody>
      </p:sp>
      <p:pic>
        <p:nvPicPr>
          <p:cNvPr id="271" name="image7.png"/>
          <p:cNvPicPr>
            <a:picLocks noChangeAspect="1"/>
          </p:cNvPicPr>
          <p:nvPr/>
        </p:nvPicPr>
        <p:blipFill>
          <a:blip r:embed="rId5">
            <a:extLst/>
          </a:blip>
          <a:stretch>
            <a:fillRect/>
          </a:stretch>
        </p:blipFill>
        <p:spPr>
          <a:xfrm>
            <a:off x="14157041" y="2660776"/>
            <a:ext cx="10271116" cy="7786677"/>
          </a:xfrm>
          <a:prstGeom prst="rect">
            <a:avLst/>
          </a:prstGeom>
          <a:ln w="12700">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6" presetID="23" grpId="1" fill="hold">
                                  <p:stCondLst>
                                    <p:cond delay="0"/>
                                  </p:stCondLst>
                                  <p:iterate type="el" backwards="0">
                                    <p:tmAbs val="0"/>
                                  </p:iterate>
                                  <p:childTnLst>
                                    <p:set>
                                      <p:cBhvr>
                                        <p:cTn id="6" fill="hold"/>
                                        <p:tgtEl>
                                          <p:spTgt spid="268"/>
                                        </p:tgtEl>
                                        <p:attrNameLst>
                                          <p:attrName>style.visibility</p:attrName>
                                        </p:attrNameLst>
                                      </p:cBhvr>
                                      <p:to>
                                        <p:strVal val="visible"/>
                                      </p:to>
                                    </p:set>
                                    <p:anim calcmode="lin" valueType="num">
                                      <p:cBhvr>
                                        <p:cTn id="7" dur="500" fill="hold"/>
                                        <p:tgtEl>
                                          <p:spTgt spid="268"/>
                                        </p:tgtEl>
                                        <p:attrNameLst>
                                          <p:attrName>ppt_w</p:attrName>
                                        </p:attrNameLst>
                                      </p:cBhvr>
                                      <p:tavLst>
                                        <p:tav tm="0">
                                          <p:val>
                                            <p:fltVal val="0"/>
                                          </p:val>
                                        </p:tav>
                                        <p:tav tm="100000">
                                          <p:val>
                                            <p:strVal val="#ppt_w"/>
                                          </p:val>
                                        </p:tav>
                                      </p:tavLst>
                                    </p:anim>
                                    <p:anim calcmode="lin" valueType="num">
                                      <p:cBhvr>
                                        <p:cTn id="8" dur="500" fill="hold"/>
                                        <p:tgtEl>
                                          <p:spTgt spid="268"/>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Class="entr" nodeType="afterEffect" presetSubtype="16" presetID="23" grpId="2" fill="hold">
                                  <p:stCondLst>
                                    <p:cond delay="0"/>
                                  </p:stCondLst>
                                  <p:iterate type="el" backwards="0">
                                    <p:tmAbs val="0"/>
                                  </p:iterate>
                                  <p:childTnLst>
                                    <p:set>
                                      <p:cBhvr>
                                        <p:cTn id="11" fill="hold"/>
                                        <p:tgtEl>
                                          <p:spTgt spid="269"/>
                                        </p:tgtEl>
                                        <p:attrNameLst>
                                          <p:attrName>style.visibility</p:attrName>
                                        </p:attrNameLst>
                                      </p:cBhvr>
                                      <p:to>
                                        <p:strVal val="visible"/>
                                      </p:to>
                                    </p:set>
                                    <p:anim calcmode="lin" valueType="num">
                                      <p:cBhvr>
                                        <p:cTn id="12" dur="500" fill="hold"/>
                                        <p:tgtEl>
                                          <p:spTgt spid="269"/>
                                        </p:tgtEl>
                                        <p:attrNameLst>
                                          <p:attrName>ppt_w</p:attrName>
                                        </p:attrNameLst>
                                      </p:cBhvr>
                                      <p:tavLst>
                                        <p:tav tm="0">
                                          <p:val>
                                            <p:fltVal val="0"/>
                                          </p:val>
                                        </p:tav>
                                        <p:tav tm="100000">
                                          <p:val>
                                            <p:strVal val="#ppt_w"/>
                                          </p:val>
                                        </p:tav>
                                      </p:tavLst>
                                    </p:anim>
                                    <p:anim calcmode="lin" valueType="num">
                                      <p:cBhvr>
                                        <p:cTn id="13" dur="500" fill="hold"/>
                                        <p:tgtEl>
                                          <p:spTgt spid="26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69" grpId="2"/>
      <p:bldP build="whole" bldLvl="1" animBg="1" rev="0" advAuto="0" spid="268" grpId="1"/>
    </p:bldLst>
  </p:timing>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3" name="Shape 273"/>
          <p:cNvSpPr/>
          <p:nvPr/>
        </p:nvSpPr>
        <p:spPr>
          <a:xfrm>
            <a:off x="22302931" y="729405"/>
            <a:ext cx="844155" cy="844382"/>
          </a:xfrm>
          <a:prstGeom prst="ellipse">
            <a:avLst/>
          </a:prstGeom>
          <a:solidFill>
            <a:srgbClr val="25C8B4"/>
          </a:solidFill>
          <a:ln w="12700">
            <a:miter lim="400000"/>
          </a:ln>
        </p:spPr>
        <p:txBody>
          <a:bodyPr lIns="45718" tIns="45718" rIns="45718" bIns="45718" anchor="ctr"/>
          <a:lstStyle/>
          <a:p>
            <a:pPr algn="ctr">
              <a:defRPr>
                <a:solidFill>
                  <a:srgbClr val="91969B"/>
                </a:solidFill>
              </a:defRPr>
            </a:pPr>
          </a:p>
        </p:txBody>
      </p:sp>
      <p:sp>
        <p:nvSpPr>
          <p:cNvPr id="274" name="Shape 274"/>
          <p:cNvSpPr/>
          <p:nvPr/>
        </p:nvSpPr>
        <p:spPr>
          <a:xfrm>
            <a:off x="7791463" y="12512739"/>
            <a:ext cx="8807514" cy="627343"/>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defRPr sz="3000" u="sng">
                <a:solidFill>
                  <a:srgbClr val="0000FF"/>
                </a:solidFill>
                <a:uFill>
                  <a:solidFill>
                    <a:srgbClr val="0000FF"/>
                  </a:solidFill>
                </a:uFill>
                <a:latin typeface="Gill Sans"/>
                <a:ea typeface="Gill Sans"/>
                <a:cs typeface="Gill Sans"/>
                <a:sym typeface="Gill Sans"/>
                <a:hlinkClick r:id="rId2" invalidUrl="" action="" tgtFrame="" tooltip="" history="1" highlightClick="0" endSnd="0"/>
              </a:defRPr>
            </a:lvl1pPr>
          </a:lstStyle>
          <a:p>
            <a:pPr>
              <a:defRPr>
                <a:solidFill>
                  <a:srgbClr val="53585F"/>
                </a:solidFill>
                <a:uFillTx/>
              </a:defRPr>
            </a:pPr>
            <a:r>
              <a:rPr>
                <a:solidFill>
                  <a:srgbClr val="0000FF"/>
                </a:solidFill>
                <a:uFill>
                  <a:solidFill>
                    <a:srgbClr val="0000FF"/>
                  </a:solidFill>
                </a:uFill>
                <a:hlinkClick r:id="rId2" invalidUrl="" action="" tgtFrame="" tooltip="" history="1" highlightClick="0" endSnd="0"/>
              </a:rPr>
              <a:t>www.thewaterdiaries.com</a:t>
            </a:r>
          </a:p>
        </p:txBody>
      </p:sp>
      <p:sp>
        <p:nvSpPr>
          <p:cNvPr id="275" name="Shape 275"/>
          <p:cNvSpPr/>
          <p:nvPr>
            <p:ph type="sldNum" sz="quarter" idx="4294967295"/>
          </p:nvPr>
        </p:nvSpPr>
        <p:spPr>
          <a:xfrm>
            <a:off x="22495139" y="902676"/>
            <a:ext cx="459739" cy="497839"/>
          </a:xfrm>
          <a:prstGeom prst="rect">
            <a:avLst/>
          </a:prstGeom>
          <a:extLst>
            <a:ext uri="{C572A759-6A51-4108-AA02-DFA0A04FC94B}">
              <ma14:wrappingTextBoxFlag xmlns:ma14="http://schemas.microsoft.com/office/mac/drawingml/2011/main" val="1"/>
            </a:ext>
          </a:extLst>
        </p:spPr>
        <p:txBody>
          <a:bodyPr wrap="none" lIns="45718" tIns="45718" rIns="45718" bIns="45718"/>
          <a:lstStyle>
            <a:lvl1pPr defTabSz="1828432"/>
          </a:lstStyle>
          <a:p>
            <a:pPr/>
            <a:fld id="{86CB4B4D-7CA3-9044-876B-883B54F8677D}" type="slidenum"/>
          </a:p>
        </p:txBody>
      </p:sp>
      <p:pic>
        <p:nvPicPr>
          <p:cNvPr id="276" name="image1.png"/>
          <p:cNvPicPr>
            <a:picLocks noChangeAspect="1"/>
          </p:cNvPicPr>
          <p:nvPr/>
        </p:nvPicPr>
        <p:blipFill>
          <a:blip r:embed="rId3">
            <a:extLst/>
          </a:blip>
          <a:stretch>
            <a:fillRect/>
          </a:stretch>
        </p:blipFill>
        <p:spPr>
          <a:xfrm>
            <a:off x="1018423" y="11493258"/>
            <a:ext cx="3055704" cy="1505473"/>
          </a:xfrm>
          <a:prstGeom prst="rect">
            <a:avLst/>
          </a:prstGeom>
          <a:ln w="12700">
            <a:miter lim="400000"/>
          </a:ln>
        </p:spPr>
      </p:pic>
      <p:pic>
        <p:nvPicPr>
          <p:cNvPr id="277" name="image2.png"/>
          <p:cNvPicPr>
            <a:picLocks noChangeAspect="1"/>
          </p:cNvPicPr>
          <p:nvPr/>
        </p:nvPicPr>
        <p:blipFill>
          <a:blip r:embed="rId4">
            <a:alphaModFix amt="69746"/>
            <a:extLst/>
          </a:blip>
          <a:stretch>
            <a:fillRect/>
          </a:stretch>
        </p:blipFill>
        <p:spPr>
          <a:xfrm>
            <a:off x="21515660" y="10875895"/>
            <a:ext cx="5328939" cy="5234061"/>
          </a:xfrm>
          <a:prstGeom prst="rect">
            <a:avLst/>
          </a:prstGeom>
          <a:ln w="12700">
            <a:miter lim="400000"/>
          </a:ln>
        </p:spPr>
      </p:pic>
      <p:sp>
        <p:nvSpPr>
          <p:cNvPr id="278" name="Shape 278"/>
          <p:cNvSpPr/>
          <p:nvPr/>
        </p:nvSpPr>
        <p:spPr>
          <a:xfrm>
            <a:off x="723869" y="727895"/>
            <a:ext cx="4528853" cy="1633978"/>
          </a:xfrm>
          <a:prstGeom prst="rect">
            <a:avLst/>
          </a:prstGeom>
          <a:solidFill>
            <a:srgbClr val="81DC64"/>
          </a:solidFill>
          <a:ln w="12700">
            <a:miter lim="400000"/>
          </a:ln>
        </p:spPr>
        <p:txBody>
          <a:bodyPr lIns="45718" tIns="45718" rIns="45718" bIns="45718" anchor="ctr"/>
          <a:lstStyle/>
          <a:p>
            <a:pPr>
              <a:defRPr sz="2800">
                <a:solidFill>
                  <a:srgbClr val="FFFFFF"/>
                </a:solidFill>
              </a:defRPr>
            </a:pPr>
          </a:p>
        </p:txBody>
      </p:sp>
      <p:sp>
        <p:nvSpPr>
          <p:cNvPr id="279" name="Shape 279"/>
          <p:cNvSpPr/>
          <p:nvPr/>
        </p:nvSpPr>
        <p:spPr>
          <a:xfrm>
            <a:off x="2716502" y="995686"/>
            <a:ext cx="1671586" cy="1092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spcBef>
                <a:spcPts val="1600"/>
              </a:spcBef>
              <a:defRPr cap="all" spc="49" sz="3000">
                <a:solidFill>
                  <a:srgbClr val="FFFFFF"/>
                </a:solidFill>
                <a:latin typeface="Gill Sans"/>
                <a:ea typeface="Gill Sans"/>
                <a:cs typeface="Gill Sans"/>
                <a:sym typeface="Gill Sans"/>
              </a:defRPr>
            </a:pPr>
            <a:r>
              <a:t>DIGITAL </a:t>
            </a:r>
          </a:p>
          <a:p>
            <a:pPr>
              <a:spcBef>
                <a:spcPts val="1600"/>
              </a:spcBef>
              <a:defRPr cap="all" spc="49" sz="3000">
                <a:solidFill>
                  <a:srgbClr val="FFFFFF"/>
                </a:solidFill>
                <a:latin typeface="Gill Sans"/>
                <a:ea typeface="Gill Sans"/>
                <a:cs typeface="Gill Sans"/>
                <a:sym typeface="Gill Sans"/>
              </a:defRPr>
            </a:pPr>
            <a:r>
              <a:t>MAPPiNG</a:t>
            </a:r>
          </a:p>
        </p:txBody>
      </p:sp>
      <p:sp>
        <p:nvSpPr>
          <p:cNvPr id="280" name="Shape 280"/>
          <p:cNvSpPr/>
          <p:nvPr/>
        </p:nvSpPr>
        <p:spPr>
          <a:xfrm>
            <a:off x="1322711" y="1067829"/>
            <a:ext cx="953861" cy="954111"/>
          </a:xfrm>
          <a:prstGeom prst="ellipse">
            <a:avLst/>
          </a:prstGeom>
          <a:solidFill>
            <a:srgbClr val="FBA622"/>
          </a:solidFill>
          <a:ln w="12700">
            <a:miter lim="400000"/>
          </a:ln>
        </p:spPr>
        <p:txBody>
          <a:bodyPr lIns="45718" tIns="45718" rIns="45718" bIns="45718" anchor="ctr"/>
          <a:lstStyle/>
          <a:p>
            <a:pPr algn="ctr">
              <a:defRPr>
                <a:solidFill>
                  <a:srgbClr val="FFFFFF"/>
                </a:solidFill>
              </a:defRPr>
            </a:pPr>
          </a:p>
        </p:txBody>
      </p:sp>
      <p:sp>
        <p:nvSpPr>
          <p:cNvPr id="281" name="Shape 281"/>
          <p:cNvSpPr/>
          <p:nvPr/>
        </p:nvSpPr>
        <p:spPr>
          <a:xfrm>
            <a:off x="1546730" y="1320250"/>
            <a:ext cx="505821" cy="4430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97" y="11778"/>
                </a:moveTo>
                <a:cubicBezTo>
                  <a:pt x="11177" y="16424"/>
                  <a:pt x="11177" y="16424"/>
                  <a:pt x="11177" y="16424"/>
                </a:cubicBezTo>
                <a:cubicBezTo>
                  <a:pt x="11177" y="16709"/>
                  <a:pt x="10926" y="16709"/>
                  <a:pt x="10926" y="16709"/>
                </a:cubicBezTo>
                <a:cubicBezTo>
                  <a:pt x="10674" y="16709"/>
                  <a:pt x="10674" y="16709"/>
                  <a:pt x="10423" y="16424"/>
                </a:cubicBezTo>
                <a:cubicBezTo>
                  <a:pt x="539" y="11778"/>
                  <a:pt x="539" y="11778"/>
                  <a:pt x="539" y="11778"/>
                </a:cubicBezTo>
                <a:cubicBezTo>
                  <a:pt x="252" y="11778"/>
                  <a:pt x="0" y="11208"/>
                  <a:pt x="0" y="10922"/>
                </a:cubicBezTo>
                <a:cubicBezTo>
                  <a:pt x="0" y="10066"/>
                  <a:pt x="539" y="9781"/>
                  <a:pt x="1042" y="9781"/>
                </a:cubicBezTo>
                <a:cubicBezTo>
                  <a:pt x="1294" y="9781"/>
                  <a:pt x="1294" y="9781"/>
                  <a:pt x="1545" y="9781"/>
                </a:cubicBezTo>
                <a:cubicBezTo>
                  <a:pt x="10926" y="14101"/>
                  <a:pt x="10926" y="14101"/>
                  <a:pt x="10926" y="14101"/>
                </a:cubicBezTo>
                <a:cubicBezTo>
                  <a:pt x="20342" y="9781"/>
                  <a:pt x="20342" y="9781"/>
                  <a:pt x="20342" y="9781"/>
                </a:cubicBezTo>
                <a:lnTo>
                  <a:pt x="20594" y="9781"/>
                </a:lnTo>
                <a:cubicBezTo>
                  <a:pt x="21348" y="9781"/>
                  <a:pt x="21600" y="10066"/>
                  <a:pt x="21600" y="10922"/>
                </a:cubicBezTo>
                <a:cubicBezTo>
                  <a:pt x="21600" y="11208"/>
                  <a:pt x="21348" y="11778"/>
                  <a:pt x="21097" y="11778"/>
                </a:cubicBezTo>
                <a:close/>
                <a:moveTo>
                  <a:pt x="21097" y="6888"/>
                </a:moveTo>
                <a:cubicBezTo>
                  <a:pt x="11177" y="11493"/>
                  <a:pt x="11177" y="11493"/>
                  <a:pt x="11177" y="11493"/>
                </a:cubicBezTo>
                <a:lnTo>
                  <a:pt x="10926" y="11493"/>
                </a:lnTo>
                <a:cubicBezTo>
                  <a:pt x="10674" y="11493"/>
                  <a:pt x="10674" y="11493"/>
                  <a:pt x="10423" y="11493"/>
                </a:cubicBezTo>
                <a:cubicBezTo>
                  <a:pt x="539" y="6888"/>
                  <a:pt x="539" y="6888"/>
                  <a:pt x="539" y="6888"/>
                </a:cubicBezTo>
                <a:cubicBezTo>
                  <a:pt x="252" y="6602"/>
                  <a:pt x="0" y="6317"/>
                  <a:pt x="0" y="5746"/>
                </a:cubicBezTo>
                <a:cubicBezTo>
                  <a:pt x="0" y="5461"/>
                  <a:pt x="252" y="4891"/>
                  <a:pt x="539" y="4891"/>
                </a:cubicBezTo>
                <a:cubicBezTo>
                  <a:pt x="10423" y="285"/>
                  <a:pt x="10423" y="285"/>
                  <a:pt x="10423" y="285"/>
                </a:cubicBezTo>
                <a:cubicBezTo>
                  <a:pt x="10674" y="0"/>
                  <a:pt x="10674" y="0"/>
                  <a:pt x="10926" y="0"/>
                </a:cubicBezTo>
                <a:cubicBezTo>
                  <a:pt x="10926" y="0"/>
                  <a:pt x="11177" y="0"/>
                  <a:pt x="11177" y="285"/>
                </a:cubicBezTo>
                <a:cubicBezTo>
                  <a:pt x="21097" y="4891"/>
                  <a:pt x="21097" y="4891"/>
                  <a:pt x="21097" y="4891"/>
                </a:cubicBezTo>
                <a:cubicBezTo>
                  <a:pt x="21348" y="4891"/>
                  <a:pt x="21600" y="5461"/>
                  <a:pt x="21600" y="5746"/>
                </a:cubicBezTo>
                <a:cubicBezTo>
                  <a:pt x="21600" y="6317"/>
                  <a:pt x="21348" y="6602"/>
                  <a:pt x="21097" y="6888"/>
                </a:cubicBezTo>
                <a:close/>
                <a:moveTo>
                  <a:pt x="1042" y="14672"/>
                </a:moveTo>
                <a:cubicBezTo>
                  <a:pt x="1294" y="14672"/>
                  <a:pt x="1294" y="14672"/>
                  <a:pt x="1545" y="14672"/>
                </a:cubicBezTo>
                <a:cubicBezTo>
                  <a:pt x="10926" y="19277"/>
                  <a:pt x="10926" y="19277"/>
                  <a:pt x="10926" y="19277"/>
                </a:cubicBezTo>
                <a:cubicBezTo>
                  <a:pt x="20342" y="14672"/>
                  <a:pt x="20342" y="14672"/>
                  <a:pt x="20342" y="14672"/>
                </a:cubicBezTo>
                <a:lnTo>
                  <a:pt x="20594" y="14672"/>
                </a:lnTo>
                <a:cubicBezTo>
                  <a:pt x="21348" y="14672"/>
                  <a:pt x="21600" y="15242"/>
                  <a:pt x="21600" y="15813"/>
                </a:cubicBezTo>
                <a:cubicBezTo>
                  <a:pt x="21600" y="16424"/>
                  <a:pt x="21348" y="16709"/>
                  <a:pt x="21097" y="16995"/>
                </a:cubicBezTo>
                <a:cubicBezTo>
                  <a:pt x="11177" y="21600"/>
                  <a:pt x="11177" y="21600"/>
                  <a:pt x="11177" y="21600"/>
                </a:cubicBezTo>
                <a:lnTo>
                  <a:pt x="10926" y="21600"/>
                </a:lnTo>
                <a:cubicBezTo>
                  <a:pt x="10674" y="21600"/>
                  <a:pt x="10674" y="21600"/>
                  <a:pt x="10423" y="21600"/>
                </a:cubicBezTo>
                <a:cubicBezTo>
                  <a:pt x="539" y="16995"/>
                  <a:pt x="539" y="16995"/>
                  <a:pt x="539" y="16995"/>
                </a:cubicBezTo>
                <a:cubicBezTo>
                  <a:pt x="252" y="16709"/>
                  <a:pt x="0" y="16424"/>
                  <a:pt x="0" y="15813"/>
                </a:cubicBezTo>
                <a:cubicBezTo>
                  <a:pt x="0" y="15242"/>
                  <a:pt x="539" y="14672"/>
                  <a:pt x="1042" y="14672"/>
                </a:cubicBezTo>
                <a:close/>
              </a:path>
            </a:pathLst>
          </a:custGeom>
          <a:solidFill>
            <a:srgbClr val="FFFFFF"/>
          </a:solidFill>
          <a:ln w="12700">
            <a:miter lim="400000"/>
          </a:ln>
        </p:spPr>
        <p:txBody>
          <a:bodyPr lIns="45718" tIns="45718" rIns="45718" bIns="45718" anchor="ctr"/>
          <a:lstStyle/>
          <a:p>
            <a:pPr>
              <a:defRPr>
                <a:solidFill>
                  <a:srgbClr val="91969B"/>
                </a:solidFill>
              </a:defRPr>
            </a:pPr>
          </a:p>
        </p:txBody>
      </p:sp>
      <p:sp>
        <p:nvSpPr>
          <p:cNvPr id="282" name="Shape 282"/>
          <p:cNvSpPr/>
          <p:nvPr/>
        </p:nvSpPr>
        <p:spPr>
          <a:xfrm>
            <a:off x="7784500" y="740595"/>
            <a:ext cx="8978690" cy="160857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500">
                <a:solidFill>
                  <a:srgbClr val="53585F"/>
                </a:solidFill>
                <a:latin typeface="Futura"/>
                <a:ea typeface="Futura"/>
                <a:cs typeface="Futura"/>
                <a:sym typeface="Futura"/>
              </a:defRPr>
            </a:pPr>
            <a:r>
              <a:t>USE THE MEASUREMENT TOOL </a:t>
            </a:r>
          </a:p>
          <a:p>
            <a:pPr algn="ctr">
              <a:defRPr sz="4500">
                <a:solidFill>
                  <a:srgbClr val="53585F"/>
                </a:solidFill>
                <a:latin typeface="Futura"/>
                <a:ea typeface="Futura"/>
                <a:cs typeface="Futura"/>
                <a:sym typeface="Futura"/>
              </a:defRPr>
            </a:pPr>
            <a:r>
              <a:t>IN ARC ONLINE TO</a:t>
            </a:r>
          </a:p>
        </p:txBody>
      </p:sp>
      <p:pic>
        <p:nvPicPr>
          <p:cNvPr id="283" name="image7.png"/>
          <p:cNvPicPr>
            <a:picLocks noChangeAspect="1"/>
          </p:cNvPicPr>
          <p:nvPr/>
        </p:nvPicPr>
        <p:blipFill>
          <a:blip r:embed="rId5">
            <a:extLst/>
          </a:blip>
          <a:stretch>
            <a:fillRect/>
          </a:stretch>
        </p:blipFill>
        <p:spPr>
          <a:xfrm>
            <a:off x="14157041" y="2660776"/>
            <a:ext cx="10271116" cy="7786677"/>
          </a:xfrm>
          <a:prstGeom prst="rect">
            <a:avLst/>
          </a:prstGeom>
          <a:ln w="12700">
            <a:miter lim="400000"/>
          </a:ln>
        </p:spPr>
      </p:pic>
      <p:graphicFrame>
        <p:nvGraphicFramePr>
          <p:cNvPr id="284" name="Table 284"/>
          <p:cNvGraphicFramePr/>
          <p:nvPr/>
        </p:nvGraphicFramePr>
        <p:xfrm>
          <a:off x="1223912" y="3086312"/>
          <a:ext cx="11966675" cy="6935599"/>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7734728"/>
                <a:gridCol w="4231945"/>
              </a:tblGrid>
              <a:tr h="1779366">
                <a:tc>
                  <a:txBody>
                    <a:bodyPr/>
                    <a:lstStyle/>
                    <a:p>
                      <a:pPr algn="l" defTabSz="457200">
                        <a:defRPr sz="1800"/>
                      </a:pPr>
                      <a:r>
                        <a:rPr sz="3700">
                          <a:sym typeface="Helvetica"/>
                        </a:rPr>
                        <a:t>List the Lat and Lon Co-Ordinates for the centre of three fields.</a:t>
                      </a:r>
                    </a:p>
                  </a:txBody>
                  <a:tcPr marL="50800" marR="50800" marT="50800" marB="50800" anchor="t" anchorCtr="0" horzOverflow="overflow">
                    <a:lnL w="12700">
                      <a:solidFill>
                        <a:schemeClr val="accent2"/>
                      </a:solidFill>
                      <a:miter lim="400000"/>
                    </a:lnL>
                    <a:lnR w="3175">
                      <a:solidFill>
                        <a:srgbClr val="000000"/>
                      </a:solidFill>
                      <a:miter lim="400000"/>
                    </a:lnR>
                    <a:lnT w="12700">
                      <a:solidFill>
                        <a:schemeClr val="accent2"/>
                      </a:solidFill>
                      <a:miter lim="400000"/>
                    </a:lnT>
                    <a:lnB w="3175">
                      <a:solidFill>
                        <a:srgbClr val="000000"/>
                      </a:solidFill>
                      <a:miter lim="400000"/>
                    </a:lnB>
                    <a:noFill/>
                  </a:tcPr>
                </a:tc>
                <a:tc>
                  <a:txBody>
                    <a:bodyPr/>
                    <a:lstStyle/>
                    <a:p>
                      <a:pPr algn="l" defTabSz="457200">
                        <a:defRPr sz="3700">
                          <a:sym typeface="Helvetica"/>
                        </a:defRPr>
                      </a:pPr>
                    </a:p>
                  </a:txBody>
                  <a:tcPr marL="50800" marR="50800" marT="50800" marB="50800" anchor="t" anchorCtr="0" horzOverflow="overflow">
                    <a:lnL w="3175">
                      <a:solidFill>
                        <a:srgbClr val="000000"/>
                      </a:solidFill>
                      <a:miter lim="400000"/>
                    </a:lnL>
                    <a:lnR w="12700">
                      <a:solidFill>
                        <a:schemeClr val="accent2"/>
                      </a:solidFill>
                      <a:miter lim="400000"/>
                    </a:lnR>
                    <a:lnT w="12700">
                      <a:solidFill>
                        <a:schemeClr val="accent2"/>
                      </a:solidFill>
                      <a:miter lim="400000"/>
                    </a:lnT>
                    <a:lnB w="3175">
                      <a:solidFill>
                        <a:srgbClr val="000000"/>
                      </a:solidFill>
                      <a:miter lim="400000"/>
                    </a:lnB>
                    <a:noFill/>
                  </a:tcPr>
                </a:tc>
              </a:tr>
              <a:tr h="1774353">
                <a:tc>
                  <a:txBody>
                    <a:bodyPr/>
                    <a:lstStyle/>
                    <a:p>
                      <a:pPr algn="l" defTabSz="457200">
                        <a:defRPr sz="1800"/>
                      </a:pPr>
                      <a:r>
                        <a:rPr sz="3700">
                          <a:sym typeface="Helvetica"/>
                        </a:rPr>
                        <a:t>Measure the distance from the vegetable market in Amman.</a:t>
                      </a:r>
                    </a:p>
                  </a:txBody>
                  <a:tcPr marL="50800" marR="50800" marT="50800" marB="50800" anchor="t" anchorCtr="0" horzOverflow="overflow">
                    <a:lnL w="12700">
                      <a:solidFill>
                        <a:schemeClr val="accent2"/>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algn="l" defTabSz="457200">
                        <a:defRPr sz="3700">
                          <a:sym typeface="Helvetica"/>
                        </a:defRPr>
                      </a:pPr>
                    </a:p>
                  </a:txBody>
                  <a:tcPr marL="50800" marR="50800" marT="50800" marB="50800" anchor="t" anchorCtr="0" horzOverflow="overflow">
                    <a:lnL w="3175">
                      <a:solidFill>
                        <a:srgbClr val="000000"/>
                      </a:solidFill>
                      <a:miter lim="400000"/>
                    </a:lnL>
                    <a:lnR w="12700">
                      <a:solidFill>
                        <a:schemeClr val="accent2"/>
                      </a:solidFill>
                      <a:miter lim="400000"/>
                    </a:lnR>
                    <a:lnT w="3175">
                      <a:solidFill>
                        <a:srgbClr val="000000"/>
                      </a:solidFill>
                      <a:miter lim="400000"/>
                    </a:lnT>
                    <a:lnB w="3175">
                      <a:solidFill>
                        <a:srgbClr val="000000"/>
                      </a:solidFill>
                      <a:miter lim="400000"/>
                    </a:lnB>
                    <a:solidFill>
                      <a:srgbClr val="EFEFEF"/>
                    </a:solidFill>
                  </a:tcPr>
                </a:tc>
              </a:tr>
              <a:tr h="882164">
                <a:tc>
                  <a:txBody>
                    <a:bodyPr/>
                    <a:lstStyle/>
                    <a:p>
                      <a:pPr algn="l" defTabSz="457200">
                        <a:defRPr sz="1800"/>
                      </a:pPr>
                      <a:r>
                        <a:rPr sz="3700">
                          <a:sym typeface="Helvetica"/>
                        </a:rPr>
                        <a:t>Find the radius of a field.</a:t>
                      </a:r>
                    </a:p>
                  </a:txBody>
                  <a:tcPr marL="50800" marR="50800" marT="50800" marB="50800" anchor="t" anchorCtr="0" horzOverflow="overflow">
                    <a:lnL w="12700">
                      <a:solidFill>
                        <a:schemeClr val="accent2"/>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algn="l" defTabSz="457200">
                        <a:defRPr sz="3700">
                          <a:sym typeface="Helvetica"/>
                        </a:defRPr>
                      </a:pPr>
                    </a:p>
                  </a:txBody>
                  <a:tcPr marL="50800" marR="50800" marT="50800" marB="50800" anchor="t" anchorCtr="0" horzOverflow="overflow">
                    <a:lnL w="3175">
                      <a:solidFill>
                        <a:srgbClr val="000000"/>
                      </a:solidFill>
                      <a:miter lim="400000"/>
                    </a:lnL>
                    <a:lnR w="12700">
                      <a:solidFill>
                        <a:schemeClr val="accent2"/>
                      </a:solidFill>
                      <a:miter lim="400000"/>
                    </a:lnR>
                    <a:lnT w="3175">
                      <a:solidFill>
                        <a:srgbClr val="000000"/>
                      </a:solidFill>
                      <a:miter lim="400000"/>
                    </a:lnT>
                    <a:lnB w="3175">
                      <a:solidFill>
                        <a:srgbClr val="000000"/>
                      </a:solidFill>
                      <a:miter lim="400000"/>
                    </a:lnB>
                    <a:noFill/>
                  </a:tcPr>
                </a:tc>
              </a:tr>
              <a:tr h="882164">
                <a:tc>
                  <a:txBody>
                    <a:bodyPr/>
                    <a:lstStyle/>
                    <a:p>
                      <a:pPr algn="l" defTabSz="457200">
                        <a:defRPr sz="1800"/>
                      </a:pPr>
                      <a:r>
                        <a:rPr sz="3700">
                          <a:sym typeface="Helvetica"/>
                        </a:rPr>
                        <a:t>Find the diameter.</a:t>
                      </a:r>
                    </a:p>
                  </a:txBody>
                  <a:tcPr marL="50800" marR="50800" marT="50800" marB="50800" anchor="t" anchorCtr="0" horzOverflow="overflow">
                    <a:lnL w="12700">
                      <a:solidFill>
                        <a:schemeClr val="accent2"/>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algn="l" defTabSz="457200">
                        <a:defRPr sz="3700">
                          <a:sym typeface="Helvetica"/>
                        </a:defRPr>
                      </a:pPr>
                    </a:p>
                  </a:txBody>
                  <a:tcPr marL="50800" marR="50800" marT="50800" marB="50800" anchor="t" anchorCtr="0" horzOverflow="overflow">
                    <a:lnL w="3175">
                      <a:solidFill>
                        <a:srgbClr val="000000"/>
                      </a:solidFill>
                      <a:miter lim="400000"/>
                    </a:lnL>
                    <a:lnR w="12700">
                      <a:solidFill>
                        <a:schemeClr val="accent2"/>
                      </a:solidFill>
                      <a:miter lim="400000"/>
                    </a:lnR>
                    <a:lnT w="3175">
                      <a:solidFill>
                        <a:srgbClr val="000000"/>
                      </a:solidFill>
                      <a:miter lim="400000"/>
                    </a:lnT>
                    <a:lnB w="3175">
                      <a:solidFill>
                        <a:srgbClr val="000000"/>
                      </a:solidFill>
                      <a:miter lim="400000"/>
                    </a:lnB>
                    <a:solidFill>
                      <a:srgbClr val="EFEFEF"/>
                    </a:solidFill>
                  </a:tcPr>
                </a:tc>
              </a:tr>
              <a:tr h="1617550">
                <a:tc>
                  <a:txBody>
                    <a:bodyPr/>
                    <a:lstStyle/>
                    <a:p>
                      <a:pPr algn="l" defTabSz="457200">
                        <a:defRPr sz="3700">
                          <a:sym typeface="Helvetica"/>
                        </a:defRPr>
                      </a:pPr>
                      <a:r>
                        <a:t>Find the area. </a:t>
                      </a:r>
                    </a:p>
                    <a:p>
                      <a:pPr algn="l" defTabSz="457200">
                        <a:defRPr sz="3700">
                          <a:sym typeface="Helvetica"/>
                        </a:defRPr>
                      </a:pPr>
                      <a:r>
                        <a:t>(A = πr²)</a:t>
                      </a:r>
                    </a:p>
                  </a:txBody>
                  <a:tcPr marL="50800" marR="50800" marT="50800" marB="50800" anchor="t" anchorCtr="0" horzOverflow="overflow">
                    <a:lnL w="12700">
                      <a:solidFill>
                        <a:schemeClr val="accent2"/>
                      </a:solidFill>
                      <a:miter lim="400000"/>
                    </a:lnL>
                    <a:lnR w="3175">
                      <a:solidFill>
                        <a:srgbClr val="000000"/>
                      </a:solidFill>
                      <a:miter lim="400000"/>
                    </a:lnR>
                    <a:lnT w="3175">
                      <a:solidFill>
                        <a:srgbClr val="000000"/>
                      </a:solidFill>
                      <a:miter lim="400000"/>
                    </a:lnT>
                    <a:lnB w="12700">
                      <a:solidFill>
                        <a:schemeClr val="accent2"/>
                      </a:solidFill>
                      <a:miter lim="400000"/>
                    </a:lnB>
                    <a:noFill/>
                  </a:tcPr>
                </a:tc>
                <a:tc>
                  <a:txBody>
                    <a:bodyPr/>
                    <a:lstStyle/>
                    <a:p>
                      <a:pPr algn="l" defTabSz="457200">
                        <a:defRPr sz="3700">
                          <a:sym typeface="Helvetica"/>
                        </a:defRPr>
                      </a:pPr>
                    </a:p>
                  </a:txBody>
                  <a:tcPr marL="50800" marR="50800" marT="50800" marB="50800" anchor="t" anchorCtr="0" horzOverflow="overflow">
                    <a:lnL w="3175">
                      <a:solidFill>
                        <a:srgbClr val="000000"/>
                      </a:solidFill>
                      <a:miter lim="400000"/>
                    </a:lnL>
                    <a:lnR w="12700">
                      <a:solidFill>
                        <a:schemeClr val="accent2"/>
                      </a:solidFill>
                      <a:miter lim="400000"/>
                    </a:lnR>
                    <a:lnT w="3175">
                      <a:solidFill>
                        <a:srgbClr val="000000"/>
                      </a:solidFill>
                      <a:miter lim="400000"/>
                    </a:lnT>
                    <a:lnB w="12700">
                      <a:solidFill>
                        <a:schemeClr val="accent2"/>
                      </a:solidFill>
                      <a:miter lim="400000"/>
                    </a:lnB>
                    <a:noFill/>
                  </a:tcPr>
                </a:tc>
              </a:tr>
            </a:tbl>
          </a:graphicData>
        </a:graphic>
      </p:graphicFrame>
      <p:grpSp>
        <p:nvGrpSpPr>
          <p:cNvPr id="287" name="Group 287"/>
          <p:cNvGrpSpPr/>
          <p:nvPr/>
        </p:nvGrpSpPr>
        <p:grpSpPr>
          <a:xfrm>
            <a:off x="9921224" y="10056890"/>
            <a:ext cx="4528852" cy="1633978"/>
            <a:chOff x="0" y="0"/>
            <a:chExt cx="4528851" cy="1633977"/>
          </a:xfrm>
        </p:grpSpPr>
        <p:sp>
          <p:nvSpPr>
            <p:cNvPr id="285" name="Shape 285"/>
            <p:cNvSpPr/>
            <p:nvPr/>
          </p:nvSpPr>
          <p:spPr>
            <a:xfrm>
              <a:off x="-1" y="-1"/>
              <a:ext cx="4528853" cy="1633979"/>
            </a:xfrm>
            <a:prstGeom prst="rect">
              <a:avLst/>
            </a:prstGeom>
            <a:solidFill>
              <a:schemeClr val="accent5"/>
            </a:solidFill>
            <a:ln w="12700" cap="flat">
              <a:noFill/>
              <a:miter lim="400000"/>
            </a:ln>
            <a:effectLst/>
          </p:spPr>
          <p:txBody>
            <a:bodyPr wrap="square" lIns="45718" tIns="45718" rIns="45718" bIns="45718" numCol="1" anchor="ctr">
              <a:noAutofit/>
            </a:bodyPr>
            <a:lstStyle/>
            <a:p>
              <a:pPr algn="ctr">
                <a:lnSpc>
                  <a:spcPts val="4500"/>
                </a:lnSpc>
                <a:spcBef>
                  <a:spcPts val="1600"/>
                </a:spcBef>
                <a:defRPr cap="all" spc="49" sz="3000">
                  <a:solidFill>
                    <a:srgbClr val="FFFFFF"/>
                  </a:solidFill>
                  <a:latin typeface="Gill Sans"/>
                  <a:ea typeface="Gill Sans"/>
                  <a:cs typeface="Gill Sans"/>
                  <a:sym typeface="Gill Sans"/>
                </a:defRPr>
              </a:pPr>
            </a:p>
          </p:txBody>
        </p:sp>
        <p:sp>
          <p:nvSpPr>
            <p:cNvPr id="286" name="Shape 286"/>
            <p:cNvSpPr/>
            <p:nvPr/>
          </p:nvSpPr>
          <p:spPr>
            <a:xfrm>
              <a:off x="-1" y="498765"/>
              <a:ext cx="4528853" cy="6364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lnSpc>
                  <a:spcPts val="4500"/>
                </a:lnSpc>
                <a:spcBef>
                  <a:spcPts val="1600"/>
                </a:spcBef>
                <a:defRPr cap="all" spc="49" sz="3000">
                  <a:solidFill>
                    <a:srgbClr val="FFFFFF"/>
                  </a:solidFill>
                  <a:latin typeface="Gill Sans"/>
                  <a:ea typeface="Gill Sans"/>
                  <a:cs typeface="Gill Sans"/>
                  <a:sym typeface="Gill Sans"/>
                </a:defRPr>
              </a:lvl1pPr>
            </a:lstStyle>
            <a:p>
              <a:pPr/>
              <a:r>
                <a:t>Measurement Tools</a:t>
              </a:r>
            </a:p>
          </p:txBody>
        </p:sp>
      </p:gr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6" presetID="23" grpId="1" fill="hold">
                                  <p:stCondLst>
                                    <p:cond delay="0"/>
                                  </p:stCondLst>
                                  <p:iterate type="el" backwards="0">
                                    <p:tmAbs val="0"/>
                                  </p:iterate>
                                  <p:childTnLst>
                                    <p:set>
                                      <p:cBhvr>
                                        <p:cTn id="6" fill="hold"/>
                                        <p:tgtEl>
                                          <p:spTgt spid="280"/>
                                        </p:tgtEl>
                                        <p:attrNameLst>
                                          <p:attrName>style.visibility</p:attrName>
                                        </p:attrNameLst>
                                      </p:cBhvr>
                                      <p:to>
                                        <p:strVal val="visible"/>
                                      </p:to>
                                    </p:set>
                                    <p:anim calcmode="lin" valueType="num">
                                      <p:cBhvr>
                                        <p:cTn id="7" dur="500" fill="hold"/>
                                        <p:tgtEl>
                                          <p:spTgt spid="280"/>
                                        </p:tgtEl>
                                        <p:attrNameLst>
                                          <p:attrName>ppt_w</p:attrName>
                                        </p:attrNameLst>
                                      </p:cBhvr>
                                      <p:tavLst>
                                        <p:tav tm="0">
                                          <p:val>
                                            <p:fltVal val="0"/>
                                          </p:val>
                                        </p:tav>
                                        <p:tav tm="100000">
                                          <p:val>
                                            <p:strVal val="#ppt_w"/>
                                          </p:val>
                                        </p:tav>
                                      </p:tavLst>
                                    </p:anim>
                                    <p:anim calcmode="lin" valueType="num">
                                      <p:cBhvr>
                                        <p:cTn id="8" dur="500" fill="hold"/>
                                        <p:tgtEl>
                                          <p:spTgt spid="280"/>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Class="entr" nodeType="afterEffect" presetSubtype="16" presetID="23" grpId="2" fill="hold">
                                  <p:stCondLst>
                                    <p:cond delay="0"/>
                                  </p:stCondLst>
                                  <p:iterate type="el" backwards="0">
                                    <p:tmAbs val="0"/>
                                  </p:iterate>
                                  <p:childTnLst>
                                    <p:set>
                                      <p:cBhvr>
                                        <p:cTn id="11" fill="hold"/>
                                        <p:tgtEl>
                                          <p:spTgt spid="281"/>
                                        </p:tgtEl>
                                        <p:attrNameLst>
                                          <p:attrName>style.visibility</p:attrName>
                                        </p:attrNameLst>
                                      </p:cBhvr>
                                      <p:to>
                                        <p:strVal val="visible"/>
                                      </p:to>
                                    </p:set>
                                    <p:anim calcmode="lin" valueType="num">
                                      <p:cBhvr>
                                        <p:cTn id="12" dur="500" fill="hold"/>
                                        <p:tgtEl>
                                          <p:spTgt spid="281"/>
                                        </p:tgtEl>
                                        <p:attrNameLst>
                                          <p:attrName>ppt_w</p:attrName>
                                        </p:attrNameLst>
                                      </p:cBhvr>
                                      <p:tavLst>
                                        <p:tav tm="0">
                                          <p:val>
                                            <p:fltVal val="0"/>
                                          </p:val>
                                        </p:tav>
                                        <p:tav tm="100000">
                                          <p:val>
                                            <p:strVal val="#ppt_w"/>
                                          </p:val>
                                        </p:tav>
                                      </p:tavLst>
                                    </p:anim>
                                    <p:anim calcmode="lin" valueType="num">
                                      <p:cBhvr>
                                        <p:cTn id="13" dur="500" fill="hold"/>
                                        <p:tgtEl>
                                          <p:spTgt spid="28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80" grpId="1"/>
      <p:bldP build="whole" bldLvl="1" animBg="1" rev="0" advAuto="0" spid="281" grpId="2"/>
    </p:bldLst>
  </p:timing>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89" name="image8.png"/>
          <p:cNvPicPr>
            <a:picLocks noChangeAspect="1"/>
          </p:cNvPicPr>
          <p:nvPr/>
        </p:nvPicPr>
        <p:blipFill>
          <a:blip r:embed="rId2">
            <a:extLst/>
          </a:blip>
          <a:stretch>
            <a:fillRect/>
          </a:stretch>
        </p:blipFill>
        <p:spPr>
          <a:xfrm>
            <a:off x="4216860" y="1839790"/>
            <a:ext cx="15937581" cy="9017492"/>
          </a:xfrm>
          <a:prstGeom prst="rect">
            <a:avLst/>
          </a:prstGeom>
          <a:ln w="12700">
            <a:miter lim="400000"/>
          </a:ln>
        </p:spPr>
      </p:pic>
      <p:sp>
        <p:nvSpPr>
          <p:cNvPr id="290" name="Shape 290"/>
          <p:cNvSpPr/>
          <p:nvPr/>
        </p:nvSpPr>
        <p:spPr>
          <a:xfrm>
            <a:off x="22302931" y="729405"/>
            <a:ext cx="844155" cy="844382"/>
          </a:xfrm>
          <a:prstGeom prst="ellipse">
            <a:avLst/>
          </a:prstGeom>
          <a:solidFill>
            <a:srgbClr val="25C8B4"/>
          </a:solidFill>
          <a:ln w="12700">
            <a:miter lim="400000"/>
          </a:ln>
        </p:spPr>
        <p:txBody>
          <a:bodyPr lIns="45718" tIns="45718" rIns="45718" bIns="45718" anchor="ctr"/>
          <a:lstStyle/>
          <a:p>
            <a:pPr algn="ctr">
              <a:defRPr>
                <a:solidFill>
                  <a:srgbClr val="91969B"/>
                </a:solidFill>
              </a:defRPr>
            </a:pPr>
          </a:p>
        </p:txBody>
      </p:sp>
      <p:sp>
        <p:nvSpPr>
          <p:cNvPr id="291" name="Shape 291"/>
          <p:cNvSpPr/>
          <p:nvPr/>
        </p:nvSpPr>
        <p:spPr>
          <a:xfrm>
            <a:off x="7791463" y="12512739"/>
            <a:ext cx="8807514" cy="627343"/>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defRPr sz="3000" u="sng">
                <a:solidFill>
                  <a:srgbClr val="0000FF"/>
                </a:solidFill>
                <a:uFill>
                  <a:solidFill>
                    <a:srgbClr val="0000FF"/>
                  </a:solidFill>
                </a:uFill>
                <a:latin typeface="Gill Sans"/>
                <a:ea typeface="Gill Sans"/>
                <a:cs typeface="Gill Sans"/>
                <a:sym typeface="Gill Sans"/>
                <a:hlinkClick r:id="rId3" invalidUrl="" action="" tgtFrame="" tooltip="" history="1" highlightClick="0" endSnd="0"/>
              </a:defRPr>
            </a:lvl1pPr>
          </a:lstStyle>
          <a:p>
            <a:pPr>
              <a:defRPr>
                <a:solidFill>
                  <a:srgbClr val="53585F"/>
                </a:solidFill>
                <a:uFillTx/>
              </a:defRPr>
            </a:pPr>
            <a:r>
              <a:rPr>
                <a:solidFill>
                  <a:srgbClr val="0000FF"/>
                </a:solidFill>
                <a:uFill>
                  <a:solidFill>
                    <a:srgbClr val="0000FF"/>
                  </a:solidFill>
                </a:uFill>
                <a:hlinkClick r:id="rId3" invalidUrl="" action="" tgtFrame="" tooltip="" history="1" highlightClick="0" endSnd="0"/>
              </a:rPr>
              <a:t>www.thewaterdiaries.com</a:t>
            </a:r>
          </a:p>
        </p:txBody>
      </p:sp>
      <p:sp>
        <p:nvSpPr>
          <p:cNvPr id="292" name="Shape 292"/>
          <p:cNvSpPr/>
          <p:nvPr>
            <p:ph type="sldNum" sz="quarter" idx="4294967295"/>
          </p:nvPr>
        </p:nvSpPr>
        <p:spPr>
          <a:xfrm>
            <a:off x="22495139" y="902676"/>
            <a:ext cx="459739" cy="497839"/>
          </a:xfrm>
          <a:prstGeom prst="rect">
            <a:avLst/>
          </a:prstGeom>
          <a:extLst>
            <a:ext uri="{C572A759-6A51-4108-AA02-DFA0A04FC94B}">
              <ma14:wrappingTextBoxFlag xmlns:ma14="http://schemas.microsoft.com/office/mac/drawingml/2011/main" val="1"/>
            </a:ext>
          </a:extLst>
        </p:spPr>
        <p:txBody>
          <a:bodyPr wrap="none" lIns="45718" tIns="45718" rIns="45718" bIns="45718"/>
          <a:lstStyle>
            <a:lvl1pPr defTabSz="1828432"/>
          </a:lstStyle>
          <a:p>
            <a:pPr/>
            <a:fld id="{86CB4B4D-7CA3-9044-876B-883B54F8677D}" type="slidenum"/>
          </a:p>
        </p:txBody>
      </p:sp>
      <p:pic>
        <p:nvPicPr>
          <p:cNvPr id="293" name="image1.png"/>
          <p:cNvPicPr>
            <a:picLocks noChangeAspect="1"/>
          </p:cNvPicPr>
          <p:nvPr/>
        </p:nvPicPr>
        <p:blipFill>
          <a:blip r:embed="rId4">
            <a:extLst/>
          </a:blip>
          <a:stretch>
            <a:fillRect/>
          </a:stretch>
        </p:blipFill>
        <p:spPr>
          <a:xfrm>
            <a:off x="1018423" y="11493258"/>
            <a:ext cx="3055704" cy="1505473"/>
          </a:xfrm>
          <a:prstGeom prst="rect">
            <a:avLst/>
          </a:prstGeom>
          <a:ln w="12700">
            <a:miter lim="400000"/>
          </a:ln>
        </p:spPr>
      </p:pic>
      <p:pic>
        <p:nvPicPr>
          <p:cNvPr id="294" name="image2.png"/>
          <p:cNvPicPr>
            <a:picLocks noChangeAspect="1"/>
          </p:cNvPicPr>
          <p:nvPr/>
        </p:nvPicPr>
        <p:blipFill>
          <a:blip r:embed="rId5">
            <a:alphaModFix amt="69746"/>
            <a:extLst/>
          </a:blip>
          <a:stretch>
            <a:fillRect/>
          </a:stretch>
        </p:blipFill>
        <p:spPr>
          <a:xfrm>
            <a:off x="21515660" y="10875895"/>
            <a:ext cx="5328939" cy="5234061"/>
          </a:xfrm>
          <a:prstGeom prst="rect">
            <a:avLst/>
          </a:prstGeom>
          <a:ln w="12700">
            <a:miter lim="400000"/>
          </a:ln>
        </p:spPr>
      </p:pic>
      <p:grpSp>
        <p:nvGrpSpPr>
          <p:cNvPr id="297" name="Group 297"/>
          <p:cNvGrpSpPr/>
          <p:nvPr/>
        </p:nvGrpSpPr>
        <p:grpSpPr>
          <a:xfrm>
            <a:off x="9921224" y="10056890"/>
            <a:ext cx="4528852" cy="1633978"/>
            <a:chOff x="0" y="0"/>
            <a:chExt cx="4528851" cy="1633977"/>
          </a:xfrm>
        </p:grpSpPr>
        <p:sp>
          <p:nvSpPr>
            <p:cNvPr id="295" name="Shape 295"/>
            <p:cNvSpPr/>
            <p:nvPr/>
          </p:nvSpPr>
          <p:spPr>
            <a:xfrm>
              <a:off x="-1" y="-1"/>
              <a:ext cx="4528853" cy="1633979"/>
            </a:xfrm>
            <a:prstGeom prst="rect">
              <a:avLst/>
            </a:prstGeom>
            <a:solidFill>
              <a:schemeClr val="accent5"/>
            </a:solidFill>
            <a:ln w="12700" cap="flat">
              <a:noFill/>
              <a:miter lim="400000"/>
            </a:ln>
            <a:effectLst/>
          </p:spPr>
          <p:txBody>
            <a:bodyPr wrap="square" lIns="45718" tIns="45718" rIns="45718" bIns="45718" numCol="1" anchor="ctr">
              <a:noAutofit/>
            </a:bodyPr>
            <a:lstStyle/>
            <a:p>
              <a:pPr algn="ctr">
                <a:defRPr sz="2800">
                  <a:solidFill>
                    <a:srgbClr val="FFFFFF"/>
                  </a:solidFill>
                  <a:latin typeface="Gill Sans"/>
                  <a:ea typeface="Gill Sans"/>
                  <a:cs typeface="Gill Sans"/>
                  <a:sym typeface="Gill Sans"/>
                </a:defRPr>
              </a:pPr>
            </a:p>
          </p:txBody>
        </p:sp>
        <p:sp>
          <p:nvSpPr>
            <p:cNvPr id="296" name="Shape 296"/>
            <p:cNvSpPr/>
            <p:nvPr/>
          </p:nvSpPr>
          <p:spPr>
            <a:xfrm>
              <a:off x="-1" y="364869"/>
              <a:ext cx="4528853" cy="9042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p>
              <a:pPr algn="ctr">
                <a:defRPr sz="2800">
                  <a:solidFill>
                    <a:srgbClr val="FFFFFF"/>
                  </a:solidFill>
                  <a:latin typeface="Gill Sans"/>
                  <a:ea typeface="Gill Sans"/>
                  <a:cs typeface="Gill Sans"/>
                  <a:sym typeface="Gill Sans"/>
                </a:defRPr>
              </a:pPr>
              <a:r>
                <a:t>SIGN UP OR LOG ON TO</a:t>
              </a:r>
            </a:p>
            <a:p>
              <a:pPr algn="ctr">
                <a:defRPr sz="2800" u="sng">
                  <a:solidFill>
                    <a:srgbClr val="FFFFFF"/>
                  </a:solidFill>
                  <a:latin typeface="Gill Sans"/>
                  <a:ea typeface="Gill Sans"/>
                  <a:cs typeface="Gill Sans"/>
                  <a:sym typeface="Gill Sans"/>
                </a:defRPr>
              </a:pPr>
              <a:r>
                <a:rPr>
                  <a:solidFill>
                    <a:srgbClr val="0000FF"/>
                  </a:solidFill>
                  <a:uFill>
                    <a:solidFill>
                      <a:srgbClr val="0000FF"/>
                    </a:solidFill>
                  </a:uFill>
                  <a:hlinkClick r:id="rId6" invalidUrl="" action="" tgtFrame="" tooltip="" history="1" highlightClick="0" endSnd="0"/>
                </a:rPr>
                <a:t>schools.esriuk.com</a:t>
              </a:r>
            </a:p>
          </p:txBody>
        </p:sp>
      </p:grpSp>
      <p:sp>
        <p:nvSpPr>
          <p:cNvPr id="298" name="Shape 298"/>
          <p:cNvSpPr/>
          <p:nvPr/>
        </p:nvSpPr>
        <p:spPr>
          <a:xfrm>
            <a:off x="6817517" y="1605557"/>
            <a:ext cx="4439954" cy="1046959"/>
          </a:xfrm>
          <a:prstGeom prst="ellipse">
            <a:avLst/>
          </a:prstGeom>
          <a:ln w="88900">
            <a:solidFill>
              <a:schemeClr val="accent5"/>
            </a:solidFill>
            <a:miter lim="400000"/>
          </a:ln>
        </p:spPr>
        <p:txBody>
          <a:bodyPr lIns="45718" tIns="45718" rIns="45718" bIns="45718" anchor="ctr"/>
          <a:lstStyle/>
          <a:p>
            <a:pPr>
              <a:defRPr>
                <a:solidFill>
                  <a:srgbClr val="91969B"/>
                </a:solidFill>
              </a:defRPr>
            </a:pPr>
          </a:p>
        </p:txBody>
      </p:sp>
      <p:sp>
        <p:nvSpPr>
          <p:cNvPr id="299" name="Shape 299"/>
          <p:cNvSpPr/>
          <p:nvPr/>
        </p:nvSpPr>
        <p:spPr>
          <a:xfrm>
            <a:off x="2564102" y="884191"/>
            <a:ext cx="2063767" cy="132138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nSpc>
                <a:spcPts val="4500"/>
              </a:lnSpc>
              <a:spcBef>
                <a:spcPts val="1600"/>
              </a:spcBef>
              <a:defRPr b="1" cap="all" spc="49" sz="3000">
                <a:solidFill>
                  <a:srgbClr val="FFFFFF"/>
                </a:solidFill>
                <a:latin typeface="Gill Sans"/>
                <a:ea typeface="Gill Sans"/>
                <a:cs typeface="Gill Sans"/>
                <a:sym typeface="Gill Sans"/>
              </a:defRPr>
            </a:pPr>
            <a:r>
              <a:t>DIGITAL </a:t>
            </a:r>
          </a:p>
          <a:p>
            <a:pPr>
              <a:lnSpc>
                <a:spcPts val="4500"/>
              </a:lnSpc>
              <a:spcBef>
                <a:spcPts val="1600"/>
              </a:spcBef>
              <a:defRPr b="1" cap="all" spc="49" sz="3000">
                <a:solidFill>
                  <a:srgbClr val="FFFFFF"/>
                </a:solidFill>
                <a:latin typeface="Gill Sans"/>
                <a:ea typeface="Gill Sans"/>
                <a:cs typeface="Gill Sans"/>
                <a:sym typeface="Gill Sans"/>
              </a:defRPr>
            </a:pPr>
            <a:r>
              <a:t>MAPPiNG</a:t>
            </a:r>
          </a:p>
        </p:txBody>
      </p:sp>
      <p:sp>
        <p:nvSpPr>
          <p:cNvPr id="300" name="Shape 300"/>
          <p:cNvSpPr/>
          <p:nvPr/>
        </p:nvSpPr>
        <p:spPr>
          <a:xfrm>
            <a:off x="723869" y="727895"/>
            <a:ext cx="4528853" cy="1633978"/>
          </a:xfrm>
          <a:prstGeom prst="rect">
            <a:avLst/>
          </a:prstGeom>
          <a:solidFill>
            <a:srgbClr val="81DC64"/>
          </a:solidFill>
          <a:ln w="12700">
            <a:miter lim="400000"/>
          </a:ln>
        </p:spPr>
        <p:txBody>
          <a:bodyPr lIns="45718" tIns="45718" rIns="45718" bIns="45718" anchor="ctr"/>
          <a:lstStyle/>
          <a:p>
            <a:pPr>
              <a:defRPr sz="2800">
                <a:solidFill>
                  <a:srgbClr val="FFFFFF"/>
                </a:solidFill>
              </a:defRPr>
            </a:pPr>
          </a:p>
        </p:txBody>
      </p:sp>
      <p:sp>
        <p:nvSpPr>
          <p:cNvPr id="301" name="Shape 301"/>
          <p:cNvSpPr/>
          <p:nvPr/>
        </p:nvSpPr>
        <p:spPr>
          <a:xfrm>
            <a:off x="2716502" y="995686"/>
            <a:ext cx="1671586" cy="1092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spcBef>
                <a:spcPts val="1600"/>
              </a:spcBef>
              <a:defRPr cap="all" spc="49" sz="3000">
                <a:solidFill>
                  <a:srgbClr val="FFFFFF"/>
                </a:solidFill>
                <a:latin typeface="Gill Sans"/>
                <a:ea typeface="Gill Sans"/>
                <a:cs typeface="Gill Sans"/>
                <a:sym typeface="Gill Sans"/>
              </a:defRPr>
            </a:pPr>
            <a:r>
              <a:t>DIGITAL </a:t>
            </a:r>
          </a:p>
          <a:p>
            <a:pPr>
              <a:spcBef>
                <a:spcPts val="1600"/>
              </a:spcBef>
              <a:defRPr cap="all" spc="49" sz="3000">
                <a:solidFill>
                  <a:srgbClr val="FFFFFF"/>
                </a:solidFill>
                <a:latin typeface="Gill Sans"/>
                <a:ea typeface="Gill Sans"/>
                <a:cs typeface="Gill Sans"/>
                <a:sym typeface="Gill Sans"/>
              </a:defRPr>
            </a:pPr>
            <a:r>
              <a:t>MAPPiNG</a:t>
            </a:r>
          </a:p>
        </p:txBody>
      </p:sp>
      <p:sp>
        <p:nvSpPr>
          <p:cNvPr id="302" name="Shape 302"/>
          <p:cNvSpPr/>
          <p:nvPr/>
        </p:nvSpPr>
        <p:spPr>
          <a:xfrm>
            <a:off x="1322711" y="1067829"/>
            <a:ext cx="953861" cy="954111"/>
          </a:xfrm>
          <a:prstGeom prst="ellipse">
            <a:avLst/>
          </a:prstGeom>
          <a:solidFill>
            <a:srgbClr val="FBA622"/>
          </a:solidFill>
          <a:ln w="12700">
            <a:miter lim="400000"/>
          </a:ln>
        </p:spPr>
        <p:txBody>
          <a:bodyPr lIns="45718" tIns="45718" rIns="45718" bIns="45718" anchor="ctr"/>
          <a:lstStyle/>
          <a:p>
            <a:pPr algn="ctr">
              <a:defRPr>
                <a:solidFill>
                  <a:srgbClr val="FFFFFF"/>
                </a:solidFill>
              </a:defRPr>
            </a:pPr>
          </a:p>
        </p:txBody>
      </p:sp>
      <p:sp>
        <p:nvSpPr>
          <p:cNvPr id="303" name="Shape 303"/>
          <p:cNvSpPr/>
          <p:nvPr/>
        </p:nvSpPr>
        <p:spPr>
          <a:xfrm>
            <a:off x="1546730" y="1320250"/>
            <a:ext cx="505821" cy="4430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97" y="11778"/>
                </a:moveTo>
                <a:cubicBezTo>
                  <a:pt x="11177" y="16424"/>
                  <a:pt x="11177" y="16424"/>
                  <a:pt x="11177" y="16424"/>
                </a:cubicBezTo>
                <a:cubicBezTo>
                  <a:pt x="11177" y="16709"/>
                  <a:pt x="10926" y="16709"/>
                  <a:pt x="10926" y="16709"/>
                </a:cubicBezTo>
                <a:cubicBezTo>
                  <a:pt x="10674" y="16709"/>
                  <a:pt x="10674" y="16709"/>
                  <a:pt x="10423" y="16424"/>
                </a:cubicBezTo>
                <a:cubicBezTo>
                  <a:pt x="539" y="11778"/>
                  <a:pt x="539" y="11778"/>
                  <a:pt x="539" y="11778"/>
                </a:cubicBezTo>
                <a:cubicBezTo>
                  <a:pt x="252" y="11778"/>
                  <a:pt x="0" y="11208"/>
                  <a:pt x="0" y="10922"/>
                </a:cubicBezTo>
                <a:cubicBezTo>
                  <a:pt x="0" y="10066"/>
                  <a:pt x="539" y="9781"/>
                  <a:pt x="1042" y="9781"/>
                </a:cubicBezTo>
                <a:cubicBezTo>
                  <a:pt x="1294" y="9781"/>
                  <a:pt x="1294" y="9781"/>
                  <a:pt x="1545" y="9781"/>
                </a:cubicBezTo>
                <a:cubicBezTo>
                  <a:pt x="10926" y="14101"/>
                  <a:pt x="10926" y="14101"/>
                  <a:pt x="10926" y="14101"/>
                </a:cubicBezTo>
                <a:cubicBezTo>
                  <a:pt x="20342" y="9781"/>
                  <a:pt x="20342" y="9781"/>
                  <a:pt x="20342" y="9781"/>
                </a:cubicBezTo>
                <a:lnTo>
                  <a:pt x="20594" y="9781"/>
                </a:lnTo>
                <a:cubicBezTo>
                  <a:pt x="21348" y="9781"/>
                  <a:pt x="21600" y="10066"/>
                  <a:pt x="21600" y="10922"/>
                </a:cubicBezTo>
                <a:cubicBezTo>
                  <a:pt x="21600" y="11208"/>
                  <a:pt x="21348" y="11778"/>
                  <a:pt x="21097" y="11778"/>
                </a:cubicBezTo>
                <a:close/>
                <a:moveTo>
                  <a:pt x="21097" y="6888"/>
                </a:moveTo>
                <a:cubicBezTo>
                  <a:pt x="11177" y="11493"/>
                  <a:pt x="11177" y="11493"/>
                  <a:pt x="11177" y="11493"/>
                </a:cubicBezTo>
                <a:lnTo>
                  <a:pt x="10926" y="11493"/>
                </a:lnTo>
                <a:cubicBezTo>
                  <a:pt x="10674" y="11493"/>
                  <a:pt x="10674" y="11493"/>
                  <a:pt x="10423" y="11493"/>
                </a:cubicBezTo>
                <a:cubicBezTo>
                  <a:pt x="539" y="6888"/>
                  <a:pt x="539" y="6888"/>
                  <a:pt x="539" y="6888"/>
                </a:cubicBezTo>
                <a:cubicBezTo>
                  <a:pt x="252" y="6602"/>
                  <a:pt x="0" y="6317"/>
                  <a:pt x="0" y="5746"/>
                </a:cubicBezTo>
                <a:cubicBezTo>
                  <a:pt x="0" y="5461"/>
                  <a:pt x="252" y="4891"/>
                  <a:pt x="539" y="4891"/>
                </a:cubicBezTo>
                <a:cubicBezTo>
                  <a:pt x="10423" y="285"/>
                  <a:pt x="10423" y="285"/>
                  <a:pt x="10423" y="285"/>
                </a:cubicBezTo>
                <a:cubicBezTo>
                  <a:pt x="10674" y="0"/>
                  <a:pt x="10674" y="0"/>
                  <a:pt x="10926" y="0"/>
                </a:cubicBezTo>
                <a:cubicBezTo>
                  <a:pt x="10926" y="0"/>
                  <a:pt x="11177" y="0"/>
                  <a:pt x="11177" y="285"/>
                </a:cubicBezTo>
                <a:cubicBezTo>
                  <a:pt x="21097" y="4891"/>
                  <a:pt x="21097" y="4891"/>
                  <a:pt x="21097" y="4891"/>
                </a:cubicBezTo>
                <a:cubicBezTo>
                  <a:pt x="21348" y="4891"/>
                  <a:pt x="21600" y="5461"/>
                  <a:pt x="21600" y="5746"/>
                </a:cubicBezTo>
                <a:cubicBezTo>
                  <a:pt x="21600" y="6317"/>
                  <a:pt x="21348" y="6602"/>
                  <a:pt x="21097" y="6888"/>
                </a:cubicBezTo>
                <a:close/>
                <a:moveTo>
                  <a:pt x="1042" y="14672"/>
                </a:moveTo>
                <a:cubicBezTo>
                  <a:pt x="1294" y="14672"/>
                  <a:pt x="1294" y="14672"/>
                  <a:pt x="1545" y="14672"/>
                </a:cubicBezTo>
                <a:cubicBezTo>
                  <a:pt x="10926" y="19277"/>
                  <a:pt x="10926" y="19277"/>
                  <a:pt x="10926" y="19277"/>
                </a:cubicBezTo>
                <a:cubicBezTo>
                  <a:pt x="20342" y="14672"/>
                  <a:pt x="20342" y="14672"/>
                  <a:pt x="20342" y="14672"/>
                </a:cubicBezTo>
                <a:lnTo>
                  <a:pt x="20594" y="14672"/>
                </a:lnTo>
                <a:cubicBezTo>
                  <a:pt x="21348" y="14672"/>
                  <a:pt x="21600" y="15242"/>
                  <a:pt x="21600" y="15813"/>
                </a:cubicBezTo>
                <a:cubicBezTo>
                  <a:pt x="21600" y="16424"/>
                  <a:pt x="21348" y="16709"/>
                  <a:pt x="21097" y="16995"/>
                </a:cubicBezTo>
                <a:cubicBezTo>
                  <a:pt x="11177" y="21600"/>
                  <a:pt x="11177" y="21600"/>
                  <a:pt x="11177" y="21600"/>
                </a:cubicBezTo>
                <a:lnTo>
                  <a:pt x="10926" y="21600"/>
                </a:lnTo>
                <a:cubicBezTo>
                  <a:pt x="10674" y="21600"/>
                  <a:pt x="10674" y="21600"/>
                  <a:pt x="10423" y="21600"/>
                </a:cubicBezTo>
                <a:cubicBezTo>
                  <a:pt x="539" y="16995"/>
                  <a:pt x="539" y="16995"/>
                  <a:pt x="539" y="16995"/>
                </a:cubicBezTo>
                <a:cubicBezTo>
                  <a:pt x="252" y="16709"/>
                  <a:pt x="0" y="16424"/>
                  <a:pt x="0" y="15813"/>
                </a:cubicBezTo>
                <a:cubicBezTo>
                  <a:pt x="0" y="15242"/>
                  <a:pt x="539" y="14672"/>
                  <a:pt x="1042" y="14672"/>
                </a:cubicBezTo>
                <a:close/>
              </a:path>
            </a:pathLst>
          </a:custGeom>
          <a:solidFill>
            <a:srgbClr val="FFFFFF"/>
          </a:solidFill>
          <a:ln w="12700">
            <a:miter lim="400000"/>
          </a:ln>
        </p:spPr>
        <p:txBody>
          <a:bodyPr lIns="45718" tIns="45718" rIns="45718" bIns="45718" anchor="ctr"/>
          <a:lstStyle/>
          <a:p>
            <a:pPr>
              <a:defRPr>
                <a:solidFill>
                  <a:srgbClr val="91969B"/>
                </a:solidFill>
              </a:defRPr>
            </a:pP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6" presetID="23" grpId="1" fill="hold">
                                  <p:stCondLst>
                                    <p:cond delay="0"/>
                                  </p:stCondLst>
                                  <p:iterate type="el" backwards="0">
                                    <p:tmAbs val="0"/>
                                  </p:iterate>
                                  <p:childTnLst>
                                    <p:set>
                                      <p:cBhvr>
                                        <p:cTn id="6" fill="hold"/>
                                        <p:tgtEl>
                                          <p:spTgt spid="302"/>
                                        </p:tgtEl>
                                        <p:attrNameLst>
                                          <p:attrName>style.visibility</p:attrName>
                                        </p:attrNameLst>
                                      </p:cBhvr>
                                      <p:to>
                                        <p:strVal val="visible"/>
                                      </p:to>
                                    </p:set>
                                    <p:anim calcmode="lin" valueType="num">
                                      <p:cBhvr>
                                        <p:cTn id="7" dur="500" fill="hold"/>
                                        <p:tgtEl>
                                          <p:spTgt spid="302"/>
                                        </p:tgtEl>
                                        <p:attrNameLst>
                                          <p:attrName>ppt_w</p:attrName>
                                        </p:attrNameLst>
                                      </p:cBhvr>
                                      <p:tavLst>
                                        <p:tav tm="0">
                                          <p:val>
                                            <p:fltVal val="0"/>
                                          </p:val>
                                        </p:tav>
                                        <p:tav tm="100000">
                                          <p:val>
                                            <p:strVal val="#ppt_w"/>
                                          </p:val>
                                        </p:tav>
                                      </p:tavLst>
                                    </p:anim>
                                    <p:anim calcmode="lin" valueType="num">
                                      <p:cBhvr>
                                        <p:cTn id="8" dur="500" fill="hold"/>
                                        <p:tgtEl>
                                          <p:spTgt spid="302"/>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Class="entr" nodeType="afterEffect" presetSubtype="16" presetID="23" grpId="2" fill="hold">
                                  <p:stCondLst>
                                    <p:cond delay="0"/>
                                  </p:stCondLst>
                                  <p:iterate type="el" backwards="0">
                                    <p:tmAbs val="0"/>
                                  </p:iterate>
                                  <p:childTnLst>
                                    <p:set>
                                      <p:cBhvr>
                                        <p:cTn id="11" fill="hold"/>
                                        <p:tgtEl>
                                          <p:spTgt spid="303"/>
                                        </p:tgtEl>
                                        <p:attrNameLst>
                                          <p:attrName>style.visibility</p:attrName>
                                        </p:attrNameLst>
                                      </p:cBhvr>
                                      <p:to>
                                        <p:strVal val="visible"/>
                                      </p:to>
                                    </p:set>
                                    <p:anim calcmode="lin" valueType="num">
                                      <p:cBhvr>
                                        <p:cTn id="12" dur="500" fill="hold"/>
                                        <p:tgtEl>
                                          <p:spTgt spid="303"/>
                                        </p:tgtEl>
                                        <p:attrNameLst>
                                          <p:attrName>ppt_w</p:attrName>
                                        </p:attrNameLst>
                                      </p:cBhvr>
                                      <p:tavLst>
                                        <p:tav tm="0">
                                          <p:val>
                                            <p:fltVal val="0"/>
                                          </p:val>
                                        </p:tav>
                                        <p:tav tm="100000">
                                          <p:val>
                                            <p:strVal val="#ppt_w"/>
                                          </p:val>
                                        </p:tav>
                                      </p:tavLst>
                                    </p:anim>
                                    <p:anim calcmode="lin" valueType="num">
                                      <p:cBhvr>
                                        <p:cTn id="13" dur="500" fill="hold"/>
                                        <p:tgtEl>
                                          <p:spTgt spid="30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02" grpId="1"/>
      <p:bldP build="whole" bldLvl="1" animBg="1" rev="0" advAuto="0" spid="303" grpId="2"/>
    </p:bldLst>
  </p:timing>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05" name="image9.png"/>
          <p:cNvPicPr>
            <a:picLocks noChangeAspect="1"/>
          </p:cNvPicPr>
          <p:nvPr/>
        </p:nvPicPr>
        <p:blipFill>
          <a:blip r:embed="rId2">
            <a:extLst/>
          </a:blip>
          <a:stretch>
            <a:fillRect/>
          </a:stretch>
        </p:blipFill>
        <p:spPr>
          <a:xfrm>
            <a:off x="2813248" y="486957"/>
            <a:ext cx="18744847" cy="10657290"/>
          </a:xfrm>
          <a:prstGeom prst="rect">
            <a:avLst/>
          </a:prstGeom>
          <a:ln w="12700">
            <a:miter lim="400000"/>
          </a:ln>
        </p:spPr>
      </p:pic>
      <p:sp>
        <p:nvSpPr>
          <p:cNvPr id="306" name="Shape 306"/>
          <p:cNvSpPr/>
          <p:nvPr/>
        </p:nvSpPr>
        <p:spPr>
          <a:xfrm>
            <a:off x="22302931" y="729405"/>
            <a:ext cx="844155" cy="844382"/>
          </a:xfrm>
          <a:prstGeom prst="ellipse">
            <a:avLst/>
          </a:prstGeom>
          <a:solidFill>
            <a:srgbClr val="25C8B4"/>
          </a:solidFill>
          <a:ln w="12700">
            <a:miter lim="400000"/>
          </a:ln>
        </p:spPr>
        <p:txBody>
          <a:bodyPr lIns="45718" tIns="45718" rIns="45718" bIns="45718" anchor="ctr"/>
          <a:lstStyle/>
          <a:p>
            <a:pPr algn="ctr">
              <a:defRPr>
                <a:solidFill>
                  <a:srgbClr val="91969B"/>
                </a:solidFill>
              </a:defRPr>
            </a:pPr>
          </a:p>
        </p:txBody>
      </p:sp>
      <p:sp>
        <p:nvSpPr>
          <p:cNvPr id="307" name="Shape 307"/>
          <p:cNvSpPr/>
          <p:nvPr/>
        </p:nvSpPr>
        <p:spPr>
          <a:xfrm>
            <a:off x="7791463" y="12512739"/>
            <a:ext cx="8807514" cy="627343"/>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defRPr sz="3000" u="sng">
                <a:solidFill>
                  <a:srgbClr val="0000FF"/>
                </a:solidFill>
                <a:uFill>
                  <a:solidFill>
                    <a:srgbClr val="0000FF"/>
                  </a:solidFill>
                </a:uFill>
                <a:latin typeface="Gill Sans"/>
                <a:ea typeface="Gill Sans"/>
                <a:cs typeface="Gill Sans"/>
                <a:sym typeface="Gill Sans"/>
                <a:hlinkClick r:id="rId3" invalidUrl="" action="" tgtFrame="" tooltip="" history="1" highlightClick="0" endSnd="0"/>
              </a:defRPr>
            </a:lvl1pPr>
          </a:lstStyle>
          <a:p>
            <a:pPr>
              <a:defRPr>
                <a:solidFill>
                  <a:srgbClr val="53585F"/>
                </a:solidFill>
                <a:uFillTx/>
              </a:defRPr>
            </a:pPr>
            <a:r>
              <a:rPr>
                <a:solidFill>
                  <a:srgbClr val="0000FF"/>
                </a:solidFill>
                <a:uFill>
                  <a:solidFill>
                    <a:srgbClr val="0000FF"/>
                  </a:solidFill>
                </a:uFill>
                <a:hlinkClick r:id="rId3" invalidUrl="" action="" tgtFrame="" tooltip="" history="1" highlightClick="0" endSnd="0"/>
              </a:rPr>
              <a:t>www.thewaterdiaries.com</a:t>
            </a:r>
          </a:p>
        </p:txBody>
      </p:sp>
      <p:sp>
        <p:nvSpPr>
          <p:cNvPr id="308" name="Shape 308"/>
          <p:cNvSpPr/>
          <p:nvPr>
            <p:ph type="sldNum" sz="quarter" idx="4294967295"/>
          </p:nvPr>
        </p:nvSpPr>
        <p:spPr>
          <a:xfrm>
            <a:off x="22495139" y="902676"/>
            <a:ext cx="459739" cy="497839"/>
          </a:xfrm>
          <a:prstGeom prst="rect">
            <a:avLst/>
          </a:prstGeom>
          <a:extLst>
            <a:ext uri="{C572A759-6A51-4108-AA02-DFA0A04FC94B}">
              <ma14:wrappingTextBoxFlag xmlns:ma14="http://schemas.microsoft.com/office/mac/drawingml/2011/main" val="1"/>
            </a:ext>
          </a:extLst>
        </p:spPr>
        <p:txBody>
          <a:bodyPr wrap="none" lIns="45718" tIns="45718" rIns="45718" bIns="45718"/>
          <a:lstStyle>
            <a:lvl1pPr defTabSz="1828432"/>
          </a:lstStyle>
          <a:p>
            <a:pPr/>
            <a:fld id="{86CB4B4D-7CA3-9044-876B-883B54F8677D}" type="slidenum"/>
          </a:p>
        </p:txBody>
      </p:sp>
      <p:pic>
        <p:nvPicPr>
          <p:cNvPr id="309" name="image1.png"/>
          <p:cNvPicPr>
            <a:picLocks noChangeAspect="1"/>
          </p:cNvPicPr>
          <p:nvPr/>
        </p:nvPicPr>
        <p:blipFill>
          <a:blip r:embed="rId4">
            <a:extLst/>
          </a:blip>
          <a:stretch>
            <a:fillRect/>
          </a:stretch>
        </p:blipFill>
        <p:spPr>
          <a:xfrm>
            <a:off x="1018423" y="11493258"/>
            <a:ext cx="3055704" cy="1505473"/>
          </a:xfrm>
          <a:prstGeom prst="rect">
            <a:avLst/>
          </a:prstGeom>
          <a:ln w="12700">
            <a:miter lim="400000"/>
          </a:ln>
        </p:spPr>
      </p:pic>
      <p:pic>
        <p:nvPicPr>
          <p:cNvPr id="310" name="image2.png"/>
          <p:cNvPicPr>
            <a:picLocks noChangeAspect="1"/>
          </p:cNvPicPr>
          <p:nvPr/>
        </p:nvPicPr>
        <p:blipFill>
          <a:blip r:embed="rId5">
            <a:alphaModFix amt="69746"/>
            <a:extLst/>
          </a:blip>
          <a:stretch>
            <a:fillRect/>
          </a:stretch>
        </p:blipFill>
        <p:spPr>
          <a:xfrm>
            <a:off x="21515660" y="10875895"/>
            <a:ext cx="5328939" cy="5234061"/>
          </a:xfrm>
          <a:prstGeom prst="rect">
            <a:avLst/>
          </a:prstGeom>
          <a:ln w="12700">
            <a:miter lim="400000"/>
          </a:ln>
        </p:spPr>
      </p:pic>
      <p:sp>
        <p:nvSpPr>
          <p:cNvPr id="311" name="Shape 311"/>
          <p:cNvSpPr/>
          <p:nvPr/>
        </p:nvSpPr>
        <p:spPr>
          <a:xfrm>
            <a:off x="8388398" y="-2515517"/>
            <a:ext cx="4528850" cy="1633978"/>
          </a:xfrm>
          <a:prstGeom prst="rect">
            <a:avLst/>
          </a:prstGeom>
          <a:solidFill>
            <a:srgbClr val="25C8B4"/>
          </a:solidFill>
          <a:ln w="12700">
            <a:miter lim="400000"/>
          </a:ln>
        </p:spPr>
        <p:txBody>
          <a:bodyPr lIns="45718" tIns="45718" rIns="45718" bIns="45718" anchor="ctr"/>
          <a:lstStyle/>
          <a:p>
            <a:pPr>
              <a:defRPr sz="2800">
                <a:solidFill>
                  <a:srgbClr val="FFFFFF"/>
                </a:solidFill>
              </a:defRPr>
            </a:pPr>
          </a:p>
        </p:txBody>
      </p:sp>
      <p:sp>
        <p:nvSpPr>
          <p:cNvPr id="312" name="Shape 312"/>
          <p:cNvSpPr/>
          <p:nvPr/>
        </p:nvSpPr>
        <p:spPr>
          <a:xfrm>
            <a:off x="8957864" y="-2361210"/>
            <a:ext cx="3388392" cy="1325365"/>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nSpc>
                <a:spcPts val="4500"/>
              </a:lnSpc>
              <a:spcBef>
                <a:spcPts val="1600"/>
              </a:spcBef>
              <a:defRPr b="1" cap="all" spc="52" sz="3200">
                <a:solidFill>
                  <a:srgbClr val="FFFFFF"/>
                </a:solidFill>
              </a:defRPr>
            </a:pPr>
            <a:r>
              <a:t>Measurement</a:t>
            </a:r>
          </a:p>
          <a:p>
            <a:pPr>
              <a:lnSpc>
                <a:spcPts val="4500"/>
              </a:lnSpc>
              <a:spcBef>
                <a:spcPts val="1600"/>
              </a:spcBef>
              <a:defRPr b="1" cap="all" spc="52" sz="3200">
                <a:solidFill>
                  <a:srgbClr val="FFFFFF"/>
                </a:solidFill>
              </a:defRPr>
            </a:pPr>
            <a:r>
              <a:t> Tool</a:t>
            </a:r>
          </a:p>
        </p:txBody>
      </p:sp>
      <p:sp>
        <p:nvSpPr>
          <p:cNvPr id="313" name="Shape 313"/>
          <p:cNvSpPr/>
          <p:nvPr/>
        </p:nvSpPr>
        <p:spPr>
          <a:xfrm>
            <a:off x="16875918" y="1634065"/>
            <a:ext cx="3377219" cy="1270003"/>
          </a:xfrm>
          <a:prstGeom prst="ellipse">
            <a:avLst/>
          </a:prstGeom>
          <a:ln w="88900">
            <a:solidFill>
              <a:schemeClr val="accent5"/>
            </a:solidFill>
            <a:miter lim="400000"/>
          </a:ln>
        </p:spPr>
        <p:txBody>
          <a:bodyPr lIns="45718" tIns="45718" rIns="45718" bIns="45718" anchor="ctr"/>
          <a:lstStyle/>
          <a:p>
            <a:pPr>
              <a:defRPr>
                <a:solidFill>
                  <a:srgbClr val="91969B"/>
                </a:solidFill>
              </a:defRPr>
            </a:pPr>
          </a:p>
        </p:txBody>
      </p:sp>
      <p:grpSp>
        <p:nvGrpSpPr>
          <p:cNvPr id="316" name="Group 316"/>
          <p:cNvGrpSpPr/>
          <p:nvPr/>
        </p:nvGrpSpPr>
        <p:grpSpPr>
          <a:xfrm>
            <a:off x="9921224" y="10056890"/>
            <a:ext cx="4528852" cy="1633978"/>
            <a:chOff x="0" y="0"/>
            <a:chExt cx="4528851" cy="1633977"/>
          </a:xfrm>
        </p:grpSpPr>
        <p:sp>
          <p:nvSpPr>
            <p:cNvPr id="314" name="Shape 314"/>
            <p:cNvSpPr/>
            <p:nvPr/>
          </p:nvSpPr>
          <p:spPr>
            <a:xfrm>
              <a:off x="-1" y="-1"/>
              <a:ext cx="4528853" cy="1633979"/>
            </a:xfrm>
            <a:prstGeom prst="rect">
              <a:avLst/>
            </a:prstGeom>
            <a:solidFill>
              <a:schemeClr val="accent5"/>
            </a:solidFill>
            <a:ln w="12700" cap="flat">
              <a:noFill/>
              <a:miter lim="400000"/>
            </a:ln>
            <a:effectLst/>
          </p:spPr>
          <p:txBody>
            <a:bodyPr wrap="square" lIns="45718" tIns="45718" rIns="45718" bIns="45718" numCol="1" anchor="ctr">
              <a:noAutofit/>
            </a:bodyPr>
            <a:lstStyle/>
            <a:p>
              <a:pPr algn="ctr">
                <a:lnSpc>
                  <a:spcPts val="4500"/>
                </a:lnSpc>
                <a:spcBef>
                  <a:spcPts val="1600"/>
                </a:spcBef>
                <a:defRPr cap="all" spc="49" sz="3000">
                  <a:solidFill>
                    <a:srgbClr val="FFFFFF"/>
                  </a:solidFill>
                  <a:latin typeface="Gill Sans"/>
                  <a:ea typeface="Gill Sans"/>
                  <a:cs typeface="Gill Sans"/>
                  <a:sym typeface="Gill Sans"/>
                </a:defRPr>
              </a:pPr>
            </a:p>
          </p:txBody>
        </p:sp>
        <p:sp>
          <p:nvSpPr>
            <p:cNvPr id="315" name="Shape 315"/>
            <p:cNvSpPr/>
            <p:nvPr/>
          </p:nvSpPr>
          <p:spPr>
            <a:xfrm>
              <a:off x="-1" y="498765"/>
              <a:ext cx="4528853" cy="6364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lnSpc>
                  <a:spcPts val="4500"/>
                </a:lnSpc>
                <a:spcBef>
                  <a:spcPts val="1600"/>
                </a:spcBef>
                <a:defRPr cap="all" spc="49" sz="3000">
                  <a:solidFill>
                    <a:srgbClr val="FFFFFF"/>
                  </a:solidFill>
                  <a:latin typeface="Gill Sans"/>
                  <a:ea typeface="Gill Sans"/>
                  <a:cs typeface="Gill Sans"/>
                  <a:sym typeface="Gill Sans"/>
                </a:defRPr>
              </a:lvl1pPr>
            </a:lstStyle>
            <a:p>
              <a:pPr/>
              <a:r>
                <a:t> Create NEW MAP</a:t>
              </a:r>
            </a:p>
          </p:txBody>
        </p:sp>
      </p:grpSp>
      <p:sp>
        <p:nvSpPr>
          <p:cNvPr id="317" name="Shape 317"/>
          <p:cNvSpPr/>
          <p:nvPr/>
        </p:nvSpPr>
        <p:spPr>
          <a:xfrm>
            <a:off x="723869" y="727895"/>
            <a:ext cx="4528853" cy="1633978"/>
          </a:xfrm>
          <a:prstGeom prst="rect">
            <a:avLst/>
          </a:prstGeom>
          <a:solidFill>
            <a:srgbClr val="81DC64"/>
          </a:solidFill>
          <a:ln w="12700">
            <a:miter lim="400000"/>
          </a:ln>
        </p:spPr>
        <p:txBody>
          <a:bodyPr lIns="45718" tIns="45718" rIns="45718" bIns="45718" anchor="ctr"/>
          <a:lstStyle/>
          <a:p>
            <a:pPr>
              <a:defRPr sz="2800">
                <a:solidFill>
                  <a:srgbClr val="FFFFFF"/>
                </a:solidFill>
              </a:defRPr>
            </a:pPr>
          </a:p>
        </p:txBody>
      </p:sp>
      <p:sp>
        <p:nvSpPr>
          <p:cNvPr id="318" name="Shape 318"/>
          <p:cNvSpPr/>
          <p:nvPr/>
        </p:nvSpPr>
        <p:spPr>
          <a:xfrm>
            <a:off x="2716502" y="995686"/>
            <a:ext cx="1671586" cy="1092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spcBef>
                <a:spcPts val="1600"/>
              </a:spcBef>
              <a:defRPr cap="all" spc="49" sz="3000">
                <a:solidFill>
                  <a:srgbClr val="FFFFFF"/>
                </a:solidFill>
                <a:latin typeface="Gill Sans"/>
                <a:ea typeface="Gill Sans"/>
                <a:cs typeface="Gill Sans"/>
                <a:sym typeface="Gill Sans"/>
              </a:defRPr>
            </a:pPr>
            <a:r>
              <a:t>DIGITAL </a:t>
            </a:r>
          </a:p>
          <a:p>
            <a:pPr>
              <a:spcBef>
                <a:spcPts val="1600"/>
              </a:spcBef>
              <a:defRPr cap="all" spc="49" sz="3000">
                <a:solidFill>
                  <a:srgbClr val="FFFFFF"/>
                </a:solidFill>
                <a:latin typeface="Gill Sans"/>
                <a:ea typeface="Gill Sans"/>
                <a:cs typeface="Gill Sans"/>
                <a:sym typeface="Gill Sans"/>
              </a:defRPr>
            </a:pPr>
            <a:r>
              <a:t>MAPPiNG</a:t>
            </a:r>
          </a:p>
        </p:txBody>
      </p:sp>
      <p:sp>
        <p:nvSpPr>
          <p:cNvPr id="319" name="Shape 319"/>
          <p:cNvSpPr/>
          <p:nvPr/>
        </p:nvSpPr>
        <p:spPr>
          <a:xfrm>
            <a:off x="1322711" y="1067829"/>
            <a:ext cx="953861" cy="954111"/>
          </a:xfrm>
          <a:prstGeom prst="ellipse">
            <a:avLst/>
          </a:prstGeom>
          <a:solidFill>
            <a:srgbClr val="FBA622"/>
          </a:solidFill>
          <a:ln w="12700">
            <a:miter lim="400000"/>
          </a:ln>
        </p:spPr>
        <p:txBody>
          <a:bodyPr lIns="45718" tIns="45718" rIns="45718" bIns="45718" anchor="ctr"/>
          <a:lstStyle/>
          <a:p>
            <a:pPr algn="ctr">
              <a:defRPr>
                <a:solidFill>
                  <a:srgbClr val="FFFFFF"/>
                </a:solidFill>
              </a:defRPr>
            </a:pPr>
          </a:p>
        </p:txBody>
      </p:sp>
      <p:sp>
        <p:nvSpPr>
          <p:cNvPr id="320" name="Shape 320"/>
          <p:cNvSpPr/>
          <p:nvPr/>
        </p:nvSpPr>
        <p:spPr>
          <a:xfrm>
            <a:off x="1546730" y="1320250"/>
            <a:ext cx="505821" cy="4430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97" y="11778"/>
                </a:moveTo>
                <a:cubicBezTo>
                  <a:pt x="11177" y="16424"/>
                  <a:pt x="11177" y="16424"/>
                  <a:pt x="11177" y="16424"/>
                </a:cubicBezTo>
                <a:cubicBezTo>
                  <a:pt x="11177" y="16709"/>
                  <a:pt x="10926" y="16709"/>
                  <a:pt x="10926" y="16709"/>
                </a:cubicBezTo>
                <a:cubicBezTo>
                  <a:pt x="10674" y="16709"/>
                  <a:pt x="10674" y="16709"/>
                  <a:pt x="10423" y="16424"/>
                </a:cubicBezTo>
                <a:cubicBezTo>
                  <a:pt x="539" y="11778"/>
                  <a:pt x="539" y="11778"/>
                  <a:pt x="539" y="11778"/>
                </a:cubicBezTo>
                <a:cubicBezTo>
                  <a:pt x="252" y="11778"/>
                  <a:pt x="0" y="11208"/>
                  <a:pt x="0" y="10922"/>
                </a:cubicBezTo>
                <a:cubicBezTo>
                  <a:pt x="0" y="10066"/>
                  <a:pt x="539" y="9781"/>
                  <a:pt x="1042" y="9781"/>
                </a:cubicBezTo>
                <a:cubicBezTo>
                  <a:pt x="1294" y="9781"/>
                  <a:pt x="1294" y="9781"/>
                  <a:pt x="1545" y="9781"/>
                </a:cubicBezTo>
                <a:cubicBezTo>
                  <a:pt x="10926" y="14101"/>
                  <a:pt x="10926" y="14101"/>
                  <a:pt x="10926" y="14101"/>
                </a:cubicBezTo>
                <a:cubicBezTo>
                  <a:pt x="20342" y="9781"/>
                  <a:pt x="20342" y="9781"/>
                  <a:pt x="20342" y="9781"/>
                </a:cubicBezTo>
                <a:lnTo>
                  <a:pt x="20594" y="9781"/>
                </a:lnTo>
                <a:cubicBezTo>
                  <a:pt x="21348" y="9781"/>
                  <a:pt x="21600" y="10066"/>
                  <a:pt x="21600" y="10922"/>
                </a:cubicBezTo>
                <a:cubicBezTo>
                  <a:pt x="21600" y="11208"/>
                  <a:pt x="21348" y="11778"/>
                  <a:pt x="21097" y="11778"/>
                </a:cubicBezTo>
                <a:close/>
                <a:moveTo>
                  <a:pt x="21097" y="6888"/>
                </a:moveTo>
                <a:cubicBezTo>
                  <a:pt x="11177" y="11493"/>
                  <a:pt x="11177" y="11493"/>
                  <a:pt x="11177" y="11493"/>
                </a:cubicBezTo>
                <a:lnTo>
                  <a:pt x="10926" y="11493"/>
                </a:lnTo>
                <a:cubicBezTo>
                  <a:pt x="10674" y="11493"/>
                  <a:pt x="10674" y="11493"/>
                  <a:pt x="10423" y="11493"/>
                </a:cubicBezTo>
                <a:cubicBezTo>
                  <a:pt x="539" y="6888"/>
                  <a:pt x="539" y="6888"/>
                  <a:pt x="539" y="6888"/>
                </a:cubicBezTo>
                <a:cubicBezTo>
                  <a:pt x="252" y="6602"/>
                  <a:pt x="0" y="6317"/>
                  <a:pt x="0" y="5746"/>
                </a:cubicBezTo>
                <a:cubicBezTo>
                  <a:pt x="0" y="5461"/>
                  <a:pt x="252" y="4891"/>
                  <a:pt x="539" y="4891"/>
                </a:cubicBezTo>
                <a:cubicBezTo>
                  <a:pt x="10423" y="285"/>
                  <a:pt x="10423" y="285"/>
                  <a:pt x="10423" y="285"/>
                </a:cubicBezTo>
                <a:cubicBezTo>
                  <a:pt x="10674" y="0"/>
                  <a:pt x="10674" y="0"/>
                  <a:pt x="10926" y="0"/>
                </a:cubicBezTo>
                <a:cubicBezTo>
                  <a:pt x="10926" y="0"/>
                  <a:pt x="11177" y="0"/>
                  <a:pt x="11177" y="285"/>
                </a:cubicBezTo>
                <a:cubicBezTo>
                  <a:pt x="21097" y="4891"/>
                  <a:pt x="21097" y="4891"/>
                  <a:pt x="21097" y="4891"/>
                </a:cubicBezTo>
                <a:cubicBezTo>
                  <a:pt x="21348" y="4891"/>
                  <a:pt x="21600" y="5461"/>
                  <a:pt x="21600" y="5746"/>
                </a:cubicBezTo>
                <a:cubicBezTo>
                  <a:pt x="21600" y="6317"/>
                  <a:pt x="21348" y="6602"/>
                  <a:pt x="21097" y="6888"/>
                </a:cubicBezTo>
                <a:close/>
                <a:moveTo>
                  <a:pt x="1042" y="14672"/>
                </a:moveTo>
                <a:cubicBezTo>
                  <a:pt x="1294" y="14672"/>
                  <a:pt x="1294" y="14672"/>
                  <a:pt x="1545" y="14672"/>
                </a:cubicBezTo>
                <a:cubicBezTo>
                  <a:pt x="10926" y="19277"/>
                  <a:pt x="10926" y="19277"/>
                  <a:pt x="10926" y="19277"/>
                </a:cubicBezTo>
                <a:cubicBezTo>
                  <a:pt x="20342" y="14672"/>
                  <a:pt x="20342" y="14672"/>
                  <a:pt x="20342" y="14672"/>
                </a:cubicBezTo>
                <a:lnTo>
                  <a:pt x="20594" y="14672"/>
                </a:lnTo>
                <a:cubicBezTo>
                  <a:pt x="21348" y="14672"/>
                  <a:pt x="21600" y="15242"/>
                  <a:pt x="21600" y="15813"/>
                </a:cubicBezTo>
                <a:cubicBezTo>
                  <a:pt x="21600" y="16424"/>
                  <a:pt x="21348" y="16709"/>
                  <a:pt x="21097" y="16995"/>
                </a:cubicBezTo>
                <a:cubicBezTo>
                  <a:pt x="11177" y="21600"/>
                  <a:pt x="11177" y="21600"/>
                  <a:pt x="11177" y="21600"/>
                </a:cubicBezTo>
                <a:lnTo>
                  <a:pt x="10926" y="21600"/>
                </a:lnTo>
                <a:cubicBezTo>
                  <a:pt x="10674" y="21600"/>
                  <a:pt x="10674" y="21600"/>
                  <a:pt x="10423" y="21600"/>
                </a:cubicBezTo>
                <a:cubicBezTo>
                  <a:pt x="539" y="16995"/>
                  <a:pt x="539" y="16995"/>
                  <a:pt x="539" y="16995"/>
                </a:cubicBezTo>
                <a:cubicBezTo>
                  <a:pt x="252" y="16709"/>
                  <a:pt x="0" y="16424"/>
                  <a:pt x="0" y="15813"/>
                </a:cubicBezTo>
                <a:cubicBezTo>
                  <a:pt x="0" y="15242"/>
                  <a:pt x="539" y="14672"/>
                  <a:pt x="1042" y="14672"/>
                </a:cubicBezTo>
                <a:close/>
              </a:path>
            </a:pathLst>
          </a:custGeom>
          <a:solidFill>
            <a:srgbClr val="FFFFFF"/>
          </a:solidFill>
          <a:ln w="12700">
            <a:miter lim="400000"/>
          </a:ln>
        </p:spPr>
        <p:txBody>
          <a:bodyPr lIns="45718" tIns="45718" rIns="45718" bIns="45718" anchor="ctr"/>
          <a:lstStyle/>
          <a:p>
            <a:pPr>
              <a:defRPr>
                <a:solidFill>
                  <a:srgbClr val="91969B"/>
                </a:solidFill>
              </a:defRPr>
            </a:pP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6" presetID="23" grpId="1" fill="hold">
                                  <p:stCondLst>
                                    <p:cond delay="0"/>
                                  </p:stCondLst>
                                  <p:iterate type="el" backwards="0">
                                    <p:tmAbs val="0"/>
                                  </p:iterate>
                                  <p:childTnLst>
                                    <p:set>
                                      <p:cBhvr>
                                        <p:cTn id="6" fill="hold"/>
                                        <p:tgtEl>
                                          <p:spTgt spid="319"/>
                                        </p:tgtEl>
                                        <p:attrNameLst>
                                          <p:attrName>style.visibility</p:attrName>
                                        </p:attrNameLst>
                                      </p:cBhvr>
                                      <p:to>
                                        <p:strVal val="visible"/>
                                      </p:to>
                                    </p:set>
                                    <p:anim calcmode="lin" valueType="num">
                                      <p:cBhvr>
                                        <p:cTn id="7" dur="500" fill="hold"/>
                                        <p:tgtEl>
                                          <p:spTgt spid="319"/>
                                        </p:tgtEl>
                                        <p:attrNameLst>
                                          <p:attrName>ppt_w</p:attrName>
                                        </p:attrNameLst>
                                      </p:cBhvr>
                                      <p:tavLst>
                                        <p:tav tm="0">
                                          <p:val>
                                            <p:fltVal val="0"/>
                                          </p:val>
                                        </p:tav>
                                        <p:tav tm="100000">
                                          <p:val>
                                            <p:strVal val="#ppt_w"/>
                                          </p:val>
                                        </p:tav>
                                      </p:tavLst>
                                    </p:anim>
                                    <p:anim calcmode="lin" valueType="num">
                                      <p:cBhvr>
                                        <p:cTn id="8" dur="500" fill="hold"/>
                                        <p:tgtEl>
                                          <p:spTgt spid="319"/>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Class="entr" nodeType="afterEffect" presetSubtype="16" presetID="23" grpId="2" fill="hold">
                                  <p:stCondLst>
                                    <p:cond delay="0"/>
                                  </p:stCondLst>
                                  <p:iterate type="el" backwards="0">
                                    <p:tmAbs val="0"/>
                                  </p:iterate>
                                  <p:childTnLst>
                                    <p:set>
                                      <p:cBhvr>
                                        <p:cTn id="11" fill="hold"/>
                                        <p:tgtEl>
                                          <p:spTgt spid="320"/>
                                        </p:tgtEl>
                                        <p:attrNameLst>
                                          <p:attrName>style.visibility</p:attrName>
                                        </p:attrNameLst>
                                      </p:cBhvr>
                                      <p:to>
                                        <p:strVal val="visible"/>
                                      </p:to>
                                    </p:set>
                                    <p:anim calcmode="lin" valueType="num">
                                      <p:cBhvr>
                                        <p:cTn id="12" dur="500" fill="hold"/>
                                        <p:tgtEl>
                                          <p:spTgt spid="320"/>
                                        </p:tgtEl>
                                        <p:attrNameLst>
                                          <p:attrName>ppt_w</p:attrName>
                                        </p:attrNameLst>
                                      </p:cBhvr>
                                      <p:tavLst>
                                        <p:tav tm="0">
                                          <p:val>
                                            <p:fltVal val="0"/>
                                          </p:val>
                                        </p:tav>
                                        <p:tav tm="100000">
                                          <p:val>
                                            <p:strVal val="#ppt_w"/>
                                          </p:val>
                                        </p:tav>
                                      </p:tavLst>
                                    </p:anim>
                                    <p:anim calcmode="lin" valueType="num">
                                      <p:cBhvr>
                                        <p:cTn id="13" dur="500" fill="hold"/>
                                        <p:tgtEl>
                                          <p:spTgt spid="32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19" grpId="1"/>
      <p:bldP build="whole" bldLvl="1" animBg="1" rev="0" advAuto="0" spid="320" grpId="2"/>
    </p:bldLst>
  </p:timing>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22" name="image10.png"/>
          <p:cNvPicPr>
            <a:picLocks noChangeAspect="1"/>
          </p:cNvPicPr>
          <p:nvPr/>
        </p:nvPicPr>
        <p:blipFill>
          <a:blip r:embed="rId2">
            <a:extLst/>
          </a:blip>
          <a:stretch>
            <a:fillRect/>
          </a:stretch>
        </p:blipFill>
        <p:spPr>
          <a:xfrm>
            <a:off x="2996869" y="685800"/>
            <a:ext cx="18377562" cy="10417558"/>
          </a:xfrm>
          <a:prstGeom prst="rect">
            <a:avLst/>
          </a:prstGeom>
          <a:ln w="12700">
            <a:miter lim="400000"/>
          </a:ln>
        </p:spPr>
      </p:pic>
      <p:sp>
        <p:nvSpPr>
          <p:cNvPr id="323" name="Shape 323"/>
          <p:cNvSpPr/>
          <p:nvPr/>
        </p:nvSpPr>
        <p:spPr>
          <a:xfrm>
            <a:off x="22302931" y="729405"/>
            <a:ext cx="844155" cy="844382"/>
          </a:xfrm>
          <a:prstGeom prst="ellipse">
            <a:avLst/>
          </a:prstGeom>
          <a:solidFill>
            <a:srgbClr val="25C8B4"/>
          </a:solidFill>
          <a:ln w="12700">
            <a:miter lim="400000"/>
          </a:ln>
        </p:spPr>
        <p:txBody>
          <a:bodyPr lIns="45718" tIns="45718" rIns="45718" bIns="45718" anchor="ctr"/>
          <a:lstStyle/>
          <a:p>
            <a:pPr algn="ctr">
              <a:defRPr>
                <a:solidFill>
                  <a:srgbClr val="91969B"/>
                </a:solidFill>
              </a:defRPr>
            </a:pPr>
          </a:p>
        </p:txBody>
      </p:sp>
      <p:sp>
        <p:nvSpPr>
          <p:cNvPr id="324" name="Shape 324"/>
          <p:cNvSpPr/>
          <p:nvPr/>
        </p:nvSpPr>
        <p:spPr>
          <a:xfrm>
            <a:off x="7791463" y="12512739"/>
            <a:ext cx="8807514" cy="627343"/>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defRPr sz="3000" u="sng">
                <a:solidFill>
                  <a:srgbClr val="0000FF"/>
                </a:solidFill>
                <a:uFill>
                  <a:solidFill>
                    <a:srgbClr val="0000FF"/>
                  </a:solidFill>
                </a:uFill>
                <a:latin typeface="Gill Sans"/>
                <a:ea typeface="Gill Sans"/>
                <a:cs typeface="Gill Sans"/>
                <a:sym typeface="Gill Sans"/>
                <a:hlinkClick r:id="rId3" invalidUrl="" action="" tgtFrame="" tooltip="" history="1" highlightClick="0" endSnd="0"/>
              </a:defRPr>
            </a:lvl1pPr>
          </a:lstStyle>
          <a:p>
            <a:pPr>
              <a:defRPr>
                <a:solidFill>
                  <a:srgbClr val="53585F"/>
                </a:solidFill>
                <a:uFillTx/>
              </a:defRPr>
            </a:pPr>
            <a:r>
              <a:rPr>
                <a:solidFill>
                  <a:srgbClr val="0000FF"/>
                </a:solidFill>
                <a:uFill>
                  <a:solidFill>
                    <a:srgbClr val="0000FF"/>
                  </a:solidFill>
                </a:uFill>
                <a:hlinkClick r:id="rId3" invalidUrl="" action="" tgtFrame="" tooltip="" history="1" highlightClick="0" endSnd="0"/>
              </a:rPr>
              <a:t>www.thewaterdiaries.com</a:t>
            </a:r>
          </a:p>
        </p:txBody>
      </p:sp>
      <p:sp>
        <p:nvSpPr>
          <p:cNvPr id="325" name="Shape 325"/>
          <p:cNvSpPr/>
          <p:nvPr>
            <p:ph type="sldNum" sz="quarter" idx="4294967295"/>
          </p:nvPr>
        </p:nvSpPr>
        <p:spPr>
          <a:xfrm>
            <a:off x="22495139" y="902676"/>
            <a:ext cx="459739" cy="497839"/>
          </a:xfrm>
          <a:prstGeom prst="rect">
            <a:avLst/>
          </a:prstGeom>
          <a:extLst>
            <a:ext uri="{C572A759-6A51-4108-AA02-DFA0A04FC94B}">
              <ma14:wrappingTextBoxFlag xmlns:ma14="http://schemas.microsoft.com/office/mac/drawingml/2011/main" val="1"/>
            </a:ext>
          </a:extLst>
        </p:spPr>
        <p:txBody>
          <a:bodyPr wrap="none" lIns="45718" tIns="45718" rIns="45718" bIns="45718"/>
          <a:lstStyle>
            <a:lvl1pPr defTabSz="1828432"/>
          </a:lstStyle>
          <a:p>
            <a:pPr/>
            <a:fld id="{86CB4B4D-7CA3-9044-876B-883B54F8677D}" type="slidenum"/>
          </a:p>
        </p:txBody>
      </p:sp>
      <p:pic>
        <p:nvPicPr>
          <p:cNvPr id="326" name="image1.png"/>
          <p:cNvPicPr>
            <a:picLocks noChangeAspect="1"/>
          </p:cNvPicPr>
          <p:nvPr/>
        </p:nvPicPr>
        <p:blipFill>
          <a:blip r:embed="rId4">
            <a:extLst/>
          </a:blip>
          <a:stretch>
            <a:fillRect/>
          </a:stretch>
        </p:blipFill>
        <p:spPr>
          <a:xfrm>
            <a:off x="1018423" y="11493258"/>
            <a:ext cx="3055704" cy="1505473"/>
          </a:xfrm>
          <a:prstGeom prst="rect">
            <a:avLst/>
          </a:prstGeom>
          <a:ln w="12700">
            <a:miter lim="400000"/>
          </a:ln>
        </p:spPr>
      </p:pic>
      <p:pic>
        <p:nvPicPr>
          <p:cNvPr id="327" name="image2.png"/>
          <p:cNvPicPr>
            <a:picLocks noChangeAspect="1"/>
          </p:cNvPicPr>
          <p:nvPr/>
        </p:nvPicPr>
        <p:blipFill>
          <a:blip r:embed="rId5">
            <a:alphaModFix amt="69746"/>
            <a:extLst/>
          </a:blip>
          <a:stretch>
            <a:fillRect/>
          </a:stretch>
        </p:blipFill>
        <p:spPr>
          <a:xfrm>
            <a:off x="21515660" y="10875895"/>
            <a:ext cx="5328939" cy="5234061"/>
          </a:xfrm>
          <a:prstGeom prst="rect">
            <a:avLst/>
          </a:prstGeom>
          <a:ln w="12700">
            <a:miter lim="400000"/>
          </a:ln>
        </p:spPr>
      </p:pic>
      <p:sp>
        <p:nvSpPr>
          <p:cNvPr id="328" name="Shape 328"/>
          <p:cNvSpPr/>
          <p:nvPr/>
        </p:nvSpPr>
        <p:spPr>
          <a:xfrm>
            <a:off x="4545176" y="2167465"/>
            <a:ext cx="4583949" cy="1703391"/>
          </a:xfrm>
          <a:prstGeom prst="ellipse">
            <a:avLst/>
          </a:prstGeom>
          <a:ln w="88900">
            <a:solidFill>
              <a:schemeClr val="accent5"/>
            </a:solidFill>
            <a:miter lim="400000"/>
          </a:ln>
        </p:spPr>
        <p:txBody>
          <a:bodyPr lIns="45718" tIns="45718" rIns="45718" bIns="45718" anchor="ctr"/>
          <a:lstStyle/>
          <a:p>
            <a:pPr>
              <a:defRPr>
                <a:solidFill>
                  <a:srgbClr val="91969B"/>
                </a:solidFill>
              </a:defRPr>
            </a:pPr>
          </a:p>
        </p:txBody>
      </p:sp>
      <p:grpSp>
        <p:nvGrpSpPr>
          <p:cNvPr id="331" name="Group 331"/>
          <p:cNvGrpSpPr/>
          <p:nvPr/>
        </p:nvGrpSpPr>
        <p:grpSpPr>
          <a:xfrm>
            <a:off x="9921224" y="10056890"/>
            <a:ext cx="4528852" cy="1633978"/>
            <a:chOff x="0" y="0"/>
            <a:chExt cx="4528851" cy="1633977"/>
          </a:xfrm>
        </p:grpSpPr>
        <p:sp>
          <p:nvSpPr>
            <p:cNvPr id="329" name="Shape 329"/>
            <p:cNvSpPr/>
            <p:nvPr/>
          </p:nvSpPr>
          <p:spPr>
            <a:xfrm>
              <a:off x="-1" y="-1"/>
              <a:ext cx="4528853" cy="1633979"/>
            </a:xfrm>
            <a:prstGeom prst="rect">
              <a:avLst/>
            </a:prstGeom>
            <a:solidFill>
              <a:schemeClr val="accent5"/>
            </a:solidFill>
            <a:ln w="12700" cap="flat">
              <a:noFill/>
              <a:miter lim="400000"/>
            </a:ln>
            <a:effectLst/>
          </p:spPr>
          <p:txBody>
            <a:bodyPr wrap="square" lIns="45718" tIns="45718" rIns="45718" bIns="45718" numCol="1" anchor="ctr">
              <a:noAutofit/>
            </a:bodyPr>
            <a:lstStyle/>
            <a:p>
              <a:pPr algn="ctr">
                <a:lnSpc>
                  <a:spcPts val="4500"/>
                </a:lnSpc>
                <a:spcBef>
                  <a:spcPts val="1600"/>
                </a:spcBef>
                <a:defRPr cap="all" spc="49" sz="3000">
                  <a:solidFill>
                    <a:srgbClr val="FFFFFF"/>
                  </a:solidFill>
                  <a:latin typeface="Gill Sans"/>
                  <a:ea typeface="Gill Sans"/>
                  <a:cs typeface="Gill Sans"/>
                  <a:sym typeface="Gill Sans"/>
                </a:defRPr>
              </a:pPr>
            </a:p>
          </p:txBody>
        </p:sp>
        <p:sp>
          <p:nvSpPr>
            <p:cNvPr id="330" name="Shape 330"/>
            <p:cNvSpPr/>
            <p:nvPr/>
          </p:nvSpPr>
          <p:spPr>
            <a:xfrm>
              <a:off x="-1" y="498765"/>
              <a:ext cx="4528853" cy="6364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lnSpc>
                  <a:spcPts val="4500"/>
                </a:lnSpc>
                <a:spcBef>
                  <a:spcPts val="1600"/>
                </a:spcBef>
                <a:defRPr cap="all" spc="49" sz="3000">
                  <a:solidFill>
                    <a:srgbClr val="FFFFFF"/>
                  </a:solidFill>
                  <a:latin typeface="Gill Sans"/>
                  <a:ea typeface="Gill Sans"/>
                  <a:cs typeface="Gill Sans"/>
                  <a:sym typeface="Gill Sans"/>
                </a:defRPr>
              </a:lvl1pPr>
            </a:lstStyle>
            <a:p>
              <a:pPr/>
              <a:r>
                <a:t>Change BASEMAP</a:t>
              </a:r>
            </a:p>
          </p:txBody>
        </p:sp>
      </p:grpSp>
      <p:sp>
        <p:nvSpPr>
          <p:cNvPr id="332" name="Shape 332"/>
          <p:cNvSpPr/>
          <p:nvPr/>
        </p:nvSpPr>
        <p:spPr>
          <a:xfrm>
            <a:off x="723869" y="727895"/>
            <a:ext cx="4528853" cy="1633978"/>
          </a:xfrm>
          <a:prstGeom prst="rect">
            <a:avLst/>
          </a:prstGeom>
          <a:solidFill>
            <a:srgbClr val="81DC64"/>
          </a:solidFill>
          <a:ln w="12700">
            <a:miter lim="400000"/>
          </a:ln>
        </p:spPr>
        <p:txBody>
          <a:bodyPr lIns="45718" tIns="45718" rIns="45718" bIns="45718" anchor="ctr"/>
          <a:lstStyle/>
          <a:p>
            <a:pPr>
              <a:defRPr sz="2800">
                <a:solidFill>
                  <a:srgbClr val="FFFFFF"/>
                </a:solidFill>
              </a:defRPr>
            </a:pPr>
          </a:p>
        </p:txBody>
      </p:sp>
      <p:sp>
        <p:nvSpPr>
          <p:cNvPr id="333" name="Shape 333"/>
          <p:cNvSpPr/>
          <p:nvPr/>
        </p:nvSpPr>
        <p:spPr>
          <a:xfrm>
            <a:off x="2716502" y="995686"/>
            <a:ext cx="1671586" cy="1092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spcBef>
                <a:spcPts val="1600"/>
              </a:spcBef>
              <a:defRPr cap="all" spc="49" sz="3000">
                <a:solidFill>
                  <a:srgbClr val="FFFFFF"/>
                </a:solidFill>
                <a:latin typeface="Gill Sans"/>
                <a:ea typeface="Gill Sans"/>
                <a:cs typeface="Gill Sans"/>
                <a:sym typeface="Gill Sans"/>
              </a:defRPr>
            </a:pPr>
            <a:r>
              <a:t>DIGITAL </a:t>
            </a:r>
          </a:p>
          <a:p>
            <a:pPr>
              <a:spcBef>
                <a:spcPts val="1600"/>
              </a:spcBef>
              <a:defRPr cap="all" spc="49" sz="3000">
                <a:solidFill>
                  <a:srgbClr val="FFFFFF"/>
                </a:solidFill>
                <a:latin typeface="Gill Sans"/>
                <a:ea typeface="Gill Sans"/>
                <a:cs typeface="Gill Sans"/>
                <a:sym typeface="Gill Sans"/>
              </a:defRPr>
            </a:pPr>
            <a:r>
              <a:t>MAPPiNG</a:t>
            </a:r>
          </a:p>
        </p:txBody>
      </p:sp>
      <p:sp>
        <p:nvSpPr>
          <p:cNvPr id="334" name="Shape 334"/>
          <p:cNvSpPr/>
          <p:nvPr/>
        </p:nvSpPr>
        <p:spPr>
          <a:xfrm>
            <a:off x="1322711" y="1067829"/>
            <a:ext cx="953861" cy="954111"/>
          </a:xfrm>
          <a:prstGeom prst="ellipse">
            <a:avLst/>
          </a:prstGeom>
          <a:solidFill>
            <a:srgbClr val="FBA622"/>
          </a:solidFill>
          <a:ln w="12700">
            <a:miter lim="400000"/>
          </a:ln>
        </p:spPr>
        <p:txBody>
          <a:bodyPr lIns="45718" tIns="45718" rIns="45718" bIns="45718" anchor="ctr"/>
          <a:lstStyle/>
          <a:p>
            <a:pPr algn="ctr">
              <a:defRPr>
                <a:solidFill>
                  <a:srgbClr val="FFFFFF"/>
                </a:solidFill>
              </a:defRPr>
            </a:pPr>
          </a:p>
        </p:txBody>
      </p:sp>
      <p:sp>
        <p:nvSpPr>
          <p:cNvPr id="335" name="Shape 335"/>
          <p:cNvSpPr/>
          <p:nvPr/>
        </p:nvSpPr>
        <p:spPr>
          <a:xfrm>
            <a:off x="1546730" y="1320250"/>
            <a:ext cx="505821" cy="4430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97" y="11778"/>
                </a:moveTo>
                <a:cubicBezTo>
                  <a:pt x="11177" y="16424"/>
                  <a:pt x="11177" y="16424"/>
                  <a:pt x="11177" y="16424"/>
                </a:cubicBezTo>
                <a:cubicBezTo>
                  <a:pt x="11177" y="16709"/>
                  <a:pt x="10926" y="16709"/>
                  <a:pt x="10926" y="16709"/>
                </a:cubicBezTo>
                <a:cubicBezTo>
                  <a:pt x="10674" y="16709"/>
                  <a:pt x="10674" y="16709"/>
                  <a:pt x="10423" y="16424"/>
                </a:cubicBezTo>
                <a:cubicBezTo>
                  <a:pt x="539" y="11778"/>
                  <a:pt x="539" y="11778"/>
                  <a:pt x="539" y="11778"/>
                </a:cubicBezTo>
                <a:cubicBezTo>
                  <a:pt x="252" y="11778"/>
                  <a:pt x="0" y="11208"/>
                  <a:pt x="0" y="10922"/>
                </a:cubicBezTo>
                <a:cubicBezTo>
                  <a:pt x="0" y="10066"/>
                  <a:pt x="539" y="9781"/>
                  <a:pt x="1042" y="9781"/>
                </a:cubicBezTo>
                <a:cubicBezTo>
                  <a:pt x="1294" y="9781"/>
                  <a:pt x="1294" y="9781"/>
                  <a:pt x="1545" y="9781"/>
                </a:cubicBezTo>
                <a:cubicBezTo>
                  <a:pt x="10926" y="14101"/>
                  <a:pt x="10926" y="14101"/>
                  <a:pt x="10926" y="14101"/>
                </a:cubicBezTo>
                <a:cubicBezTo>
                  <a:pt x="20342" y="9781"/>
                  <a:pt x="20342" y="9781"/>
                  <a:pt x="20342" y="9781"/>
                </a:cubicBezTo>
                <a:lnTo>
                  <a:pt x="20594" y="9781"/>
                </a:lnTo>
                <a:cubicBezTo>
                  <a:pt x="21348" y="9781"/>
                  <a:pt x="21600" y="10066"/>
                  <a:pt x="21600" y="10922"/>
                </a:cubicBezTo>
                <a:cubicBezTo>
                  <a:pt x="21600" y="11208"/>
                  <a:pt x="21348" y="11778"/>
                  <a:pt x="21097" y="11778"/>
                </a:cubicBezTo>
                <a:close/>
                <a:moveTo>
                  <a:pt x="21097" y="6888"/>
                </a:moveTo>
                <a:cubicBezTo>
                  <a:pt x="11177" y="11493"/>
                  <a:pt x="11177" y="11493"/>
                  <a:pt x="11177" y="11493"/>
                </a:cubicBezTo>
                <a:lnTo>
                  <a:pt x="10926" y="11493"/>
                </a:lnTo>
                <a:cubicBezTo>
                  <a:pt x="10674" y="11493"/>
                  <a:pt x="10674" y="11493"/>
                  <a:pt x="10423" y="11493"/>
                </a:cubicBezTo>
                <a:cubicBezTo>
                  <a:pt x="539" y="6888"/>
                  <a:pt x="539" y="6888"/>
                  <a:pt x="539" y="6888"/>
                </a:cubicBezTo>
                <a:cubicBezTo>
                  <a:pt x="252" y="6602"/>
                  <a:pt x="0" y="6317"/>
                  <a:pt x="0" y="5746"/>
                </a:cubicBezTo>
                <a:cubicBezTo>
                  <a:pt x="0" y="5461"/>
                  <a:pt x="252" y="4891"/>
                  <a:pt x="539" y="4891"/>
                </a:cubicBezTo>
                <a:cubicBezTo>
                  <a:pt x="10423" y="285"/>
                  <a:pt x="10423" y="285"/>
                  <a:pt x="10423" y="285"/>
                </a:cubicBezTo>
                <a:cubicBezTo>
                  <a:pt x="10674" y="0"/>
                  <a:pt x="10674" y="0"/>
                  <a:pt x="10926" y="0"/>
                </a:cubicBezTo>
                <a:cubicBezTo>
                  <a:pt x="10926" y="0"/>
                  <a:pt x="11177" y="0"/>
                  <a:pt x="11177" y="285"/>
                </a:cubicBezTo>
                <a:cubicBezTo>
                  <a:pt x="21097" y="4891"/>
                  <a:pt x="21097" y="4891"/>
                  <a:pt x="21097" y="4891"/>
                </a:cubicBezTo>
                <a:cubicBezTo>
                  <a:pt x="21348" y="4891"/>
                  <a:pt x="21600" y="5461"/>
                  <a:pt x="21600" y="5746"/>
                </a:cubicBezTo>
                <a:cubicBezTo>
                  <a:pt x="21600" y="6317"/>
                  <a:pt x="21348" y="6602"/>
                  <a:pt x="21097" y="6888"/>
                </a:cubicBezTo>
                <a:close/>
                <a:moveTo>
                  <a:pt x="1042" y="14672"/>
                </a:moveTo>
                <a:cubicBezTo>
                  <a:pt x="1294" y="14672"/>
                  <a:pt x="1294" y="14672"/>
                  <a:pt x="1545" y="14672"/>
                </a:cubicBezTo>
                <a:cubicBezTo>
                  <a:pt x="10926" y="19277"/>
                  <a:pt x="10926" y="19277"/>
                  <a:pt x="10926" y="19277"/>
                </a:cubicBezTo>
                <a:cubicBezTo>
                  <a:pt x="20342" y="14672"/>
                  <a:pt x="20342" y="14672"/>
                  <a:pt x="20342" y="14672"/>
                </a:cubicBezTo>
                <a:lnTo>
                  <a:pt x="20594" y="14672"/>
                </a:lnTo>
                <a:cubicBezTo>
                  <a:pt x="21348" y="14672"/>
                  <a:pt x="21600" y="15242"/>
                  <a:pt x="21600" y="15813"/>
                </a:cubicBezTo>
                <a:cubicBezTo>
                  <a:pt x="21600" y="16424"/>
                  <a:pt x="21348" y="16709"/>
                  <a:pt x="21097" y="16995"/>
                </a:cubicBezTo>
                <a:cubicBezTo>
                  <a:pt x="11177" y="21600"/>
                  <a:pt x="11177" y="21600"/>
                  <a:pt x="11177" y="21600"/>
                </a:cubicBezTo>
                <a:lnTo>
                  <a:pt x="10926" y="21600"/>
                </a:lnTo>
                <a:cubicBezTo>
                  <a:pt x="10674" y="21600"/>
                  <a:pt x="10674" y="21600"/>
                  <a:pt x="10423" y="21600"/>
                </a:cubicBezTo>
                <a:cubicBezTo>
                  <a:pt x="539" y="16995"/>
                  <a:pt x="539" y="16995"/>
                  <a:pt x="539" y="16995"/>
                </a:cubicBezTo>
                <a:cubicBezTo>
                  <a:pt x="252" y="16709"/>
                  <a:pt x="0" y="16424"/>
                  <a:pt x="0" y="15813"/>
                </a:cubicBezTo>
                <a:cubicBezTo>
                  <a:pt x="0" y="15242"/>
                  <a:pt x="539" y="14672"/>
                  <a:pt x="1042" y="14672"/>
                </a:cubicBezTo>
                <a:close/>
              </a:path>
            </a:pathLst>
          </a:custGeom>
          <a:solidFill>
            <a:srgbClr val="FFFFFF"/>
          </a:solidFill>
          <a:ln w="12700">
            <a:miter lim="400000"/>
          </a:ln>
        </p:spPr>
        <p:txBody>
          <a:bodyPr lIns="45718" tIns="45718" rIns="45718" bIns="45718" anchor="ctr"/>
          <a:lstStyle/>
          <a:p>
            <a:pPr>
              <a:defRPr>
                <a:solidFill>
                  <a:srgbClr val="91969B"/>
                </a:solidFill>
              </a:defRPr>
            </a:pP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6" presetID="23" grpId="1" fill="hold">
                                  <p:stCondLst>
                                    <p:cond delay="0"/>
                                  </p:stCondLst>
                                  <p:iterate type="el" backwards="0">
                                    <p:tmAbs val="0"/>
                                  </p:iterate>
                                  <p:childTnLst>
                                    <p:set>
                                      <p:cBhvr>
                                        <p:cTn id="6" fill="hold"/>
                                        <p:tgtEl>
                                          <p:spTgt spid="334"/>
                                        </p:tgtEl>
                                        <p:attrNameLst>
                                          <p:attrName>style.visibility</p:attrName>
                                        </p:attrNameLst>
                                      </p:cBhvr>
                                      <p:to>
                                        <p:strVal val="visible"/>
                                      </p:to>
                                    </p:set>
                                    <p:anim calcmode="lin" valueType="num">
                                      <p:cBhvr>
                                        <p:cTn id="7" dur="500" fill="hold"/>
                                        <p:tgtEl>
                                          <p:spTgt spid="334"/>
                                        </p:tgtEl>
                                        <p:attrNameLst>
                                          <p:attrName>ppt_w</p:attrName>
                                        </p:attrNameLst>
                                      </p:cBhvr>
                                      <p:tavLst>
                                        <p:tav tm="0">
                                          <p:val>
                                            <p:fltVal val="0"/>
                                          </p:val>
                                        </p:tav>
                                        <p:tav tm="100000">
                                          <p:val>
                                            <p:strVal val="#ppt_w"/>
                                          </p:val>
                                        </p:tav>
                                      </p:tavLst>
                                    </p:anim>
                                    <p:anim calcmode="lin" valueType="num">
                                      <p:cBhvr>
                                        <p:cTn id="8" dur="500" fill="hold"/>
                                        <p:tgtEl>
                                          <p:spTgt spid="33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Class="entr" nodeType="afterEffect" presetSubtype="16" presetID="23" grpId="2" fill="hold">
                                  <p:stCondLst>
                                    <p:cond delay="0"/>
                                  </p:stCondLst>
                                  <p:iterate type="el" backwards="0">
                                    <p:tmAbs val="0"/>
                                  </p:iterate>
                                  <p:childTnLst>
                                    <p:set>
                                      <p:cBhvr>
                                        <p:cTn id="11" fill="hold"/>
                                        <p:tgtEl>
                                          <p:spTgt spid="335"/>
                                        </p:tgtEl>
                                        <p:attrNameLst>
                                          <p:attrName>style.visibility</p:attrName>
                                        </p:attrNameLst>
                                      </p:cBhvr>
                                      <p:to>
                                        <p:strVal val="visible"/>
                                      </p:to>
                                    </p:set>
                                    <p:anim calcmode="lin" valueType="num">
                                      <p:cBhvr>
                                        <p:cTn id="12" dur="500" fill="hold"/>
                                        <p:tgtEl>
                                          <p:spTgt spid="335"/>
                                        </p:tgtEl>
                                        <p:attrNameLst>
                                          <p:attrName>ppt_w</p:attrName>
                                        </p:attrNameLst>
                                      </p:cBhvr>
                                      <p:tavLst>
                                        <p:tav tm="0">
                                          <p:val>
                                            <p:fltVal val="0"/>
                                          </p:val>
                                        </p:tav>
                                        <p:tav tm="100000">
                                          <p:val>
                                            <p:strVal val="#ppt_w"/>
                                          </p:val>
                                        </p:tav>
                                      </p:tavLst>
                                    </p:anim>
                                    <p:anim calcmode="lin" valueType="num">
                                      <p:cBhvr>
                                        <p:cTn id="13" dur="500" fill="hold"/>
                                        <p:tgtEl>
                                          <p:spTgt spid="33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35" grpId="2"/>
      <p:bldP build="whole" bldLvl="1" animBg="1" rev="0" advAuto="0" spid="334" grpId="1"/>
    </p:bldLst>
  </p:timing>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7" name="Shape 337"/>
          <p:cNvSpPr/>
          <p:nvPr/>
        </p:nvSpPr>
        <p:spPr>
          <a:xfrm>
            <a:off x="22302931" y="729405"/>
            <a:ext cx="844155" cy="844382"/>
          </a:xfrm>
          <a:prstGeom prst="ellipse">
            <a:avLst/>
          </a:prstGeom>
          <a:solidFill>
            <a:srgbClr val="25C8B4"/>
          </a:solidFill>
          <a:ln w="12700">
            <a:miter lim="400000"/>
          </a:ln>
        </p:spPr>
        <p:txBody>
          <a:bodyPr lIns="45718" tIns="45718" rIns="45718" bIns="45718" anchor="ctr"/>
          <a:lstStyle/>
          <a:p>
            <a:pPr algn="ctr">
              <a:defRPr>
                <a:solidFill>
                  <a:srgbClr val="91969B"/>
                </a:solidFill>
              </a:defRPr>
            </a:pPr>
          </a:p>
        </p:txBody>
      </p:sp>
      <p:sp>
        <p:nvSpPr>
          <p:cNvPr id="338" name="Shape 338"/>
          <p:cNvSpPr/>
          <p:nvPr/>
        </p:nvSpPr>
        <p:spPr>
          <a:xfrm>
            <a:off x="7791463" y="12512739"/>
            <a:ext cx="8807514" cy="627343"/>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defRPr sz="3000" u="sng">
                <a:solidFill>
                  <a:srgbClr val="0000FF"/>
                </a:solidFill>
                <a:uFill>
                  <a:solidFill>
                    <a:srgbClr val="0000FF"/>
                  </a:solidFill>
                </a:uFill>
                <a:latin typeface="Gill Sans"/>
                <a:ea typeface="Gill Sans"/>
                <a:cs typeface="Gill Sans"/>
                <a:sym typeface="Gill Sans"/>
                <a:hlinkClick r:id="rId2" invalidUrl="" action="" tgtFrame="" tooltip="" history="1" highlightClick="0" endSnd="0"/>
              </a:defRPr>
            </a:lvl1pPr>
          </a:lstStyle>
          <a:p>
            <a:pPr>
              <a:defRPr>
                <a:solidFill>
                  <a:srgbClr val="53585F"/>
                </a:solidFill>
                <a:uFillTx/>
              </a:defRPr>
            </a:pPr>
            <a:r>
              <a:rPr>
                <a:solidFill>
                  <a:srgbClr val="0000FF"/>
                </a:solidFill>
                <a:uFill>
                  <a:solidFill>
                    <a:srgbClr val="0000FF"/>
                  </a:solidFill>
                </a:uFill>
                <a:hlinkClick r:id="rId2" invalidUrl="" action="" tgtFrame="" tooltip="" history="1" highlightClick="0" endSnd="0"/>
              </a:rPr>
              <a:t>www.thewaterdiaries.com</a:t>
            </a:r>
          </a:p>
        </p:txBody>
      </p:sp>
      <p:pic>
        <p:nvPicPr>
          <p:cNvPr id="339" name="image11.png"/>
          <p:cNvPicPr>
            <a:picLocks noChangeAspect="1"/>
          </p:cNvPicPr>
          <p:nvPr/>
        </p:nvPicPr>
        <p:blipFill>
          <a:blip r:embed="rId3">
            <a:extLst/>
          </a:blip>
          <a:stretch>
            <a:fillRect/>
          </a:stretch>
        </p:blipFill>
        <p:spPr>
          <a:xfrm>
            <a:off x="2366572" y="879360"/>
            <a:ext cx="19961607" cy="10182099"/>
          </a:xfrm>
          <a:prstGeom prst="rect">
            <a:avLst/>
          </a:prstGeom>
          <a:ln w="12700">
            <a:miter lim="400000"/>
          </a:ln>
        </p:spPr>
      </p:pic>
      <p:sp>
        <p:nvSpPr>
          <p:cNvPr id="340" name="Shape 340"/>
          <p:cNvSpPr/>
          <p:nvPr>
            <p:ph type="sldNum" sz="quarter" idx="4294967295"/>
          </p:nvPr>
        </p:nvSpPr>
        <p:spPr>
          <a:xfrm>
            <a:off x="22495139" y="902676"/>
            <a:ext cx="459739" cy="497839"/>
          </a:xfrm>
          <a:prstGeom prst="rect">
            <a:avLst/>
          </a:prstGeom>
          <a:extLst>
            <a:ext uri="{C572A759-6A51-4108-AA02-DFA0A04FC94B}">
              <ma14:wrappingTextBoxFlag xmlns:ma14="http://schemas.microsoft.com/office/mac/drawingml/2011/main" val="1"/>
            </a:ext>
          </a:extLst>
        </p:spPr>
        <p:txBody>
          <a:bodyPr wrap="none" lIns="45718" tIns="45718" rIns="45718" bIns="45718"/>
          <a:lstStyle>
            <a:lvl1pPr defTabSz="1828432"/>
          </a:lstStyle>
          <a:p>
            <a:pPr/>
            <a:fld id="{86CB4B4D-7CA3-9044-876B-883B54F8677D}" type="slidenum"/>
          </a:p>
        </p:txBody>
      </p:sp>
      <p:pic>
        <p:nvPicPr>
          <p:cNvPr id="341" name="image1.png"/>
          <p:cNvPicPr>
            <a:picLocks noChangeAspect="1"/>
          </p:cNvPicPr>
          <p:nvPr/>
        </p:nvPicPr>
        <p:blipFill>
          <a:blip r:embed="rId4">
            <a:extLst/>
          </a:blip>
          <a:stretch>
            <a:fillRect/>
          </a:stretch>
        </p:blipFill>
        <p:spPr>
          <a:xfrm>
            <a:off x="1018423" y="11493258"/>
            <a:ext cx="3055704" cy="1505473"/>
          </a:xfrm>
          <a:prstGeom prst="rect">
            <a:avLst/>
          </a:prstGeom>
          <a:ln w="12700">
            <a:miter lim="400000"/>
          </a:ln>
        </p:spPr>
      </p:pic>
      <p:pic>
        <p:nvPicPr>
          <p:cNvPr id="342" name="image2.png"/>
          <p:cNvPicPr>
            <a:picLocks noChangeAspect="1"/>
          </p:cNvPicPr>
          <p:nvPr/>
        </p:nvPicPr>
        <p:blipFill>
          <a:blip r:embed="rId5">
            <a:alphaModFix amt="69746"/>
            <a:extLst/>
          </a:blip>
          <a:stretch>
            <a:fillRect/>
          </a:stretch>
        </p:blipFill>
        <p:spPr>
          <a:xfrm>
            <a:off x="21515660" y="10875895"/>
            <a:ext cx="5328939" cy="5234061"/>
          </a:xfrm>
          <a:prstGeom prst="rect">
            <a:avLst/>
          </a:prstGeom>
          <a:ln w="12700">
            <a:miter lim="400000"/>
          </a:ln>
        </p:spPr>
      </p:pic>
      <p:grpSp>
        <p:nvGrpSpPr>
          <p:cNvPr id="345" name="Group 345"/>
          <p:cNvGrpSpPr/>
          <p:nvPr/>
        </p:nvGrpSpPr>
        <p:grpSpPr>
          <a:xfrm>
            <a:off x="9921224" y="5332490"/>
            <a:ext cx="4528852" cy="1633978"/>
            <a:chOff x="0" y="0"/>
            <a:chExt cx="4528851" cy="1633977"/>
          </a:xfrm>
        </p:grpSpPr>
        <p:sp>
          <p:nvSpPr>
            <p:cNvPr id="343" name="Shape 343"/>
            <p:cNvSpPr/>
            <p:nvPr/>
          </p:nvSpPr>
          <p:spPr>
            <a:xfrm>
              <a:off x="-1" y="-1"/>
              <a:ext cx="4528853" cy="1633979"/>
            </a:xfrm>
            <a:prstGeom prst="rect">
              <a:avLst/>
            </a:prstGeom>
            <a:solidFill>
              <a:schemeClr val="accent5"/>
            </a:solidFill>
            <a:ln w="12700" cap="flat">
              <a:noFill/>
              <a:miter lim="400000"/>
            </a:ln>
            <a:effectLst/>
          </p:spPr>
          <p:txBody>
            <a:bodyPr wrap="square" lIns="45718" tIns="45718" rIns="45718" bIns="45718" numCol="1" anchor="ctr">
              <a:noAutofit/>
            </a:bodyPr>
            <a:lstStyle/>
            <a:p>
              <a:pPr algn="ctr">
                <a:lnSpc>
                  <a:spcPts val="4500"/>
                </a:lnSpc>
                <a:spcBef>
                  <a:spcPts val="1600"/>
                </a:spcBef>
                <a:defRPr cap="all" spc="49" sz="3000">
                  <a:solidFill>
                    <a:srgbClr val="FFFFFF"/>
                  </a:solidFill>
                  <a:latin typeface="Gill Sans"/>
                  <a:ea typeface="Gill Sans"/>
                  <a:cs typeface="Gill Sans"/>
                  <a:sym typeface="Gill Sans"/>
                </a:defRPr>
              </a:pPr>
            </a:p>
          </p:txBody>
        </p:sp>
        <p:sp>
          <p:nvSpPr>
            <p:cNvPr id="344" name="Shape 344"/>
            <p:cNvSpPr/>
            <p:nvPr/>
          </p:nvSpPr>
          <p:spPr>
            <a:xfrm>
              <a:off x="-1" y="213015"/>
              <a:ext cx="4528853" cy="12079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lnSpc>
                  <a:spcPts val="4500"/>
                </a:lnSpc>
                <a:spcBef>
                  <a:spcPts val="1600"/>
                </a:spcBef>
                <a:defRPr cap="all" spc="49" sz="3000">
                  <a:solidFill>
                    <a:srgbClr val="FFFFFF"/>
                  </a:solidFill>
                  <a:latin typeface="Gill Sans"/>
                  <a:ea typeface="Gill Sans"/>
                  <a:cs typeface="Gill Sans"/>
                  <a:sym typeface="Gill Sans"/>
                </a:defRPr>
              </a:lvl1pPr>
            </a:lstStyle>
            <a:p>
              <a:pPr/>
              <a:r>
                <a:t>Locate Gulf of Aqaba</a:t>
              </a:r>
            </a:p>
          </p:txBody>
        </p:sp>
      </p:grpSp>
      <p:sp>
        <p:nvSpPr>
          <p:cNvPr id="346" name="Shape 346"/>
          <p:cNvSpPr/>
          <p:nvPr/>
        </p:nvSpPr>
        <p:spPr>
          <a:xfrm>
            <a:off x="9737120" y="7515156"/>
            <a:ext cx="1967637" cy="3483175"/>
          </a:xfrm>
          <a:prstGeom prst="ellipse">
            <a:avLst/>
          </a:prstGeom>
          <a:ln w="88900">
            <a:solidFill>
              <a:schemeClr val="accent5"/>
            </a:solidFill>
            <a:miter lim="400000"/>
          </a:ln>
        </p:spPr>
        <p:txBody>
          <a:bodyPr lIns="45718" tIns="45718" rIns="45718" bIns="45718" anchor="ctr"/>
          <a:lstStyle/>
          <a:p>
            <a:pPr>
              <a:defRPr>
                <a:solidFill>
                  <a:srgbClr val="91969B"/>
                </a:solidFill>
              </a:defRPr>
            </a:pPr>
          </a:p>
        </p:txBody>
      </p:sp>
      <p:sp>
        <p:nvSpPr>
          <p:cNvPr id="347" name="Shape 347"/>
          <p:cNvSpPr/>
          <p:nvPr/>
        </p:nvSpPr>
        <p:spPr>
          <a:xfrm>
            <a:off x="723869" y="727895"/>
            <a:ext cx="4528853" cy="1633978"/>
          </a:xfrm>
          <a:prstGeom prst="rect">
            <a:avLst/>
          </a:prstGeom>
          <a:solidFill>
            <a:srgbClr val="81DC64"/>
          </a:solidFill>
          <a:ln w="12700">
            <a:miter lim="400000"/>
          </a:ln>
        </p:spPr>
        <p:txBody>
          <a:bodyPr lIns="45718" tIns="45718" rIns="45718" bIns="45718" anchor="ctr"/>
          <a:lstStyle/>
          <a:p>
            <a:pPr>
              <a:defRPr sz="2800">
                <a:solidFill>
                  <a:srgbClr val="FFFFFF"/>
                </a:solidFill>
              </a:defRPr>
            </a:pPr>
          </a:p>
        </p:txBody>
      </p:sp>
      <p:sp>
        <p:nvSpPr>
          <p:cNvPr id="348" name="Shape 348"/>
          <p:cNvSpPr/>
          <p:nvPr/>
        </p:nvSpPr>
        <p:spPr>
          <a:xfrm>
            <a:off x="2716502" y="995686"/>
            <a:ext cx="1671586" cy="1092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spcBef>
                <a:spcPts val="1600"/>
              </a:spcBef>
              <a:defRPr cap="all" spc="49" sz="3000">
                <a:solidFill>
                  <a:srgbClr val="FFFFFF"/>
                </a:solidFill>
                <a:latin typeface="Gill Sans"/>
                <a:ea typeface="Gill Sans"/>
                <a:cs typeface="Gill Sans"/>
                <a:sym typeface="Gill Sans"/>
              </a:defRPr>
            </a:pPr>
            <a:r>
              <a:t>DIGITAL </a:t>
            </a:r>
          </a:p>
          <a:p>
            <a:pPr>
              <a:spcBef>
                <a:spcPts val="1600"/>
              </a:spcBef>
              <a:defRPr cap="all" spc="49" sz="3000">
                <a:solidFill>
                  <a:srgbClr val="FFFFFF"/>
                </a:solidFill>
                <a:latin typeface="Gill Sans"/>
                <a:ea typeface="Gill Sans"/>
                <a:cs typeface="Gill Sans"/>
                <a:sym typeface="Gill Sans"/>
              </a:defRPr>
            </a:pPr>
            <a:r>
              <a:t>MAPPiNG</a:t>
            </a:r>
          </a:p>
        </p:txBody>
      </p:sp>
      <p:sp>
        <p:nvSpPr>
          <p:cNvPr id="349" name="Shape 349"/>
          <p:cNvSpPr/>
          <p:nvPr/>
        </p:nvSpPr>
        <p:spPr>
          <a:xfrm>
            <a:off x="1322711" y="1067829"/>
            <a:ext cx="953861" cy="954111"/>
          </a:xfrm>
          <a:prstGeom prst="ellipse">
            <a:avLst/>
          </a:prstGeom>
          <a:solidFill>
            <a:srgbClr val="FBA622"/>
          </a:solidFill>
          <a:ln w="12700">
            <a:miter lim="400000"/>
          </a:ln>
        </p:spPr>
        <p:txBody>
          <a:bodyPr lIns="45718" tIns="45718" rIns="45718" bIns="45718" anchor="ctr"/>
          <a:lstStyle/>
          <a:p>
            <a:pPr algn="ctr">
              <a:defRPr>
                <a:solidFill>
                  <a:srgbClr val="FFFFFF"/>
                </a:solidFill>
              </a:defRPr>
            </a:pPr>
          </a:p>
        </p:txBody>
      </p:sp>
      <p:sp>
        <p:nvSpPr>
          <p:cNvPr id="350" name="Shape 350"/>
          <p:cNvSpPr/>
          <p:nvPr/>
        </p:nvSpPr>
        <p:spPr>
          <a:xfrm>
            <a:off x="1546730" y="1320250"/>
            <a:ext cx="505821" cy="4430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97" y="11778"/>
                </a:moveTo>
                <a:cubicBezTo>
                  <a:pt x="11177" y="16424"/>
                  <a:pt x="11177" y="16424"/>
                  <a:pt x="11177" y="16424"/>
                </a:cubicBezTo>
                <a:cubicBezTo>
                  <a:pt x="11177" y="16709"/>
                  <a:pt x="10926" y="16709"/>
                  <a:pt x="10926" y="16709"/>
                </a:cubicBezTo>
                <a:cubicBezTo>
                  <a:pt x="10674" y="16709"/>
                  <a:pt x="10674" y="16709"/>
                  <a:pt x="10423" y="16424"/>
                </a:cubicBezTo>
                <a:cubicBezTo>
                  <a:pt x="539" y="11778"/>
                  <a:pt x="539" y="11778"/>
                  <a:pt x="539" y="11778"/>
                </a:cubicBezTo>
                <a:cubicBezTo>
                  <a:pt x="252" y="11778"/>
                  <a:pt x="0" y="11208"/>
                  <a:pt x="0" y="10922"/>
                </a:cubicBezTo>
                <a:cubicBezTo>
                  <a:pt x="0" y="10066"/>
                  <a:pt x="539" y="9781"/>
                  <a:pt x="1042" y="9781"/>
                </a:cubicBezTo>
                <a:cubicBezTo>
                  <a:pt x="1294" y="9781"/>
                  <a:pt x="1294" y="9781"/>
                  <a:pt x="1545" y="9781"/>
                </a:cubicBezTo>
                <a:cubicBezTo>
                  <a:pt x="10926" y="14101"/>
                  <a:pt x="10926" y="14101"/>
                  <a:pt x="10926" y="14101"/>
                </a:cubicBezTo>
                <a:cubicBezTo>
                  <a:pt x="20342" y="9781"/>
                  <a:pt x="20342" y="9781"/>
                  <a:pt x="20342" y="9781"/>
                </a:cubicBezTo>
                <a:lnTo>
                  <a:pt x="20594" y="9781"/>
                </a:lnTo>
                <a:cubicBezTo>
                  <a:pt x="21348" y="9781"/>
                  <a:pt x="21600" y="10066"/>
                  <a:pt x="21600" y="10922"/>
                </a:cubicBezTo>
                <a:cubicBezTo>
                  <a:pt x="21600" y="11208"/>
                  <a:pt x="21348" y="11778"/>
                  <a:pt x="21097" y="11778"/>
                </a:cubicBezTo>
                <a:close/>
                <a:moveTo>
                  <a:pt x="21097" y="6888"/>
                </a:moveTo>
                <a:cubicBezTo>
                  <a:pt x="11177" y="11493"/>
                  <a:pt x="11177" y="11493"/>
                  <a:pt x="11177" y="11493"/>
                </a:cubicBezTo>
                <a:lnTo>
                  <a:pt x="10926" y="11493"/>
                </a:lnTo>
                <a:cubicBezTo>
                  <a:pt x="10674" y="11493"/>
                  <a:pt x="10674" y="11493"/>
                  <a:pt x="10423" y="11493"/>
                </a:cubicBezTo>
                <a:cubicBezTo>
                  <a:pt x="539" y="6888"/>
                  <a:pt x="539" y="6888"/>
                  <a:pt x="539" y="6888"/>
                </a:cubicBezTo>
                <a:cubicBezTo>
                  <a:pt x="252" y="6602"/>
                  <a:pt x="0" y="6317"/>
                  <a:pt x="0" y="5746"/>
                </a:cubicBezTo>
                <a:cubicBezTo>
                  <a:pt x="0" y="5461"/>
                  <a:pt x="252" y="4891"/>
                  <a:pt x="539" y="4891"/>
                </a:cubicBezTo>
                <a:cubicBezTo>
                  <a:pt x="10423" y="285"/>
                  <a:pt x="10423" y="285"/>
                  <a:pt x="10423" y="285"/>
                </a:cubicBezTo>
                <a:cubicBezTo>
                  <a:pt x="10674" y="0"/>
                  <a:pt x="10674" y="0"/>
                  <a:pt x="10926" y="0"/>
                </a:cubicBezTo>
                <a:cubicBezTo>
                  <a:pt x="10926" y="0"/>
                  <a:pt x="11177" y="0"/>
                  <a:pt x="11177" y="285"/>
                </a:cubicBezTo>
                <a:cubicBezTo>
                  <a:pt x="21097" y="4891"/>
                  <a:pt x="21097" y="4891"/>
                  <a:pt x="21097" y="4891"/>
                </a:cubicBezTo>
                <a:cubicBezTo>
                  <a:pt x="21348" y="4891"/>
                  <a:pt x="21600" y="5461"/>
                  <a:pt x="21600" y="5746"/>
                </a:cubicBezTo>
                <a:cubicBezTo>
                  <a:pt x="21600" y="6317"/>
                  <a:pt x="21348" y="6602"/>
                  <a:pt x="21097" y="6888"/>
                </a:cubicBezTo>
                <a:close/>
                <a:moveTo>
                  <a:pt x="1042" y="14672"/>
                </a:moveTo>
                <a:cubicBezTo>
                  <a:pt x="1294" y="14672"/>
                  <a:pt x="1294" y="14672"/>
                  <a:pt x="1545" y="14672"/>
                </a:cubicBezTo>
                <a:cubicBezTo>
                  <a:pt x="10926" y="19277"/>
                  <a:pt x="10926" y="19277"/>
                  <a:pt x="10926" y="19277"/>
                </a:cubicBezTo>
                <a:cubicBezTo>
                  <a:pt x="20342" y="14672"/>
                  <a:pt x="20342" y="14672"/>
                  <a:pt x="20342" y="14672"/>
                </a:cubicBezTo>
                <a:lnTo>
                  <a:pt x="20594" y="14672"/>
                </a:lnTo>
                <a:cubicBezTo>
                  <a:pt x="21348" y="14672"/>
                  <a:pt x="21600" y="15242"/>
                  <a:pt x="21600" y="15813"/>
                </a:cubicBezTo>
                <a:cubicBezTo>
                  <a:pt x="21600" y="16424"/>
                  <a:pt x="21348" y="16709"/>
                  <a:pt x="21097" y="16995"/>
                </a:cubicBezTo>
                <a:cubicBezTo>
                  <a:pt x="11177" y="21600"/>
                  <a:pt x="11177" y="21600"/>
                  <a:pt x="11177" y="21600"/>
                </a:cubicBezTo>
                <a:lnTo>
                  <a:pt x="10926" y="21600"/>
                </a:lnTo>
                <a:cubicBezTo>
                  <a:pt x="10674" y="21600"/>
                  <a:pt x="10674" y="21600"/>
                  <a:pt x="10423" y="21600"/>
                </a:cubicBezTo>
                <a:cubicBezTo>
                  <a:pt x="539" y="16995"/>
                  <a:pt x="539" y="16995"/>
                  <a:pt x="539" y="16995"/>
                </a:cubicBezTo>
                <a:cubicBezTo>
                  <a:pt x="252" y="16709"/>
                  <a:pt x="0" y="16424"/>
                  <a:pt x="0" y="15813"/>
                </a:cubicBezTo>
                <a:cubicBezTo>
                  <a:pt x="0" y="15242"/>
                  <a:pt x="539" y="14672"/>
                  <a:pt x="1042" y="14672"/>
                </a:cubicBezTo>
                <a:close/>
              </a:path>
            </a:pathLst>
          </a:custGeom>
          <a:solidFill>
            <a:srgbClr val="FFFFFF"/>
          </a:solidFill>
          <a:ln w="12700">
            <a:miter lim="400000"/>
          </a:ln>
        </p:spPr>
        <p:txBody>
          <a:bodyPr lIns="45718" tIns="45718" rIns="45718" bIns="45718" anchor="ctr"/>
          <a:lstStyle/>
          <a:p>
            <a:pPr>
              <a:defRPr>
                <a:solidFill>
                  <a:srgbClr val="91969B"/>
                </a:solidFill>
              </a:defRPr>
            </a:pP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6" presetID="23" grpId="1" fill="hold">
                                  <p:stCondLst>
                                    <p:cond delay="0"/>
                                  </p:stCondLst>
                                  <p:iterate type="el" backwards="0">
                                    <p:tmAbs val="0"/>
                                  </p:iterate>
                                  <p:childTnLst>
                                    <p:set>
                                      <p:cBhvr>
                                        <p:cTn id="6" fill="hold"/>
                                        <p:tgtEl>
                                          <p:spTgt spid="349"/>
                                        </p:tgtEl>
                                        <p:attrNameLst>
                                          <p:attrName>style.visibility</p:attrName>
                                        </p:attrNameLst>
                                      </p:cBhvr>
                                      <p:to>
                                        <p:strVal val="visible"/>
                                      </p:to>
                                    </p:set>
                                    <p:anim calcmode="lin" valueType="num">
                                      <p:cBhvr>
                                        <p:cTn id="7" dur="500" fill="hold"/>
                                        <p:tgtEl>
                                          <p:spTgt spid="349"/>
                                        </p:tgtEl>
                                        <p:attrNameLst>
                                          <p:attrName>ppt_w</p:attrName>
                                        </p:attrNameLst>
                                      </p:cBhvr>
                                      <p:tavLst>
                                        <p:tav tm="0">
                                          <p:val>
                                            <p:fltVal val="0"/>
                                          </p:val>
                                        </p:tav>
                                        <p:tav tm="100000">
                                          <p:val>
                                            <p:strVal val="#ppt_w"/>
                                          </p:val>
                                        </p:tav>
                                      </p:tavLst>
                                    </p:anim>
                                    <p:anim calcmode="lin" valueType="num">
                                      <p:cBhvr>
                                        <p:cTn id="8" dur="500" fill="hold"/>
                                        <p:tgtEl>
                                          <p:spTgt spid="349"/>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Class="entr" nodeType="afterEffect" presetSubtype="16" presetID="23" grpId="2" fill="hold">
                                  <p:stCondLst>
                                    <p:cond delay="0"/>
                                  </p:stCondLst>
                                  <p:iterate type="el" backwards="0">
                                    <p:tmAbs val="0"/>
                                  </p:iterate>
                                  <p:childTnLst>
                                    <p:set>
                                      <p:cBhvr>
                                        <p:cTn id="11" fill="hold"/>
                                        <p:tgtEl>
                                          <p:spTgt spid="350"/>
                                        </p:tgtEl>
                                        <p:attrNameLst>
                                          <p:attrName>style.visibility</p:attrName>
                                        </p:attrNameLst>
                                      </p:cBhvr>
                                      <p:to>
                                        <p:strVal val="visible"/>
                                      </p:to>
                                    </p:set>
                                    <p:anim calcmode="lin" valueType="num">
                                      <p:cBhvr>
                                        <p:cTn id="12" dur="500" fill="hold"/>
                                        <p:tgtEl>
                                          <p:spTgt spid="350"/>
                                        </p:tgtEl>
                                        <p:attrNameLst>
                                          <p:attrName>ppt_w</p:attrName>
                                        </p:attrNameLst>
                                      </p:cBhvr>
                                      <p:tavLst>
                                        <p:tav tm="0">
                                          <p:val>
                                            <p:fltVal val="0"/>
                                          </p:val>
                                        </p:tav>
                                        <p:tav tm="100000">
                                          <p:val>
                                            <p:strVal val="#ppt_w"/>
                                          </p:val>
                                        </p:tav>
                                      </p:tavLst>
                                    </p:anim>
                                    <p:anim calcmode="lin" valueType="num">
                                      <p:cBhvr>
                                        <p:cTn id="13" dur="500" fill="hold"/>
                                        <p:tgtEl>
                                          <p:spTgt spid="35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50" grpId="2"/>
      <p:bldP build="whole" bldLvl="1" animBg="1" rev="0" advAuto="0" spid="349" grpId="1"/>
    </p:bldLst>
  </p:timing>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52" name="image12.png"/>
          <p:cNvPicPr>
            <a:picLocks noChangeAspect="1"/>
          </p:cNvPicPr>
          <p:nvPr/>
        </p:nvPicPr>
        <p:blipFill>
          <a:blip r:embed="rId2">
            <a:extLst/>
          </a:blip>
          <a:stretch>
            <a:fillRect/>
          </a:stretch>
        </p:blipFill>
        <p:spPr>
          <a:xfrm>
            <a:off x="2807091" y="609600"/>
            <a:ext cx="18741300" cy="10680018"/>
          </a:xfrm>
          <a:prstGeom prst="rect">
            <a:avLst/>
          </a:prstGeom>
          <a:ln w="12700">
            <a:miter lim="400000"/>
          </a:ln>
        </p:spPr>
      </p:pic>
      <p:sp>
        <p:nvSpPr>
          <p:cNvPr id="353" name="Shape 353"/>
          <p:cNvSpPr/>
          <p:nvPr/>
        </p:nvSpPr>
        <p:spPr>
          <a:xfrm>
            <a:off x="22302931" y="729405"/>
            <a:ext cx="844155" cy="844382"/>
          </a:xfrm>
          <a:prstGeom prst="ellipse">
            <a:avLst/>
          </a:prstGeom>
          <a:solidFill>
            <a:srgbClr val="25C8B4"/>
          </a:solidFill>
          <a:ln w="12700">
            <a:miter lim="400000"/>
          </a:ln>
        </p:spPr>
        <p:txBody>
          <a:bodyPr lIns="45718" tIns="45718" rIns="45718" bIns="45718" anchor="ctr"/>
          <a:lstStyle/>
          <a:p>
            <a:pPr algn="ctr">
              <a:defRPr>
                <a:solidFill>
                  <a:srgbClr val="91969B"/>
                </a:solidFill>
              </a:defRPr>
            </a:pPr>
          </a:p>
        </p:txBody>
      </p:sp>
      <p:sp>
        <p:nvSpPr>
          <p:cNvPr id="354" name="Shape 354"/>
          <p:cNvSpPr/>
          <p:nvPr/>
        </p:nvSpPr>
        <p:spPr>
          <a:xfrm>
            <a:off x="7791463" y="12512739"/>
            <a:ext cx="8807514" cy="627343"/>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defRPr sz="3000" u="sng">
                <a:solidFill>
                  <a:srgbClr val="0000FF"/>
                </a:solidFill>
                <a:uFill>
                  <a:solidFill>
                    <a:srgbClr val="0000FF"/>
                  </a:solidFill>
                </a:uFill>
                <a:latin typeface="Gill Sans"/>
                <a:ea typeface="Gill Sans"/>
                <a:cs typeface="Gill Sans"/>
                <a:sym typeface="Gill Sans"/>
                <a:hlinkClick r:id="rId3" invalidUrl="" action="" tgtFrame="" tooltip="" history="1" highlightClick="0" endSnd="0"/>
              </a:defRPr>
            </a:lvl1pPr>
          </a:lstStyle>
          <a:p>
            <a:pPr>
              <a:defRPr>
                <a:solidFill>
                  <a:srgbClr val="53585F"/>
                </a:solidFill>
                <a:uFillTx/>
              </a:defRPr>
            </a:pPr>
            <a:r>
              <a:rPr>
                <a:solidFill>
                  <a:srgbClr val="0000FF"/>
                </a:solidFill>
                <a:uFill>
                  <a:solidFill>
                    <a:srgbClr val="0000FF"/>
                  </a:solidFill>
                </a:uFill>
                <a:hlinkClick r:id="rId3" invalidUrl="" action="" tgtFrame="" tooltip="" history="1" highlightClick="0" endSnd="0"/>
              </a:rPr>
              <a:t>www.thewaterdiaries.com</a:t>
            </a:r>
          </a:p>
        </p:txBody>
      </p:sp>
      <p:sp>
        <p:nvSpPr>
          <p:cNvPr id="355" name="Shape 355"/>
          <p:cNvSpPr/>
          <p:nvPr/>
        </p:nvSpPr>
        <p:spPr>
          <a:xfrm>
            <a:off x="11886207" y="4721225"/>
            <a:ext cx="8006867" cy="3105150"/>
          </a:xfrm>
          <a:prstGeom prst="ellipse">
            <a:avLst/>
          </a:prstGeom>
          <a:ln w="88900">
            <a:solidFill>
              <a:schemeClr val="accent5"/>
            </a:solidFill>
            <a:miter lim="400000"/>
          </a:ln>
        </p:spPr>
        <p:txBody>
          <a:bodyPr lIns="45718" tIns="45718" rIns="45718" bIns="45718" anchor="ctr"/>
          <a:lstStyle/>
          <a:p>
            <a:pPr>
              <a:defRPr>
                <a:solidFill>
                  <a:srgbClr val="91969B"/>
                </a:solidFill>
              </a:defRPr>
            </a:pPr>
          </a:p>
        </p:txBody>
      </p:sp>
      <p:sp>
        <p:nvSpPr>
          <p:cNvPr id="356" name="Shape 356"/>
          <p:cNvSpPr/>
          <p:nvPr>
            <p:ph type="sldNum" sz="quarter" idx="4294967295"/>
          </p:nvPr>
        </p:nvSpPr>
        <p:spPr>
          <a:xfrm>
            <a:off x="22495139" y="902676"/>
            <a:ext cx="459739" cy="497839"/>
          </a:xfrm>
          <a:prstGeom prst="rect">
            <a:avLst/>
          </a:prstGeom>
          <a:extLst>
            <a:ext uri="{C572A759-6A51-4108-AA02-DFA0A04FC94B}">
              <ma14:wrappingTextBoxFlag xmlns:ma14="http://schemas.microsoft.com/office/mac/drawingml/2011/main" val="1"/>
            </a:ext>
          </a:extLst>
        </p:spPr>
        <p:txBody>
          <a:bodyPr wrap="none" lIns="45718" tIns="45718" rIns="45718" bIns="45718"/>
          <a:lstStyle>
            <a:lvl1pPr defTabSz="1828432"/>
          </a:lstStyle>
          <a:p>
            <a:pPr/>
            <a:fld id="{86CB4B4D-7CA3-9044-876B-883B54F8677D}" type="slidenum"/>
          </a:p>
        </p:txBody>
      </p:sp>
      <p:pic>
        <p:nvPicPr>
          <p:cNvPr id="357" name="image1.png"/>
          <p:cNvPicPr>
            <a:picLocks noChangeAspect="1"/>
          </p:cNvPicPr>
          <p:nvPr/>
        </p:nvPicPr>
        <p:blipFill>
          <a:blip r:embed="rId4">
            <a:extLst/>
          </a:blip>
          <a:stretch>
            <a:fillRect/>
          </a:stretch>
        </p:blipFill>
        <p:spPr>
          <a:xfrm>
            <a:off x="1018423" y="11493258"/>
            <a:ext cx="3055704" cy="1505473"/>
          </a:xfrm>
          <a:prstGeom prst="rect">
            <a:avLst/>
          </a:prstGeom>
          <a:ln w="12700">
            <a:miter lim="400000"/>
          </a:ln>
        </p:spPr>
      </p:pic>
      <p:pic>
        <p:nvPicPr>
          <p:cNvPr id="358" name="image2.png"/>
          <p:cNvPicPr>
            <a:picLocks noChangeAspect="1"/>
          </p:cNvPicPr>
          <p:nvPr/>
        </p:nvPicPr>
        <p:blipFill>
          <a:blip r:embed="rId5">
            <a:alphaModFix amt="69746"/>
            <a:extLst/>
          </a:blip>
          <a:stretch>
            <a:fillRect/>
          </a:stretch>
        </p:blipFill>
        <p:spPr>
          <a:xfrm>
            <a:off x="21515660" y="10875895"/>
            <a:ext cx="5328939" cy="5234061"/>
          </a:xfrm>
          <a:prstGeom prst="rect">
            <a:avLst/>
          </a:prstGeom>
          <a:ln w="12700">
            <a:miter lim="400000"/>
          </a:ln>
        </p:spPr>
      </p:pic>
      <p:grpSp>
        <p:nvGrpSpPr>
          <p:cNvPr id="361" name="Group 361"/>
          <p:cNvGrpSpPr/>
          <p:nvPr/>
        </p:nvGrpSpPr>
        <p:grpSpPr>
          <a:xfrm>
            <a:off x="9921224" y="9794357"/>
            <a:ext cx="4528852" cy="2159044"/>
            <a:chOff x="0" y="0"/>
            <a:chExt cx="4528851" cy="2159043"/>
          </a:xfrm>
        </p:grpSpPr>
        <p:sp>
          <p:nvSpPr>
            <p:cNvPr id="359" name="Shape 359"/>
            <p:cNvSpPr/>
            <p:nvPr/>
          </p:nvSpPr>
          <p:spPr>
            <a:xfrm>
              <a:off x="-1" y="-1"/>
              <a:ext cx="4528853" cy="2159045"/>
            </a:xfrm>
            <a:prstGeom prst="rect">
              <a:avLst/>
            </a:prstGeom>
            <a:solidFill>
              <a:schemeClr val="accent5"/>
            </a:solidFill>
            <a:ln w="12700" cap="flat">
              <a:noFill/>
              <a:miter lim="400000"/>
            </a:ln>
            <a:effectLst/>
          </p:spPr>
          <p:txBody>
            <a:bodyPr wrap="square" lIns="45718" tIns="45718" rIns="45718" bIns="45718" numCol="1" anchor="ctr">
              <a:noAutofit/>
            </a:bodyPr>
            <a:lstStyle/>
            <a:p>
              <a:pPr algn="ctr">
                <a:spcBef>
                  <a:spcPts val="1600"/>
                </a:spcBef>
                <a:defRPr cap="all" spc="52" sz="3200">
                  <a:solidFill>
                    <a:srgbClr val="FFFFFF"/>
                  </a:solidFill>
                  <a:latin typeface="Gill Sans"/>
                  <a:ea typeface="Gill Sans"/>
                  <a:cs typeface="Gill Sans"/>
                  <a:sym typeface="Gill Sans"/>
                </a:defRPr>
              </a:pPr>
            </a:p>
          </p:txBody>
        </p:sp>
        <p:sp>
          <p:nvSpPr>
            <p:cNvPr id="360" name="Shape 360"/>
            <p:cNvSpPr/>
            <p:nvPr/>
          </p:nvSpPr>
          <p:spPr>
            <a:xfrm>
              <a:off x="-1" y="475002"/>
              <a:ext cx="4528853" cy="12090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p>
              <a:pPr algn="ctr">
                <a:spcBef>
                  <a:spcPts val="1600"/>
                </a:spcBef>
                <a:defRPr cap="all" spc="52" sz="3200">
                  <a:solidFill>
                    <a:srgbClr val="FFFFFF"/>
                  </a:solidFill>
                  <a:latin typeface="Gill Sans"/>
                  <a:ea typeface="Gill Sans"/>
                  <a:cs typeface="Gill Sans"/>
                  <a:sym typeface="Gill Sans"/>
                </a:defRPr>
              </a:pPr>
              <a:r>
                <a:t>Locate Farm</a:t>
              </a:r>
            </a:p>
            <a:p>
              <a:pPr algn="ctr">
                <a:spcBef>
                  <a:spcPts val="1600"/>
                </a:spcBef>
                <a:defRPr cap="all" spc="52" sz="3200">
                  <a:solidFill>
                    <a:srgbClr val="FFFFFF"/>
                  </a:solidFill>
                  <a:latin typeface="Gill Sans"/>
                  <a:ea typeface="Gill Sans"/>
                  <a:cs typeface="Gill Sans"/>
                  <a:sym typeface="Gill Sans"/>
                </a:defRPr>
              </a:pPr>
              <a:r>
                <a:t>(due east of Aqaba)</a:t>
              </a:r>
            </a:p>
          </p:txBody>
        </p:sp>
      </p:grpSp>
      <p:sp>
        <p:nvSpPr>
          <p:cNvPr id="362" name="Shape 362"/>
          <p:cNvSpPr/>
          <p:nvPr/>
        </p:nvSpPr>
        <p:spPr>
          <a:xfrm>
            <a:off x="2640302" y="881094"/>
            <a:ext cx="2063767" cy="132138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nSpc>
                <a:spcPts val="4500"/>
              </a:lnSpc>
              <a:spcBef>
                <a:spcPts val="1600"/>
              </a:spcBef>
              <a:defRPr b="1" cap="all" spc="49" sz="3000">
                <a:solidFill>
                  <a:srgbClr val="FFFFFF"/>
                </a:solidFill>
                <a:latin typeface="Gill Sans"/>
                <a:ea typeface="Gill Sans"/>
                <a:cs typeface="Gill Sans"/>
                <a:sym typeface="Gill Sans"/>
              </a:defRPr>
            </a:pPr>
            <a:r>
              <a:t>DIGITAL </a:t>
            </a:r>
          </a:p>
          <a:p>
            <a:pPr>
              <a:lnSpc>
                <a:spcPts val="4500"/>
              </a:lnSpc>
              <a:spcBef>
                <a:spcPts val="1600"/>
              </a:spcBef>
              <a:defRPr b="1" cap="all" spc="49" sz="3000">
                <a:solidFill>
                  <a:srgbClr val="FFFFFF"/>
                </a:solidFill>
                <a:latin typeface="Gill Sans"/>
                <a:ea typeface="Gill Sans"/>
                <a:cs typeface="Gill Sans"/>
                <a:sym typeface="Gill Sans"/>
              </a:defRPr>
            </a:pPr>
            <a:r>
              <a:t>MAPPING</a:t>
            </a:r>
          </a:p>
        </p:txBody>
      </p:sp>
      <p:sp>
        <p:nvSpPr>
          <p:cNvPr id="363" name="Shape 363"/>
          <p:cNvSpPr/>
          <p:nvPr/>
        </p:nvSpPr>
        <p:spPr>
          <a:xfrm>
            <a:off x="723869" y="727895"/>
            <a:ext cx="4528853" cy="1633978"/>
          </a:xfrm>
          <a:prstGeom prst="rect">
            <a:avLst/>
          </a:prstGeom>
          <a:solidFill>
            <a:srgbClr val="81DC64"/>
          </a:solidFill>
          <a:ln w="12700">
            <a:miter lim="400000"/>
          </a:ln>
        </p:spPr>
        <p:txBody>
          <a:bodyPr lIns="45718" tIns="45718" rIns="45718" bIns="45718" anchor="ctr"/>
          <a:lstStyle/>
          <a:p>
            <a:pPr>
              <a:defRPr sz="2800">
                <a:solidFill>
                  <a:srgbClr val="FFFFFF"/>
                </a:solidFill>
              </a:defRPr>
            </a:pPr>
          </a:p>
        </p:txBody>
      </p:sp>
      <p:sp>
        <p:nvSpPr>
          <p:cNvPr id="364" name="Shape 364"/>
          <p:cNvSpPr/>
          <p:nvPr/>
        </p:nvSpPr>
        <p:spPr>
          <a:xfrm>
            <a:off x="2716502" y="995686"/>
            <a:ext cx="1671586" cy="1092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spcBef>
                <a:spcPts val="1600"/>
              </a:spcBef>
              <a:defRPr cap="all" spc="49" sz="3000">
                <a:solidFill>
                  <a:srgbClr val="FFFFFF"/>
                </a:solidFill>
                <a:latin typeface="Gill Sans"/>
                <a:ea typeface="Gill Sans"/>
                <a:cs typeface="Gill Sans"/>
                <a:sym typeface="Gill Sans"/>
              </a:defRPr>
            </a:pPr>
            <a:r>
              <a:t>DIGITAL </a:t>
            </a:r>
          </a:p>
          <a:p>
            <a:pPr>
              <a:spcBef>
                <a:spcPts val="1600"/>
              </a:spcBef>
              <a:defRPr cap="all" spc="49" sz="3000">
                <a:solidFill>
                  <a:srgbClr val="FFFFFF"/>
                </a:solidFill>
                <a:latin typeface="Gill Sans"/>
                <a:ea typeface="Gill Sans"/>
                <a:cs typeface="Gill Sans"/>
                <a:sym typeface="Gill Sans"/>
              </a:defRPr>
            </a:pPr>
            <a:r>
              <a:t>MAPPiNG</a:t>
            </a:r>
          </a:p>
        </p:txBody>
      </p:sp>
      <p:sp>
        <p:nvSpPr>
          <p:cNvPr id="365" name="Shape 365"/>
          <p:cNvSpPr/>
          <p:nvPr/>
        </p:nvSpPr>
        <p:spPr>
          <a:xfrm>
            <a:off x="1322711" y="1067829"/>
            <a:ext cx="953861" cy="954111"/>
          </a:xfrm>
          <a:prstGeom prst="ellipse">
            <a:avLst/>
          </a:prstGeom>
          <a:solidFill>
            <a:srgbClr val="FBA622"/>
          </a:solidFill>
          <a:ln w="12700">
            <a:miter lim="400000"/>
          </a:ln>
        </p:spPr>
        <p:txBody>
          <a:bodyPr lIns="45718" tIns="45718" rIns="45718" bIns="45718" anchor="ctr"/>
          <a:lstStyle/>
          <a:p>
            <a:pPr algn="ctr">
              <a:defRPr>
                <a:solidFill>
                  <a:srgbClr val="FFFFFF"/>
                </a:solidFill>
              </a:defRPr>
            </a:pPr>
          </a:p>
        </p:txBody>
      </p:sp>
      <p:sp>
        <p:nvSpPr>
          <p:cNvPr id="366" name="Shape 366"/>
          <p:cNvSpPr/>
          <p:nvPr/>
        </p:nvSpPr>
        <p:spPr>
          <a:xfrm>
            <a:off x="1546730" y="1320250"/>
            <a:ext cx="505821" cy="4430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97" y="11778"/>
                </a:moveTo>
                <a:cubicBezTo>
                  <a:pt x="11177" y="16424"/>
                  <a:pt x="11177" y="16424"/>
                  <a:pt x="11177" y="16424"/>
                </a:cubicBezTo>
                <a:cubicBezTo>
                  <a:pt x="11177" y="16709"/>
                  <a:pt x="10926" y="16709"/>
                  <a:pt x="10926" y="16709"/>
                </a:cubicBezTo>
                <a:cubicBezTo>
                  <a:pt x="10674" y="16709"/>
                  <a:pt x="10674" y="16709"/>
                  <a:pt x="10423" y="16424"/>
                </a:cubicBezTo>
                <a:cubicBezTo>
                  <a:pt x="539" y="11778"/>
                  <a:pt x="539" y="11778"/>
                  <a:pt x="539" y="11778"/>
                </a:cubicBezTo>
                <a:cubicBezTo>
                  <a:pt x="252" y="11778"/>
                  <a:pt x="0" y="11208"/>
                  <a:pt x="0" y="10922"/>
                </a:cubicBezTo>
                <a:cubicBezTo>
                  <a:pt x="0" y="10066"/>
                  <a:pt x="539" y="9781"/>
                  <a:pt x="1042" y="9781"/>
                </a:cubicBezTo>
                <a:cubicBezTo>
                  <a:pt x="1294" y="9781"/>
                  <a:pt x="1294" y="9781"/>
                  <a:pt x="1545" y="9781"/>
                </a:cubicBezTo>
                <a:cubicBezTo>
                  <a:pt x="10926" y="14101"/>
                  <a:pt x="10926" y="14101"/>
                  <a:pt x="10926" y="14101"/>
                </a:cubicBezTo>
                <a:cubicBezTo>
                  <a:pt x="20342" y="9781"/>
                  <a:pt x="20342" y="9781"/>
                  <a:pt x="20342" y="9781"/>
                </a:cubicBezTo>
                <a:lnTo>
                  <a:pt x="20594" y="9781"/>
                </a:lnTo>
                <a:cubicBezTo>
                  <a:pt x="21348" y="9781"/>
                  <a:pt x="21600" y="10066"/>
                  <a:pt x="21600" y="10922"/>
                </a:cubicBezTo>
                <a:cubicBezTo>
                  <a:pt x="21600" y="11208"/>
                  <a:pt x="21348" y="11778"/>
                  <a:pt x="21097" y="11778"/>
                </a:cubicBezTo>
                <a:close/>
                <a:moveTo>
                  <a:pt x="21097" y="6888"/>
                </a:moveTo>
                <a:cubicBezTo>
                  <a:pt x="11177" y="11493"/>
                  <a:pt x="11177" y="11493"/>
                  <a:pt x="11177" y="11493"/>
                </a:cubicBezTo>
                <a:lnTo>
                  <a:pt x="10926" y="11493"/>
                </a:lnTo>
                <a:cubicBezTo>
                  <a:pt x="10674" y="11493"/>
                  <a:pt x="10674" y="11493"/>
                  <a:pt x="10423" y="11493"/>
                </a:cubicBezTo>
                <a:cubicBezTo>
                  <a:pt x="539" y="6888"/>
                  <a:pt x="539" y="6888"/>
                  <a:pt x="539" y="6888"/>
                </a:cubicBezTo>
                <a:cubicBezTo>
                  <a:pt x="252" y="6602"/>
                  <a:pt x="0" y="6317"/>
                  <a:pt x="0" y="5746"/>
                </a:cubicBezTo>
                <a:cubicBezTo>
                  <a:pt x="0" y="5461"/>
                  <a:pt x="252" y="4891"/>
                  <a:pt x="539" y="4891"/>
                </a:cubicBezTo>
                <a:cubicBezTo>
                  <a:pt x="10423" y="285"/>
                  <a:pt x="10423" y="285"/>
                  <a:pt x="10423" y="285"/>
                </a:cubicBezTo>
                <a:cubicBezTo>
                  <a:pt x="10674" y="0"/>
                  <a:pt x="10674" y="0"/>
                  <a:pt x="10926" y="0"/>
                </a:cubicBezTo>
                <a:cubicBezTo>
                  <a:pt x="10926" y="0"/>
                  <a:pt x="11177" y="0"/>
                  <a:pt x="11177" y="285"/>
                </a:cubicBezTo>
                <a:cubicBezTo>
                  <a:pt x="21097" y="4891"/>
                  <a:pt x="21097" y="4891"/>
                  <a:pt x="21097" y="4891"/>
                </a:cubicBezTo>
                <a:cubicBezTo>
                  <a:pt x="21348" y="4891"/>
                  <a:pt x="21600" y="5461"/>
                  <a:pt x="21600" y="5746"/>
                </a:cubicBezTo>
                <a:cubicBezTo>
                  <a:pt x="21600" y="6317"/>
                  <a:pt x="21348" y="6602"/>
                  <a:pt x="21097" y="6888"/>
                </a:cubicBezTo>
                <a:close/>
                <a:moveTo>
                  <a:pt x="1042" y="14672"/>
                </a:moveTo>
                <a:cubicBezTo>
                  <a:pt x="1294" y="14672"/>
                  <a:pt x="1294" y="14672"/>
                  <a:pt x="1545" y="14672"/>
                </a:cubicBezTo>
                <a:cubicBezTo>
                  <a:pt x="10926" y="19277"/>
                  <a:pt x="10926" y="19277"/>
                  <a:pt x="10926" y="19277"/>
                </a:cubicBezTo>
                <a:cubicBezTo>
                  <a:pt x="20342" y="14672"/>
                  <a:pt x="20342" y="14672"/>
                  <a:pt x="20342" y="14672"/>
                </a:cubicBezTo>
                <a:lnTo>
                  <a:pt x="20594" y="14672"/>
                </a:lnTo>
                <a:cubicBezTo>
                  <a:pt x="21348" y="14672"/>
                  <a:pt x="21600" y="15242"/>
                  <a:pt x="21600" y="15813"/>
                </a:cubicBezTo>
                <a:cubicBezTo>
                  <a:pt x="21600" y="16424"/>
                  <a:pt x="21348" y="16709"/>
                  <a:pt x="21097" y="16995"/>
                </a:cubicBezTo>
                <a:cubicBezTo>
                  <a:pt x="11177" y="21600"/>
                  <a:pt x="11177" y="21600"/>
                  <a:pt x="11177" y="21600"/>
                </a:cubicBezTo>
                <a:lnTo>
                  <a:pt x="10926" y="21600"/>
                </a:lnTo>
                <a:cubicBezTo>
                  <a:pt x="10674" y="21600"/>
                  <a:pt x="10674" y="21600"/>
                  <a:pt x="10423" y="21600"/>
                </a:cubicBezTo>
                <a:cubicBezTo>
                  <a:pt x="539" y="16995"/>
                  <a:pt x="539" y="16995"/>
                  <a:pt x="539" y="16995"/>
                </a:cubicBezTo>
                <a:cubicBezTo>
                  <a:pt x="252" y="16709"/>
                  <a:pt x="0" y="16424"/>
                  <a:pt x="0" y="15813"/>
                </a:cubicBezTo>
                <a:cubicBezTo>
                  <a:pt x="0" y="15242"/>
                  <a:pt x="539" y="14672"/>
                  <a:pt x="1042" y="14672"/>
                </a:cubicBezTo>
                <a:close/>
              </a:path>
            </a:pathLst>
          </a:custGeom>
          <a:solidFill>
            <a:srgbClr val="FFFFFF"/>
          </a:solidFill>
          <a:ln w="12700">
            <a:miter lim="400000"/>
          </a:ln>
        </p:spPr>
        <p:txBody>
          <a:bodyPr lIns="45718" tIns="45718" rIns="45718" bIns="45718" anchor="ctr"/>
          <a:lstStyle/>
          <a:p>
            <a:pPr>
              <a:defRPr>
                <a:solidFill>
                  <a:srgbClr val="91969B"/>
                </a:solidFill>
              </a:defRPr>
            </a:pP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6" presetID="23" grpId="1" fill="hold">
                                  <p:stCondLst>
                                    <p:cond delay="0"/>
                                  </p:stCondLst>
                                  <p:iterate type="el" backwards="0">
                                    <p:tmAbs val="0"/>
                                  </p:iterate>
                                  <p:childTnLst>
                                    <p:set>
                                      <p:cBhvr>
                                        <p:cTn id="6" fill="hold"/>
                                        <p:tgtEl>
                                          <p:spTgt spid="365"/>
                                        </p:tgtEl>
                                        <p:attrNameLst>
                                          <p:attrName>style.visibility</p:attrName>
                                        </p:attrNameLst>
                                      </p:cBhvr>
                                      <p:to>
                                        <p:strVal val="visible"/>
                                      </p:to>
                                    </p:set>
                                    <p:anim calcmode="lin" valueType="num">
                                      <p:cBhvr>
                                        <p:cTn id="7" dur="500" fill="hold"/>
                                        <p:tgtEl>
                                          <p:spTgt spid="365"/>
                                        </p:tgtEl>
                                        <p:attrNameLst>
                                          <p:attrName>ppt_w</p:attrName>
                                        </p:attrNameLst>
                                      </p:cBhvr>
                                      <p:tavLst>
                                        <p:tav tm="0">
                                          <p:val>
                                            <p:fltVal val="0"/>
                                          </p:val>
                                        </p:tav>
                                        <p:tav tm="100000">
                                          <p:val>
                                            <p:strVal val="#ppt_w"/>
                                          </p:val>
                                        </p:tav>
                                      </p:tavLst>
                                    </p:anim>
                                    <p:anim calcmode="lin" valueType="num">
                                      <p:cBhvr>
                                        <p:cTn id="8" dur="500" fill="hold"/>
                                        <p:tgtEl>
                                          <p:spTgt spid="365"/>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Class="entr" nodeType="afterEffect" presetSubtype="16" presetID="23" grpId="2" fill="hold">
                                  <p:stCondLst>
                                    <p:cond delay="0"/>
                                  </p:stCondLst>
                                  <p:iterate type="el" backwards="0">
                                    <p:tmAbs val="0"/>
                                  </p:iterate>
                                  <p:childTnLst>
                                    <p:set>
                                      <p:cBhvr>
                                        <p:cTn id="11" fill="hold"/>
                                        <p:tgtEl>
                                          <p:spTgt spid="366"/>
                                        </p:tgtEl>
                                        <p:attrNameLst>
                                          <p:attrName>style.visibility</p:attrName>
                                        </p:attrNameLst>
                                      </p:cBhvr>
                                      <p:to>
                                        <p:strVal val="visible"/>
                                      </p:to>
                                    </p:set>
                                    <p:anim calcmode="lin" valueType="num">
                                      <p:cBhvr>
                                        <p:cTn id="12" dur="500" fill="hold"/>
                                        <p:tgtEl>
                                          <p:spTgt spid="366"/>
                                        </p:tgtEl>
                                        <p:attrNameLst>
                                          <p:attrName>ppt_w</p:attrName>
                                        </p:attrNameLst>
                                      </p:cBhvr>
                                      <p:tavLst>
                                        <p:tav tm="0">
                                          <p:val>
                                            <p:fltVal val="0"/>
                                          </p:val>
                                        </p:tav>
                                        <p:tav tm="100000">
                                          <p:val>
                                            <p:strVal val="#ppt_w"/>
                                          </p:val>
                                        </p:tav>
                                      </p:tavLst>
                                    </p:anim>
                                    <p:anim calcmode="lin" valueType="num">
                                      <p:cBhvr>
                                        <p:cTn id="13" dur="500" fill="hold"/>
                                        <p:tgtEl>
                                          <p:spTgt spid="36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66" grpId="2"/>
      <p:bldP build="whole" bldLvl="1" animBg="1" rev="0" advAuto="0" spid="365" grpId="1"/>
    </p:bldLst>
  </p:timing>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68" name="image13.png"/>
          <p:cNvPicPr>
            <a:picLocks noChangeAspect="1"/>
          </p:cNvPicPr>
          <p:nvPr/>
        </p:nvPicPr>
        <p:blipFill>
          <a:blip r:embed="rId2">
            <a:extLst/>
          </a:blip>
          <a:stretch>
            <a:fillRect/>
          </a:stretch>
        </p:blipFill>
        <p:spPr>
          <a:xfrm>
            <a:off x="1768237" y="475395"/>
            <a:ext cx="20834826" cy="10723552"/>
          </a:xfrm>
          <a:prstGeom prst="rect">
            <a:avLst/>
          </a:prstGeom>
          <a:ln w="12700">
            <a:miter lim="400000"/>
          </a:ln>
        </p:spPr>
      </p:pic>
      <p:sp>
        <p:nvSpPr>
          <p:cNvPr id="369" name="Shape 369"/>
          <p:cNvSpPr/>
          <p:nvPr/>
        </p:nvSpPr>
        <p:spPr>
          <a:xfrm>
            <a:off x="22302931" y="729405"/>
            <a:ext cx="844155" cy="844382"/>
          </a:xfrm>
          <a:prstGeom prst="ellipse">
            <a:avLst/>
          </a:prstGeom>
          <a:solidFill>
            <a:srgbClr val="25C8B4"/>
          </a:solidFill>
          <a:ln w="12700">
            <a:miter lim="400000"/>
          </a:ln>
        </p:spPr>
        <p:txBody>
          <a:bodyPr lIns="45718" tIns="45718" rIns="45718" bIns="45718" anchor="ctr"/>
          <a:lstStyle/>
          <a:p>
            <a:pPr algn="ctr">
              <a:defRPr>
                <a:solidFill>
                  <a:srgbClr val="91969B"/>
                </a:solidFill>
              </a:defRPr>
            </a:pPr>
          </a:p>
        </p:txBody>
      </p:sp>
      <p:sp>
        <p:nvSpPr>
          <p:cNvPr id="370" name="Shape 370"/>
          <p:cNvSpPr/>
          <p:nvPr/>
        </p:nvSpPr>
        <p:spPr>
          <a:xfrm>
            <a:off x="7791463" y="12512739"/>
            <a:ext cx="8807514" cy="627343"/>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defRPr sz="3000" u="sng">
                <a:solidFill>
                  <a:srgbClr val="0000FF"/>
                </a:solidFill>
                <a:uFill>
                  <a:solidFill>
                    <a:srgbClr val="0000FF"/>
                  </a:solidFill>
                </a:uFill>
                <a:latin typeface="Gill Sans"/>
                <a:ea typeface="Gill Sans"/>
                <a:cs typeface="Gill Sans"/>
                <a:sym typeface="Gill Sans"/>
                <a:hlinkClick r:id="rId3" invalidUrl="" action="" tgtFrame="" tooltip="" history="1" highlightClick="0" endSnd="0"/>
              </a:defRPr>
            </a:lvl1pPr>
          </a:lstStyle>
          <a:p>
            <a:pPr>
              <a:defRPr>
                <a:solidFill>
                  <a:srgbClr val="53585F"/>
                </a:solidFill>
                <a:uFillTx/>
              </a:defRPr>
            </a:pPr>
            <a:r>
              <a:rPr>
                <a:solidFill>
                  <a:srgbClr val="0000FF"/>
                </a:solidFill>
                <a:uFill>
                  <a:solidFill>
                    <a:srgbClr val="0000FF"/>
                  </a:solidFill>
                </a:uFill>
                <a:hlinkClick r:id="rId3" invalidUrl="" action="" tgtFrame="" tooltip="" history="1" highlightClick="0" endSnd="0"/>
              </a:rPr>
              <a:t>www.thewaterdiaries.com</a:t>
            </a:r>
          </a:p>
        </p:txBody>
      </p:sp>
      <p:sp>
        <p:nvSpPr>
          <p:cNvPr id="371" name="Shape 371"/>
          <p:cNvSpPr/>
          <p:nvPr>
            <p:ph type="sldNum" sz="quarter" idx="4294967295"/>
          </p:nvPr>
        </p:nvSpPr>
        <p:spPr>
          <a:xfrm>
            <a:off x="22495139" y="902676"/>
            <a:ext cx="459739" cy="497839"/>
          </a:xfrm>
          <a:prstGeom prst="rect">
            <a:avLst/>
          </a:prstGeom>
          <a:extLst>
            <a:ext uri="{C572A759-6A51-4108-AA02-DFA0A04FC94B}">
              <ma14:wrappingTextBoxFlag xmlns:ma14="http://schemas.microsoft.com/office/mac/drawingml/2011/main" val="1"/>
            </a:ext>
          </a:extLst>
        </p:spPr>
        <p:txBody>
          <a:bodyPr wrap="none" lIns="45718" tIns="45718" rIns="45718" bIns="45718"/>
          <a:lstStyle>
            <a:lvl1pPr defTabSz="1828432"/>
          </a:lstStyle>
          <a:p>
            <a:pPr/>
            <a:fld id="{86CB4B4D-7CA3-9044-876B-883B54F8677D}" type="slidenum"/>
          </a:p>
        </p:txBody>
      </p:sp>
      <p:pic>
        <p:nvPicPr>
          <p:cNvPr id="372" name="image1.png"/>
          <p:cNvPicPr>
            <a:picLocks noChangeAspect="1"/>
          </p:cNvPicPr>
          <p:nvPr/>
        </p:nvPicPr>
        <p:blipFill>
          <a:blip r:embed="rId4">
            <a:extLst/>
          </a:blip>
          <a:stretch>
            <a:fillRect/>
          </a:stretch>
        </p:blipFill>
        <p:spPr>
          <a:xfrm>
            <a:off x="1018423" y="11493258"/>
            <a:ext cx="3055704" cy="1505473"/>
          </a:xfrm>
          <a:prstGeom prst="rect">
            <a:avLst/>
          </a:prstGeom>
          <a:ln w="12700">
            <a:miter lim="400000"/>
          </a:ln>
        </p:spPr>
      </p:pic>
      <p:pic>
        <p:nvPicPr>
          <p:cNvPr id="373" name="image2.png"/>
          <p:cNvPicPr>
            <a:picLocks noChangeAspect="1"/>
          </p:cNvPicPr>
          <p:nvPr/>
        </p:nvPicPr>
        <p:blipFill>
          <a:blip r:embed="rId5">
            <a:alphaModFix amt="69746"/>
            <a:extLst/>
          </a:blip>
          <a:stretch>
            <a:fillRect/>
          </a:stretch>
        </p:blipFill>
        <p:spPr>
          <a:xfrm>
            <a:off x="21515660" y="10875895"/>
            <a:ext cx="5328939" cy="5234061"/>
          </a:xfrm>
          <a:prstGeom prst="rect">
            <a:avLst/>
          </a:prstGeom>
          <a:ln w="12700">
            <a:miter lim="400000"/>
          </a:ln>
        </p:spPr>
      </p:pic>
      <p:sp>
        <p:nvSpPr>
          <p:cNvPr id="374" name="Shape 374"/>
          <p:cNvSpPr/>
          <p:nvPr/>
        </p:nvSpPr>
        <p:spPr>
          <a:xfrm>
            <a:off x="14239676" y="457200"/>
            <a:ext cx="6800861" cy="3030341"/>
          </a:xfrm>
          <a:prstGeom prst="ellipse">
            <a:avLst/>
          </a:prstGeom>
          <a:ln w="88900">
            <a:solidFill>
              <a:schemeClr val="accent5"/>
            </a:solidFill>
            <a:miter lim="400000"/>
          </a:ln>
        </p:spPr>
        <p:txBody>
          <a:bodyPr lIns="45718" tIns="45718" rIns="45718" bIns="45718" anchor="ctr"/>
          <a:lstStyle/>
          <a:p>
            <a:pPr>
              <a:defRPr>
                <a:solidFill>
                  <a:srgbClr val="91969B"/>
                </a:solidFill>
              </a:defRPr>
            </a:pPr>
          </a:p>
        </p:txBody>
      </p:sp>
      <p:grpSp>
        <p:nvGrpSpPr>
          <p:cNvPr id="377" name="Group 377"/>
          <p:cNvGrpSpPr/>
          <p:nvPr/>
        </p:nvGrpSpPr>
        <p:grpSpPr>
          <a:xfrm>
            <a:off x="9921224" y="10056890"/>
            <a:ext cx="4528852" cy="1633978"/>
            <a:chOff x="0" y="0"/>
            <a:chExt cx="4528851" cy="1633977"/>
          </a:xfrm>
        </p:grpSpPr>
        <p:sp>
          <p:nvSpPr>
            <p:cNvPr id="375" name="Shape 375"/>
            <p:cNvSpPr/>
            <p:nvPr/>
          </p:nvSpPr>
          <p:spPr>
            <a:xfrm>
              <a:off x="-1" y="-1"/>
              <a:ext cx="4528853" cy="1633979"/>
            </a:xfrm>
            <a:prstGeom prst="rect">
              <a:avLst/>
            </a:prstGeom>
            <a:solidFill>
              <a:schemeClr val="accent5"/>
            </a:solidFill>
            <a:ln w="12700" cap="flat">
              <a:noFill/>
              <a:miter lim="400000"/>
            </a:ln>
            <a:effectLst/>
          </p:spPr>
          <p:txBody>
            <a:bodyPr wrap="square" lIns="45718" tIns="45718" rIns="45718" bIns="45718" numCol="1" anchor="ctr">
              <a:noAutofit/>
            </a:bodyPr>
            <a:lstStyle/>
            <a:p>
              <a:pPr algn="ctr">
                <a:lnSpc>
                  <a:spcPts val="4500"/>
                </a:lnSpc>
                <a:spcBef>
                  <a:spcPts val="1600"/>
                </a:spcBef>
                <a:defRPr cap="all" spc="49" sz="3000">
                  <a:solidFill>
                    <a:srgbClr val="FFFFFF"/>
                  </a:solidFill>
                  <a:latin typeface="Gill Sans"/>
                  <a:ea typeface="Gill Sans"/>
                  <a:cs typeface="Gill Sans"/>
                  <a:sym typeface="Gill Sans"/>
                </a:defRPr>
              </a:pPr>
            </a:p>
          </p:txBody>
        </p:sp>
        <p:sp>
          <p:nvSpPr>
            <p:cNvPr id="376" name="Shape 376"/>
            <p:cNvSpPr/>
            <p:nvPr/>
          </p:nvSpPr>
          <p:spPr>
            <a:xfrm>
              <a:off x="-1" y="498765"/>
              <a:ext cx="4528853" cy="6364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lnSpc>
                  <a:spcPts val="4500"/>
                </a:lnSpc>
                <a:spcBef>
                  <a:spcPts val="1600"/>
                </a:spcBef>
                <a:defRPr cap="all" spc="49" sz="3000">
                  <a:solidFill>
                    <a:srgbClr val="FFFFFF"/>
                  </a:solidFill>
                  <a:latin typeface="Gill Sans"/>
                  <a:ea typeface="Gill Sans"/>
                  <a:cs typeface="Gill Sans"/>
                  <a:sym typeface="Gill Sans"/>
                </a:defRPr>
              </a:lvl1pPr>
            </a:lstStyle>
            <a:p>
              <a:pPr/>
              <a:r>
                <a:t>Measurement Tools</a:t>
              </a:r>
            </a:p>
          </p:txBody>
        </p:sp>
      </p:grpSp>
      <p:sp>
        <p:nvSpPr>
          <p:cNvPr id="378" name="Shape 378"/>
          <p:cNvSpPr/>
          <p:nvPr/>
        </p:nvSpPr>
        <p:spPr>
          <a:xfrm>
            <a:off x="723869" y="727895"/>
            <a:ext cx="4528853" cy="1633978"/>
          </a:xfrm>
          <a:prstGeom prst="rect">
            <a:avLst/>
          </a:prstGeom>
          <a:solidFill>
            <a:srgbClr val="81DC64"/>
          </a:solidFill>
          <a:ln w="12700">
            <a:miter lim="400000"/>
          </a:ln>
        </p:spPr>
        <p:txBody>
          <a:bodyPr lIns="45718" tIns="45718" rIns="45718" bIns="45718" anchor="ctr"/>
          <a:lstStyle/>
          <a:p>
            <a:pPr>
              <a:defRPr sz="2800">
                <a:solidFill>
                  <a:srgbClr val="FFFFFF"/>
                </a:solidFill>
              </a:defRPr>
            </a:pPr>
          </a:p>
        </p:txBody>
      </p:sp>
      <p:sp>
        <p:nvSpPr>
          <p:cNvPr id="379" name="Shape 379"/>
          <p:cNvSpPr/>
          <p:nvPr/>
        </p:nvSpPr>
        <p:spPr>
          <a:xfrm>
            <a:off x="2716502" y="995686"/>
            <a:ext cx="1671586" cy="1092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spcBef>
                <a:spcPts val="1600"/>
              </a:spcBef>
              <a:defRPr cap="all" spc="49" sz="3000">
                <a:solidFill>
                  <a:srgbClr val="FFFFFF"/>
                </a:solidFill>
                <a:latin typeface="Gill Sans"/>
                <a:ea typeface="Gill Sans"/>
                <a:cs typeface="Gill Sans"/>
                <a:sym typeface="Gill Sans"/>
              </a:defRPr>
            </a:pPr>
            <a:r>
              <a:t>DIGITAL </a:t>
            </a:r>
          </a:p>
          <a:p>
            <a:pPr>
              <a:spcBef>
                <a:spcPts val="1600"/>
              </a:spcBef>
              <a:defRPr cap="all" spc="49" sz="3000">
                <a:solidFill>
                  <a:srgbClr val="FFFFFF"/>
                </a:solidFill>
                <a:latin typeface="Gill Sans"/>
                <a:ea typeface="Gill Sans"/>
                <a:cs typeface="Gill Sans"/>
                <a:sym typeface="Gill Sans"/>
              </a:defRPr>
            </a:pPr>
            <a:r>
              <a:t>MAPPiNG</a:t>
            </a:r>
          </a:p>
        </p:txBody>
      </p:sp>
      <p:sp>
        <p:nvSpPr>
          <p:cNvPr id="380" name="Shape 380"/>
          <p:cNvSpPr/>
          <p:nvPr/>
        </p:nvSpPr>
        <p:spPr>
          <a:xfrm>
            <a:off x="1322711" y="1067829"/>
            <a:ext cx="953861" cy="954111"/>
          </a:xfrm>
          <a:prstGeom prst="ellipse">
            <a:avLst/>
          </a:prstGeom>
          <a:solidFill>
            <a:srgbClr val="FBA622"/>
          </a:solidFill>
          <a:ln w="12700">
            <a:miter lim="400000"/>
          </a:ln>
        </p:spPr>
        <p:txBody>
          <a:bodyPr lIns="45718" tIns="45718" rIns="45718" bIns="45718" anchor="ctr"/>
          <a:lstStyle/>
          <a:p>
            <a:pPr algn="ctr">
              <a:defRPr>
                <a:solidFill>
                  <a:srgbClr val="FFFFFF"/>
                </a:solidFill>
              </a:defRPr>
            </a:pPr>
          </a:p>
        </p:txBody>
      </p:sp>
      <p:sp>
        <p:nvSpPr>
          <p:cNvPr id="381" name="Shape 381"/>
          <p:cNvSpPr/>
          <p:nvPr/>
        </p:nvSpPr>
        <p:spPr>
          <a:xfrm>
            <a:off x="1546730" y="1320250"/>
            <a:ext cx="505821" cy="4430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97" y="11778"/>
                </a:moveTo>
                <a:cubicBezTo>
                  <a:pt x="11177" y="16424"/>
                  <a:pt x="11177" y="16424"/>
                  <a:pt x="11177" y="16424"/>
                </a:cubicBezTo>
                <a:cubicBezTo>
                  <a:pt x="11177" y="16709"/>
                  <a:pt x="10926" y="16709"/>
                  <a:pt x="10926" y="16709"/>
                </a:cubicBezTo>
                <a:cubicBezTo>
                  <a:pt x="10674" y="16709"/>
                  <a:pt x="10674" y="16709"/>
                  <a:pt x="10423" y="16424"/>
                </a:cubicBezTo>
                <a:cubicBezTo>
                  <a:pt x="539" y="11778"/>
                  <a:pt x="539" y="11778"/>
                  <a:pt x="539" y="11778"/>
                </a:cubicBezTo>
                <a:cubicBezTo>
                  <a:pt x="252" y="11778"/>
                  <a:pt x="0" y="11208"/>
                  <a:pt x="0" y="10922"/>
                </a:cubicBezTo>
                <a:cubicBezTo>
                  <a:pt x="0" y="10066"/>
                  <a:pt x="539" y="9781"/>
                  <a:pt x="1042" y="9781"/>
                </a:cubicBezTo>
                <a:cubicBezTo>
                  <a:pt x="1294" y="9781"/>
                  <a:pt x="1294" y="9781"/>
                  <a:pt x="1545" y="9781"/>
                </a:cubicBezTo>
                <a:cubicBezTo>
                  <a:pt x="10926" y="14101"/>
                  <a:pt x="10926" y="14101"/>
                  <a:pt x="10926" y="14101"/>
                </a:cubicBezTo>
                <a:cubicBezTo>
                  <a:pt x="20342" y="9781"/>
                  <a:pt x="20342" y="9781"/>
                  <a:pt x="20342" y="9781"/>
                </a:cubicBezTo>
                <a:lnTo>
                  <a:pt x="20594" y="9781"/>
                </a:lnTo>
                <a:cubicBezTo>
                  <a:pt x="21348" y="9781"/>
                  <a:pt x="21600" y="10066"/>
                  <a:pt x="21600" y="10922"/>
                </a:cubicBezTo>
                <a:cubicBezTo>
                  <a:pt x="21600" y="11208"/>
                  <a:pt x="21348" y="11778"/>
                  <a:pt x="21097" y="11778"/>
                </a:cubicBezTo>
                <a:close/>
                <a:moveTo>
                  <a:pt x="21097" y="6888"/>
                </a:moveTo>
                <a:cubicBezTo>
                  <a:pt x="11177" y="11493"/>
                  <a:pt x="11177" y="11493"/>
                  <a:pt x="11177" y="11493"/>
                </a:cubicBezTo>
                <a:lnTo>
                  <a:pt x="10926" y="11493"/>
                </a:lnTo>
                <a:cubicBezTo>
                  <a:pt x="10674" y="11493"/>
                  <a:pt x="10674" y="11493"/>
                  <a:pt x="10423" y="11493"/>
                </a:cubicBezTo>
                <a:cubicBezTo>
                  <a:pt x="539" y="6888"/>
                  <a:pt x="539" y="6888"/>
                  <a:pt x="539" y="6888"/>
                </a:cubicBezTo>
                <a:cubicBezTo>
                  <a:pt x="252" y="6602"/>
                  <a:pt x="0" y="6317"/>
                  <a:pt x="0" y="5746"/>
                </a:cubicBezTo>
                <a:cubicBezTo>
                  <a:pt x="0" y="5461"/>
                  <a:pt x="252" y="4891"/>
                  <a:pt x="539" y="4891"/>
                </a:cubicBezTo>
                <a:cubicBezTo>
                  <a:pt x="10423" y="285"/>
                  <a:pt x="10423" y="285"/>
                  <a:pt x="10423" y="285"/>
                </a:cubicBezTo>
                <a:cubicBezTo>
                  <a:pt x="10674" y="0"/>
                  <a:pt x="10674" y="0"/>
                  <a:pt x="10926" y="0"/>
                </a:cubicBezTo>
                <a:cubicBezTo>
                  <a:pt x="10926" y="0"/>
                  <a:pt x="11177" y="0"/>
                  <a:pt x="11177" y="285"/>
                </a:cubicBezTo>
                <a:cubicBezTo>
                  <a:pt x="21097" y="4891"/>
                  <a:pt x="21097" y="4891"/>
                  <a:pt x="21097" y="4891"/>
                </a:cubicBezTo>
                <a:cubicBezTo>
                  <a:pt x="21348" y="4891"/>
                  <a:pt x="21600" y="5461"/>
                  <a:pt x="21600" y="5746"/>
                </a:cubicBezTo>
                <a:cubicBezTo>
                  <a:pt x="21600" y="6317"/>
                  <a:pt x="21348" y="6602"/>
                  <a:pt x="21097" y="6888"/>
                </a:cubicBezTo>
                <a:close/>
                <a:moveTo>
                  <a:pt x="1042" y="14672"/>
                </a:moveTo>
                <a:cubicBezTo>
                  <a:pt x="1294" y="14672"/>
                  <a:pt x="1294" y="14672"/>
                  <a:pt x="1545" y="14672"/>
                </a:cubicBezTo>
                <a:cubicBezTo>
                  <a:pt x="10926" y="19277"/>
                  <a:pt x="10926" y="19277"/>
                  <a:pt x="10926" y="19277"/>
                </a:cubicBezTo>
                <a:cubicBezTo>
                  <a:pt x="20342" y="14672"/>
                  <a:pt x="20342" y="14672"/>
                  <a:pt x="20342" y="14672"/>
                </a:cubicBezTo>
                <a:lnTo>
                  <a:pt x="20594" y="14672"/>
                </a:lnTo>
                <a:cubicBezTo>
                  <a:pt x="21348" y="14672"/>
                  <a:pt x="21600" y="15242"/>
                  <a:pt x="21600" y="15813"/>
                </a:cubicBezTo>
                <a:cubicBezTo>
                  <a:pt x="21600" y="16424"/>
                  <a:pt x="21348" y="16709"/>
                  <a:pt x="21097" y="16995"/>
                </a:cubicBezTo>
                <a:cubicBezTo>
                  <a:pt x="11177" y="21600"/>
                  <a:pt x="11177" y="21600"/>
                  <a:pt x="11177" y="21600"/>
                </a:cubicBezTo>
                <a:lnTo>
                  <a:pt x="10926" y="21600"/>
                </a:lnTo>
                <a:cubicBezTo>
                  <a:pt x="10674" y="21600"/>
                  <a:pt x="10674" y="21600"/>
                  <a:pt x="10423" y="21600"/>
                </a:cubicBezTo>
                <a:cubicBezTo>
                  <a:pt x="539" y="16995"/>
                  <a:pt x="539" y="16995"/>
                  <a:pt x="539" y="16995"/>
                </a:cubicBezTo>
                <a:cubicBezTo>
                  <a:pt x="252" y="16709"/>
                  <a:pt x="0" y="16424"/>
                  <a:pt x="0" y="15813"/>
                </a:cubicBezTo>
                <a:cubicBezTo>
                  <a:pt x="0" y="15242"/>
                  <a:pt x="539" y="14672"/>
                  <a:pt x="1042" y="14672"/>
                </a:cubicBezTo>
                <a:close/>
              </a:path>
            </a:pathLst>
          </a:custGeom>
          <a:solidFill>
            <a:srgbClr val="FFFFFF"/>
          </a:solidFill>
          <a:ln w="12700">
            <a:miter lim="400000"/>
          </a:ln>
        </p:spPr>
        <p:txBody>
          <a:bodyPr lIns="45718" tIns="45718" rIns="45718" bIns="45718" anchor="ctr"/>
          <a:lstStyle/>
          <a:p>
            <a:pPr>
              <a:defRPr>
                <a:solidFill>
                  <a:srgbClr val="91969B"/>
                </a:solidFill>
              </a:defRPr>
            </a:pP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6" presetID="23" grpId="1" fill="hold">
                                  <p:stCondLst>
                                    <p:cond delay="0"/>
                                  </p:stCondLst>
                                  <p:iterate type="el" backwards="0">
                                    <p:tmAbs val="0"/>
                                  </p:iterate>
                                  <p:childTnLst>
                                    <p:set>
                                      <p:cBhvr>
                                        <p:cTn id="6" fill="hold"/>
                                        <p:tgtEl>
                                          <p:spTgt spid="380"/>
                                        </p:tgtEl>
                                        <p:attrNameLst>
                                          <p:attrName>style.visibility</p:attrName>
                                        </p:attrNameLst>
                                      </p:cBhvr>
                                      <p:to>
                                        <p:strVal val="visible"/>
                                      </p:to>
                                    </p:set>
                                    <p:anim calcmode="lin" valueType="num">
                                      <p:cBhvr>
                                        <p:cTn id="7" dur="500" fill="hold"/>
                                        <p:tgtEl>
                                          <p:spTgt spid="380"/>
                                        </p:tgtEl>
                                        <p:attrNameLst>
                                          <p:attrName>ppt_w</p:attrName>
                                        </p:attrNameLst>
                                      </p:cBhvr>
                                      <p:tavLst>
                                        <p:tav tm="0">
                                          <p:val>
                                            <p:fltVal val="0"/>
                                          </p:val>
                                        </p:tav>
                                        <p:tav tm="100000">
                                          <p:val>
                                            <p:strVal val="#ppt_w"/>
                                          </p:val>
                                        </p:tav>
                                      </p:tavLst>
                                    </p:anim>
                                    <p:anim calcmode="lin" valueType="num">
                                      <p:cBhvr>
                                        <p:cTn id="8" dur="500" fill="hold"/>
                                        <p:tgtEl>
                                          <p:spTgt spid="380"/>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Class="entr" nodeType="afterEffect" presetSubtype="16" presetID="23" grpId="2" fill="hold">
                                  <p:stCondLst>
                                    <p:cond delay="0"/>
                                  </p:stCondLst>
                                  <p:iterate type="el" backwards="0">
                                    <p:tmAbs val="0"/>
                                  </p:iterate>
                                  <p:childTnLst>
                                    <p:set>
                                      <p:cBhvr>
                                        <p:cTn id="11" fill="hold"/>
                                        <p:tgtEl>
                                          <p:spTgt spid="381"/>
                                        </p:tgtEl>
                                        <p:attrNameLst>
                                          <p:attrName>style.visibility</p:attrName>
                                        </p:attrNameLst>
                                      </p:cBhvr>
                                      <p:to>
                                        <p:strVal val="visible"/>
                                      </p:to>
                                    </p:set>
                                    <p:anim calcmode="lin" valueType="num">
                                      <p:cBhvr>
                                        <p:cTn id="12" dur="500" fill="hold"/>
                                        <p:tgtEl>
                                          <p:spTgt spid="381"/>
                                        </p:tgtEl>
                                        <p:attrNameLst>
                                          <p:attrName>ppt_w</p:attrName>
                                        </p:attrNameLst>
                                      </p:cBhvr>
                                      <p:tavLst>
                                        <p:tav tm="0">
                                          <p:val>
                                            <p:fltVal val="0"/>
                                          </p:val>
                                        </p:tav>
                                        <p:tav tm="100000">
                                          <p:val>
                                            <p:strVal val="#ppt_w"/>
                                          </p:val>
                                        </p:tav>
                                      </p:tavLst>
                                    </p:anim>
                                    <p:anim calcmode="lin" valueType="num">
                                      <p:cBhvr>
                                        <p:cTn id="13" dur="500" fill="hold"/>
                                        <p:tgtEl>
                                          <p:spTgt spid="38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81" grpId="2"/>
      <p:bldP build="whole" bldLvl="1" animBg="1" rev="0" advAuto="0" spid="380" grpId="1"/>
    </p:bldLst>
  </p:timing>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3" name="Shape 383"/>
          <p:cNvSpPr/>
          <p:nvPr/>
        </p:nvSpPr>
        <p:spPr>
          <a:xfrm>
            <a:off x="22302931" y="729405"/>
            <a:ext cx="844155" cy="844382"/>
          </a:xfrm>
          <a:prstGeom prst="ellipse">
            <a:avLst/>
          </a:prstGeom>
          <a:solidFill>
            <a:srgbClr val="25C8B4"/>
          </a:solidFill>
          <a:ln w="12700">
            <a:miter lim="400000"/>
          </a:ln>
        </p:spPr>
        <p:txBody>
          <a:bodyPr lIns="45718" tIns="45718" rIns="45718" bIns="45718" anchor="ctr"/>
          <a:lstStyle/>
          <a:p>
            <a:pPr algn="ctr">
              <a:defRPr>
                <a:solidFill>
                  <a:srgbClr val="91969B"/>
                </a:solidFill>
              </a:defRPr>
            </a:pPr>
          </a:p>
        </p:txBody>
      </p:sp>
      <p:sp>
        <p:nvSpPr>
          <p:cNvPr id="384" name="Shape 384"/>
          <p:cNvSpPr/>
          <p:nvPr/>
        </p:nvSpPr>
        <p:spPr>
          <a:xfrm>
            <a:off x="7791463" y="12512739"/>
            <a:ext cx="8807514" cy="627343"/>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defRPr sz="3000" u="sng">
                <a:solidFill>
                  <a:srgbClr val="0000FF"/>
                </a:solidFill>
                <a:uFill>
                  <a:solidFill>
                    <a:srgbClr val="0000FF"/>
                  </a:solidFill>
                </a:uFill>
                <a:latin typeface="Gill Sans"/>
                <a:ea typeface="Gill Sans"/>
                <a:cs typeface="Gill Sans"/>
                <a:sym typeface="Gill Sans"/>
                <a:hlinkClick r:id="rId2" invalidUrl="" action="" tgtFrame="" tooltip="" history="1" highlightClick="0" endSnd="0"/>
              </a:defRPr>
            </a:lvl1pPr>
          </a:lstStyle>
          <a:p>
            <a:pPr>
              <a:defRPr>
                <a:solidFill>
                  <a:srgbClr val="53585F"/>
                </a:solidFill>
                <a:uFillTx/>
              </a:defRPr>
            </a:pPr>
            <a:r>
              <a:rPr>
                <a:solidFill>
                  <a:srgbClr val="0000FF"/>
                </a:solidFill>
                <a:uFill>
                  <a:solidFill>
                    <a:srgbClr val="0000FF"/>
                  </a:solidFill>
                </a:uFill>
                <a:hlinkClick r:id="rId2" invalidUrl="" action="" tgtFrame="" tooltip="" history="1" highlightClick="0" endSnd="0"/>
              </a:rPr>
              <a:t>www.thewaterdiaries.com</a:t>
            </a:r>
          </a:p>
        </p:txBody>
      </p:sp>
      <p:sp>
        <p:nvSpPr>
          <p:cNvPr id="385" name="Shape 385"/>
          <p:cNvSpPr/>
          <p:nvPr>
            <p:ph type="sldNum" sz="quarter" idx="4294967295"/>
          </p:nvPr>
        </p:nvSpPr>
        <p:spPr>
          <a:xfrm>
            <a:off x="22495139" y="902676"/>
            <a:ext cx="459739" cy="497839"/>
          </a:xfrm>
          <a:prstGeom prst="rect">
            <a:avLst/>
          </a:prstGeom>
          <a:extLst>
            <a:ext uri="{C572A759-6A51-4108-AA02-DFA0A04FC94B}">
              <ma14:wrappingTextBoxFlag xmlns:ma14="http://schemas.microsoft.com/office/mac/drawingml/2011/main" val="1"/>
            </a:ext>
          </a:extLst>
        </p:spPr>
        <p:txBody>
          <a:bodyPr wrap="none" lIns="45718" tIns="45718" rIns="45718" bIns="45718"/>
          <a:lstStyle>
            <a:lvl1pPr defTabSz="1828432"/>
          </a:lstStyle>
          <a:p>
            <a:pPr/>
            <a:fld id="{86CB4B4D-7CA3-9044-876B-883B54F8677D}" type="slidenum"/>
          </a:p>
        </p:txBody>
      </p:sp>
      <p:pic>
        <p:nvPicPr>
          <p:cNvPr id="386" name="image1.png"/>
          <p:cNvPicPr>
            <a:picLocks noChangeAspect="1"/>
          </p:cNvPicPr>
          <p:nvPr/>
        </p:nvPicPr>
        <p:blipFill>
          <a:blip r:embed="rId3">
            <a:extLst/>
          </a:blip>
          <a:stretch>
            <a:fillRect/>
          </a:stretch>
        </p:blipFill>
        <p:spPr>
          <a:xfrm>
            <a:off x="1018423" y="11493258"/>
            <a:ext cx="3055704" cy="1505473"/>
          </a:xfrm>
          <a:prstGeom prst="rect">
            <a:avLst/>
          </a:prstGeom>
          <a:ln w="12700">
            <a:miter lim="400000"/>
          </a:ln>
        </p:spPr>
      </p:pic>
      <p:pic>
        <p:nvPicPr>
          <p:cNvPr id="387" name="image2.png"/>
          <p:cNvPicPr>
            <a:picLocks noChangeAspect="1"/>
          </p:cNvPicPr>
          <p:nvPr/>
        </p:nvPicPr>
        <p:blipFill>
          <a:blip r:embed="rId4">
            <a:alphaModFix amt="69746"/>
            <a:extLst/>
          </a:blip>
          <a:stretch>
            <a:fillRect/>
          </a:stretch>
        </p:blipFill>
        <p:spPr>
          <a:xfrm>
            <a:off x="21515660" y="10875895"/>
            <a:ext cx="5328939" cy="5234061"/>
          </a:xfrm>
          <a:prstGeom prst="rect">
            <a:avLst/>
          </a:prstGeom>
          <a:ln w="12700">
            <a:miter lim="400000"/>
          </a:ln>
        </p:spPr>
      </p:pic>
      <p:sp>
        <p:nvSpPr>
          <p:cNvPr id="388" name="Shape 388"/>
          <p:cNvSpPr/>
          <p:nvPr/>
        </p:nvSpPr>
        <p:spPr>
          <a:xfrm>
            <a:off x="723869" y="727895"/>
            <a:ext cx="4528853" cy="1633978"/>
          </a:xfrm>
          <a:prstGeom prst="rect">
            <a:avLst/>
          </a:prstGeom>
          <a:solidFill>
            <a:srgbClr val="81DC64"/>
          </a:solidFill>
          <a:ln w="12700">
            <a:miter lim="400000"/>
          </a:ln>
        </p:spPr>
        <p:txBody>
          <a:bodyPr lIns="45718" tIns="45718" rIns="45718" bIns="45718" anchor="ctr"/>
          <a:lstStyle/>
          <a:p>
            <a:pPr>
              <a:defRPr sz="2800">
                <a:solidFill>
                  <a:srgbClr val="FFFFFF"/>
                </a:solidFill>
              </a:defRPr>
            </a:pPr>
          </a:p>
        </p:txBody>
      </p:sp>
      <p:sp>
        <p:nvSpPr>
          <p:cNvPr id="389" name="Shape 389"/>
          <p:cNvSpPr/>
          <p:nvPr/>
        </p:nvSpPr>
        <p:spPr>
          <a:xfrm>
            <a:off x="2716502" y="995686"/>
            <a:ext cx="1671586" cy="1092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spcBef>
                <a:spcPts val="1600"/>
              </a:spcBef>
              <a:defRPr cap="all" spc="49" sz="3000">
                <a:solidFill>
                  <a:srgbClr val="FFFFFF"/>
                </a:solidFill>
                <a:latin typeface="Gill Sans"/>
                <a:ea typeface="Gill Sans"/>
                <a:cs typeface="Gill Sans"/>
                <a:sym typeface="Gill Sans"/>
              </a:defRPr>
            </a:pPr>
            <a:r>
              <a:t>DIGITAL </a:t>
            </a:r>
          </a:p>
          <a:p>
            <a:pPr>
              <a:spcBef>
                <a:spcPts val="1600"/>
              </a:spcBef>
              <a:defRPr cap="all" spc="49" sz="3000">
                <a:solidFill>
                  <a:srgbClr val="FFFFFF"/>
                </a:solidFill>
                <a:latin typeface="Gill Sans"/>
                <a:ea typeface="Gill Sans"/>
                <a:cs typeface="Gill Sans"/>
                <a:sym typeface="Gill Sans"/>
              </a:defRPr>
            </a:pPr>
            <a:r>
              <a:t>MAPPiNG</a:t>
            </a:r>
          </a:p>
        </p:txBody>
      </p:sp>
      <p:sp>
        <p:nvSpPr>
          <p:cNvPr id="390" name="Shape 390"/>
          <p:cNvSpPr/>
          <p:nvPr/>
        </p:nvSpPr>
        <p:spPr>
          <a:xfrm>
            <a:off x="1322711" y="1067829"/>
            <a:ext cx="953861" cy="954111"/>
          </a:xfrm>
          <a:prstGeom prst="ellipse">
            <a:avLst/>
          </a:prstGeom>
          <a:solidFill>
            <a:srgbClr val="FBA622"/>
          </a:solidFill>
          <a:ln w="12700">
            <a:miter lim="400000"/>
          </a:ln>
        </p:spPr>
        <p:txBody>
          <a:bodyPr lIns="45718" tIns="45718" rIns="45718" bIns="45718" anchor="ctr"/>
          <a:lstStyle/>
          <a:p>
            <a:pPr algn="ctr">
              <a:defRPr>
                <a:solidFill>
                  <a:srgbClr val="FFFFFF"/>
                </a:solidFill>
              </a:defRPr>
            </a:pPr>
          </a:p>
        </p:txBody>
      </p:sp>
      <p:sp>
        <p:nvSpPr>
          <p:cNvPr id="391" name="Shape 391"/>
          <p:cNvSpPr/>
          <p:nvPr/>
        </p:nvSpPr>
        <p:spPr>
          <a:xfrm>
            <a:off x="1546730" y="1320250"/>
            <a:ext cx="505821" cy="4430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97" y="11778"/>
                </a:moveTo>
                <a:cubicBezTo>
                  <a:pt x="11177" y="16424"/>
                  <a:pt x="11177" y="16424"/>
                  <a:pt x="11177" y="16424"/>
                </a:cubicBezTo>
                <a:cubicBezTo>
                  <a:pt x="11177" y="16709"/>
                  <a:pt x="10926" y="16709"/>
                  <a:pt x="10926" y="16709"/>
                </a:cubicBezTo>
                <a:cubicBezTo>
                  <a:pt x="10674" y="16709"/>
                  <a:pt x="10674" y="16709"/>
                  <a:pt x="10423" y="16424"/>
                </a:cubicBezTo>
                <a:cubicBezTo>
                  <a:pt x="539" y="11778"/>
                  <a:pt x="539" y="11778"/>
                  <a:pt x="539" y="11778"/>
                </a:cubicBezTo>
                <a:cubicBezTo>
                  <a:pt x="252" y="11778"/>
                  <a:pt x="0" y="11208"/>
                  <a:pt x="0" y="10922"/>
                </a:cubicBezTo>
                <a:cubicBezTo>
                  <a:pt x="0" y="10066"/>
                  <a:pt x="539" y="9781"/>
                  <a:pt x="1042" y="9781"/>
                </a:cubicBezTo>
                <a:cubicBezTo>
                  <a:pt x="1294" y="9781"/>
                  <a:pt x="1294" y="9781"/>
                  <a:pt x="1545" y="9781"/>
                </a:cubicBezTo>
                <a:cubicBezTo>
                  <a:pt x="10926" y="14101"/>
                  <a:pt x="10926" y="14101"/>
                  <a:pt x="10926" y="14101"/>
                </a:cubicBezTo>
                <a:cubicBezTo>
                  <a:pt x="20342" y="9781"/>
                  <a:pt x="20342" y="9781"/>
                  <a:pt x="20342" y="9781"/>
                </a:cubicBezTo>
                <a:lnTo>
                  <a:pt x="20594" y="9781"/>
                </a:lnTo>
                <a:cubicBezTo>
                  <a:pt x="21348" y="9781"/>
                  <a:pt x="21600" y="10066"/>
                  <a:pt x="21600" y="10922"/>
                </a:cubicBezTo>
                <a:cubicBezTo>
                  <a:pt x="21600" y="11208"/>
                  <a:pt x="21348" y="11778"/>
                  <a:pt x="21097" y="11778"/>
                </a:cubicBezTo>
                <a:close/>
                <a:moveTo>
                  <a:pt x="21097" y="6888"/>
                </a:moveTo>
                <a:cubicBezTo>
                  <a:pt x="11177" y="11493"/>
                  <a:pt x="11177" y="11493"/>
                  <a:pt x="11177" y="11493"/>
                </a:cubicBezTo>
                <a:lnTo>
                  <a:pt x="10926" y="11493"/>
                </a:lnTo>
                <a:cubicBezTo>
                  <a:pt x="10674" y="11493"/>
                  <a:pt x="10674" y="11493"/>
                  <a:pt x="10423" y="11493"/>
                </a:cubicBezTo>
                <a:cubicBezTo>
                  <a:pt x="539" y="6888"/>
                  <a:pt x="539" y="6888"/>
                  <a:pt x="539" y="6888"/>
                </a:cubicBezTo>
                <a:cubicBezTo>
                  <a:pt x="252" y="6602"/>
                  <a:pt x="0" y="6317"/>
                  <a:pt x="0" y="5746"/>
                </a:cubicBezTo>
                <a:cubicBezTo>
                  <a:pt x="0" y="5461"/>
                  <a:pt x="252" y="4891"/>
                  <a:pt x="539" y="4891"/>
                </a:cubicBezTo>
                <a:cubicBezTo>
                  <a:pt x="10423" y="285"/>
                  <a:pt x="10423" y="285"/>
                  <a:pt x="10423" y="285"/>
                </a:cubicBezTo>
                <a:cubicBezTo>
                  <a:pt x="10674" y="0"/>
                  <a:pt x="10674" y="0"/>
                  <a:pt x="10926" y="0"/>
                </a:cubicBezTo>
                <a:cubicBezTo>
                  <a:pt x="10926" y="0"/>
                  <a:pt x="11177" y="0"/>
                  <a:pt x="11177" y="285"/>
                </a:cubicBezTo>
                <a:cubicBezTo>
                  <a:pt x="21097" y="4891"/>
                  <a:pt x="21097" y="4891"/>
                  <a:pt x="21097" y="4891"/>
                </a:cubicBezTo>
                <a:cubicBezTo>
                  <a:pt x="21348" y="4891"/>
                  <a:pt x="21600" y="5461"/>
                  <a:pt x="21600" y="5746"/>
                </a:cubicBezTo>
                <a:cubicBezTo>
                  <a:pt x="21600" y="6317"/>
                  <a:pt x="21348" y="6602"/>
                  <a:pt x="21097" y="6888"/>
                </a:cubicBezTo>
                <a:close/>
                <a:moveTo>
                  <a:pt x="1042" y="14672"/>
                </a:moveTo>
                <a:cubicBezTo>
                  <a:pt x="1294" y="14672"/>
                  <a:pt x="1294" y="14672"/>
                  <a:pt x="1545" y="14672"/>
                </a:cubicBezTo>
                <a:cubicBezTo>
                  <a:pt x="10926" y="19277"/>
                  <a:pt x="10926" y="19277"/>
                  <a:pt x="10926" y="19277"/>
                </a:cubicBezTo>
                <a:cubicBezTo>
                  <a:pt x="20342" y="14672"/>
                  <a:pt x="20342" y="14672"/>
                  <a:pt x="20342" y="14672"/>
                </a:cubicBezTo>
                <a:lnTo>
                  <a:pt x="20594" y="14672"/>
                </a:lnTo>
                <a:cubicBezTo>
                  <a:pt x="21348" y="14672"/>
                  <a:pt x="21600" y="15242"/>
                  <a:pt x="21600" y="15813"/>
                </a:cubicBezTo>
                <a:cubicBezTo>
                  <a:pt x="21600" y="16424"/>
                  <a:pt x="21348" y="16709"/>
                  <a:pt x="21097" y="16995"/>
                </a:cubicBezTo>
                <a:cubicBezTo>
                  <a:pt x="11177" y="21600"/>
                  <a:pt x="11177" y="21600"/>
                  <a:pt x="11177" y="21600"/>
                </a:cubicBezTo>
                <a:lnTo>
                  <a:pt x="10926" y="21600"/>
                </a:lnTo>
                <a:cubicBezTo>
                  <a:pt x="10674" y="21600"/>
                  <a:pt x="10674" y="21600"/>
                  <a:pt x="10423" y="21600"/>
                </a:cubicBezTo>
                <a:cubicBezTo>
                  <a:pt x="539" y="16995"/>
                  <a:pt x="539" y="16995"/>
                  <a:pt x="539" y="16995"/>
                </a:cubicBezTo>
                <a:cubicBezTo>
                  <a:pt x="252" y="16709"/>
                  <a:pt x="0" y="16424"/>
                  <a:pt x="0" y="15813"/>
                </a:cubicBezTo>
                <a:cubicBezTo>
                  <a:pt x="0" y="15242"/>
                  <a:pt x="539" y="14672"/>
                  <a:pt x="1042" y="14672"/>
                </a:cubicBezTo>
                <a:close/>
              </a:path>
            </a:pathLst>
          </a:custGeom>
          <a:solidFill>
            <a:srgbClr val="FFFFFF"/>
          </a:solidFill>
          <a:ln w="12700">
            <a:miter lim="400000"/>
          </a:ln>
        </p:spPr>
        <p:txBody>
          <a:bodyPr lIns="45718" tIns="45718" rIns="45718" bIns="45718" anchor="ctr"/>
          <a:lstStyle/>
          <a:p>
            <a:pPr>
              <a:defRPr>
                <a:solidFill>
                  <a:srgbClr val="91969B"/>
                </a:solidFill>
              </a:defRPr>
            </a:pPr>
          </a:p>
        </p:txBody>
      </p:sp>
      <p:sp>
        <p:nvSpPr>
          <p:cNvPr id="392" name="Shape 392"/>
          <p:cNvSpPr/>
          <p:nvPr/>
        </p:nvSpPr>
        <p:spPr>
          <a:xfrm>
            <a:off x="7800406" y="740595"/>
            <a:ext cx="8978690" cy="160857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500">
                <a:solidFill>
                  <a:srgbClr val="53585F"/>
                </a:solidFill>
                <a:latin typeface="Futura"/>
                <a:ea typeface="Futura"/>
                <a:cs typeface="Futura"/>
                <a:sym typeface="Futura"/>
              </a:defRPr>
            </a:pPr>
            <a:r>
              <a:t>USE THE MEASUREMENT TOOL </a:t>
            </a:r>
          </a:p>
          <a:p>
            <a:pPr algn="ctr">
              <a:defRPr sz="4500">
                <a:solidFill>
                  <a:srgbClr val="53585F"/>
                </a:solidFill>
                <a:latin typeface="Futura"/>
                <a:ea typeface="Futura"/>
                <a:cs typeface="Futura"/>
                <a:sym typeface="Futura"/>
              </a:defRPr>
            </a:pPr>
            <a:r>
              <a:t>IN ARC ONLINE TO</a:t>
            </a:r>
          </a:p>
        </p:txBody>
      </p:sp>
      <p:pic>
        <p:nvPicPr>
          <p:cNvPr id="393" name="image7.png"/>
          <p:cNvPicPr>
            <a:picLocks noChangeAspect="1"/>
          </p:cNvPicPr>
          <p:nvPr/>
        </p:nvPicPr>
        <p:blipFill>
          <a:blip r:embed="rId5">
            <a:extLst/>
          </a:blip>
          <a:stretch>
            <a:fillRect/>
          </a:stretch>
        </p:blipFill>
        <p:spPr>
          <a:xfrm>
            <a:off x="14157041" y="2660776"/>
            <a:ext cx="10271116" cy="7786677"/>
          </a:xfrm>
          <a:prstGeom prst="rect">
            <a:avLst/>
          </a:prstGeom>
          <a:ln w="12700">
            <a:miter lim="400000"/>
          </a:ln>
        </p:spPr>
      </p:pic>
      <p:graphicFrame>
        <p:nvGraphicFramePr>
          <p:cNvPr id="394" name="Table 394"/>
          <p:cNvGraphicFramePr/>
          <p:nvPr/>
        </p:nvGraphicFramePr>
        <p:xfrm>
          <a:off x="1223912" y="3086312"/>
          <a:ext cx="11966675" cy="6935599"/>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7734728"/>
                <a:gridCol w="4231945"/>
              </a:tblGrid>
              <a:tr h="1779366">
                <a:tc>
                  <a:txBody>
                    <a:bodyPr/>
                    <a:lstStyle/>
                    <a:p>
                      <a:pPr algn="l" defTabSz="457200">
                        <a:defRPr sz="1800"/>
                      </a:pPr>
                      <a:r>
                        <a:rPr sz="3700">
                          <a:sym typeface="Helvetica"/>
                        </a:rPr>
                        <a:t>List the Lat and Lon Co-Ordinates for the centre of three fields.</a:t>
                      </a:r>
                    </a:p>
                  </a:txBody>
                  <a:tcPr marL="50800" marR="50800" marT="50800" marB="50800" anchor="t" anchorCtr="0" horzOverflow="overflow">
                    <a:lnL w="12700">
                      <a:solidFill>
                        <a:schemeClr val="accent2"/>
                      </a:solidFill>
                      <a:miter lim="400000"/>
                    </a:lnL>
                    <a:lnR w="3175">
                      <a:solidFill>
                        <a:srgbClr val="000000"/>
                      </a:solidFill>
                      <a:miter lim="400000"/>
                    </a:lnR>
                    <a:lnT w="12700">
                      <a:solidFill>
                        <a:schemeClr val="accent2"/>
                      </a:solidFill>
                      <a:miter lim="400000"/>
                    </a:lnT>
                    <a:lnB w="3175">
                      <a:solidFill>
                        <a:srgbClr val="000000"/>
                      </a:solidFill>
                      <a:miter lim="400000"/>
                    </a:lnB>
                    <a:noFill/>
                  </a:tcPr>
                </a:tc>
                <a:tc>
                  <a:txBody>
                    <a:bodyPr/>
                    <a:lstStyle/>
                    <a:p>
                      <a:pPr algn="l" defTabSz="457200">
                        <a:defRPr sz="3700">
                          <a:sym typeface="Helvetica"/>
                        </a:defRPr>
                      </a:pPr>
                    </a:p>
                  </a:txBody>
                  <a:tcPr marL="50800" marR="50800" marT="50800" marB="50800" anchor="t" anchorCtr="0" horzOverflow="overflow">
                    <a:lnL w="3175">
                      <a:solidFill>
                        <a:srgbClr val="000000"/>
                      </a:solidFill>
                      <a:miter lim="400000"/>
                    </a:lnL>
                    <a:lnR w="12700">
                      <a:solidFill>
                        <a:schemeClr val="accent2"/>
                      </a:solidFill>
                      <a:miter lim="400000"/>
                    </a:lnR>
                    <a:lnT w="12700">
                      <a:solidFill>
                        <a:schemeClr val="accent2"/>
                      </a:solidFill>
                      <a:miter lim="400000"/>
                    </a:lnT>
                    <a:lnB w="3175">
                      <a:solidFill>
                        <a:srgbClr val="000000"/>
                      </a:solidFill>
                      <a:miter lim="400000"/>
                    </a:lnB>
                    <a:noFill/>
                  </a:tcPr>
                </a:tc>
              </a:tr>
              <a:tr h="1774353">
                <a:tc>
                  <a:txBody>
                    <a:bodyPr/>
                    <a:lstStyle/>
                    <a:p>
                      <a:pPr algn="l" defTabSz="457200">
                        <a:defRPr sz="1800"/>
                      </a:pPr>
                      <a:r>
                        <a:rPr sz="3700">
                          <a:sym typeface="Helvetica"/>
                        </a:rPr>
                        <a:t>Measure the distance from the vegetable market in Amman.</a:t>
                      </a:r>
                    </a:p>
                  </a:txBody>
                  <a:tcPr marL="50800" marR="50800" marT="50800" marB="50800" anchor="t" anchorCtr="0" horzOverflow="overflow">
                    <a:lnL w="12700">
                      <a:solidFill>
                        <a:schemeClr val="accent2"/>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algn="l" defTabSz="457200">
                        <a:defRPr sz="3700">
                          <a:sym typeface="Helvetica"/>
                        </a:defRPr>
                      </a:pPr>
                    </a:p>
                  </a:txBody>
                  <a:tcPr marL="50800" marR="50800" marT="50800" marB="50800" anchor="t" anchorCtr="0" horzOverflow="overflow">
                    <a:lnL w="3175">
                      <a:solidFill>
                        <a:srgbClr val="000000"/>
                      </a:solidFill>
                      <a:miter lim="400000"/>
                    </a:lnL>
                    <a:lnR w="12700">
                      <a:solidFill>
                        <a:schemeClr val="accent2"/>
                      </a:solidFill>
                      <a:miter lim="400000"/>
                    </a:lnR>
                    <a:lnT w="3175">
                      <a:solidFill>
                        <a:srgbClr val="000000"/>
                      </a:solidFill>
                      <a:miter lim="400000"/>
                    </a:lnT>
                    <a:lnB w="3175">
                      <a:solidFill>
                        <a:srgbClr val="000000"/>
                      </a:solidFill>
                      <a:miter lim="400000"/>
                    </a:lnB>
                    <a:solidFill>
                      <a:srgbClr val="EFEFEF"/>
                    </a:solidFill>
                  </a:tcPr>
                </a:tc>
              </a:tr>
              <a:tr h="882164">
                <a:tc>
                  <a:txBody>
                    <a:bodyPr/>
                    <a:lstStyle/>
                    <a:p>
                      <a:pPr algn="l" defTabSz="457200">
                        <a:defRPr sz="1800"/>
                      </a:pPr>
                      <a:r>
                        <a:rPr sz="3700">
                          <a:sym typeface="Helvetica"/>
                        </a:rPr>
                        <a:t>Find the radius of a field.</a:t>
                      </a:r>
                    </a:p>
                  </a:txBody>
                  <a:tcPr marL="50800" marR="50800" marT="50800" marB="50800" anchor="t" anchorCtr="0" horzOverflow="overflow">
                    <a:lnL w="12700">
                      <a:solidFill>
                        <a:schemeClr val="accent2"/>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algn="l" defTabSz="457200">
                        <a:defRPr sz="3700">
                          <a:sym typeface="Helvetica"/>
                        </a:defRPr>
                      </a:pPr>
                    </a:p>
                  </a:txBody>
                  <a:tcPr marL="50800" marR="50800" marT="50800" marB="50800" anchor="t" anchorCtr="0" horzOverflow="overflow">
                    <a:lnL w="3175">
                      <a:solidFill>
                        <a:srgbClr val="000000"/>
                      </a:solidFill>
                      <a:miter lim="400000"/>
                    </a:lnL>
                    <a:lnR w="12700">
                      <a:solidFill>
                        <a:schemeClr val="accent2"/>
                      </a:solidFill>
                      <a:miter lim="400000"/>
                    </a:lnR>
                    <a:lnT w="3175">
                      <a:solidFill>
                        <a:srgbClr val="000000"/>
                      </a:solidFill>
                      <a:miter lim="400000"/>
                    </a:lnT>
                    <a:lnB w="3175">
                      <a:solidFill>
                        <a:srgbClr val="000000"/>
                      </a:solidFill>
                      <a:miter lim="400000"/>
                    </a:lnB>
                    <a:noFill/>
                  </a:tcPr>
                </a:tc>
              </a:tr>
              <a:tr h="882164">
                <a:tc>
                  <a:txBody>
                    <a:bodyPr/>
                    <a:lstStyle/>
                    <a:p>
                      <a:pPr algn="l" defTabSz="457200">
                        <a:defRPr sz="1800"/>
                      </a:pPr>
                      <a:r>
                        <a:rPr sz="3700">
                          <a:sym typeface="Helvetica"/>
                        </a:rPr>
                        <a:t>Find the diameter.</a:t>
                      </a:r>
                    </a:p>
                  </a:txBody>
                  <a:tcPr marL="50800" marR="50800" marT="50800" marB="50800" anchor="t" anchorCtr="0" horzOverflow="overflow">
                    <a:lnL w="12700">
                      <a:solidFill>
                        <a:schemeClr val="accent2"/>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algn="l" defTabSz="457200">
                        <a:defRPr sz="3700">
                          <a:sym typeface="Helvetica"/>
                        </a:defRPr>
                      </a:pPr>
                    </a:p>
                  </a:txBody>
                  <a:tcPr marL="50800" marR="50800" marT="50800" marB="50800" anchor="t" anchorCtr="0" horzOverflow="overflow">
                    <a:lnL w="3175">
                      <a:solidFill>
                        <a:srgbClr val="000000"/>
                      </a:solidFill>
                      <a:miter lim="400000"/>
                    </a:lnL>
                    <a:lnR w="12700">
                      <a:solidFill>
                        <a:schemeClr val="accent2"/>
                      </a:solidFill>
                      <a:miter lim="400000"/>
                    </a:lnR>
                    <a:lnT w="3175">
                      <a:solidFill>
                        <a:srgbClr val="000000"/>
                      </a:solidFill>
                      <a:miter lim="400000"/>
                    </a:lnT>
                    <a:lnB w="3175">
                      <a:solidFill>
                        <a:srgbClr val="000000"/>
                      </a:solidFill>
                      <a:miter lim="400000"/>
                    </a:lnB>
                    <a:solidFill>
                      <a:srgbClr val="EFEFEF"/>
                    </a:solidFill>
                  </a:tcPr>
                </a:tc>
              </a:tr>
              <a:tr h="1617550">
                <a:tc>
                  <a:txBody>
                    <a:bodyPr/>
                    <a:lstStyle/>
                    <a:p>
                      <a:pPr algn="l" defTabSz="457200">
                        <a:defRPr sz="3700">
                          <a:sym typeface="Helvetica"/>
                        </a:defRPr>
                      </a:pPr>
                      <a:r>
                        <a:t>Find the area. </a:t>
                      </a:r>
                    </a:p>
                    <a:p>
                      <a:pPr algn="l" defTabSz="457200">
                        <a:defRPr sz="3700">
                          <a:sym typeface="Helvetica"/>
                        </a:defRPr>
                      </a:pPr>
                      <a:r>
                        <a:t>(A = πr²)</a:t>
                      </a:r>
                    </a:p>
                  </a:txBody>
                  <a:tcPr marL="50800" marR="50800" marT="50800" marB="50800" anchor="t" anchorCtr="0" horzOverflow="overflow">
                    <a:lnL w="12700">
                      <a:solidFill>
                        <a:schemeClr val="accent2"/>
                      </a:solidFill>
                      <a:miter lim="400000"/>
                    </a:lnL>
                    <a:lnR w="3175">
                      <a:solidFill>
                        <a:srgbClr val="000000"/>
                      </a:solidFill>
                      <a:miter lim="400000"/>
                    </a:lnR>
                    <a:lnT w="3175">
                      <a:solidFill>
                        <a:srgbClr val="000000"/>
                      </a:solidFill>
                      <a:miter lim="400000"/>
                    </a:lnT>
                    <a:lnB w="12700">
                      <a:solidFill>
                        <a:schemeClr val="accent2"/>
                      </a:solidFill>
                      <a:miter lim="400000"/>
                    </a:lnB>
                    <a:noFill/>
                  </a:tcPr>
                </a:tc>
                <a:tc>
                  <a:txBody>
                    <a:bodyPr/>
                    <a:lstStyle/>
                    <a:p>
                      <a:pPr algn="l" defTabSz="457200">
                        <a:defRPr sz="3700">
                          <a:sym typeface="Helvetica"/>
                        </a:defRPr>
                      </a:pPr>
                    </a:p>
                  </a:txBody>
                  <a:tcPr marL="50800" marR="50800" marT="50800" marB="50800" anchor="t" anchorCtr="0" horzOverflow="overflow">
                    <a:lnL w="3175">
                      <a:solidFill>
                        <a:srgbClr val="000000"/>
                      </a:solidFill>
                      <a:miter lim="400000"/>
                    </a:lnL>
                    <a:lnR w="12700">
                      <a:solidFill>
                        <a:schemeClr val="accent2"/>
                      </a:solidFill>
                      <a:miter lim="400000"/>
                    </a:lnR>
                    <a:lnT w="3175">
                      <a:solidFill>
                        <a:srgbClr val="000000"/>
                      </a:solidFill>
                      <a:miter lim="400000"/>
                    </a:lnT>
                    <a:lnB w="12700">
                      <a:solidFill>
                        <a:schemeClr val="accent2"/>
                      </a:solidFill>
                      <a:miter lim="400000"/>
                    </a:lnB>
                    <a:noFill/>
                  </a:tcPr>
                </a:tc>
              </a:tr>
            </a:tbl>
          </a:graphicData>
        </a:graphic>
      </p:graphicFrame>
      <p:grpSp>
        <p:nvGrpSpPr>
          <p:cNvPr id="397" name="Group 397"/>
          <p:cNvGrpSpPr/>
          <p:nvPr/>
        </p:nvGrpSpPr>
        <p:grpSpPr>
          <a:xfrm>
            <a:off x="9921224" y="10056890"/>
            <a:ext cx="4528852" cy="1633978"/>
            <a:chOff x="0" y="0"/>
            <a:chExt cx="4528851" cy="1633977"/>
          </a:xfrm>
        </p:grpSpPr>
        <p:sp>
          <p:nvSpPr>
            <p:cNvPr id="395" name="Shape 395"/>
            <p:cNvSpPr/>
            <p:nvPr/>
          </p:nvSpPr>
          <p:spPr>
            <a:xfrm>
              <a:off x="-1" y="-1"/>
              <a:ext cx="4528853" cy="1633979"/>
            </a:xfrm>
            <a:prstGeom prst="rect">
              <a:avLst/>
            </a:prstGeom>
            <a:solidFill>
              <a:schemeClr val="accent5"/>
            </a:solidFill>
            <a:ln w="12700" cap="flat">
              <a:noFill/>
              <a:miter lim="400000"/>
            </a:ln>
            <a:effectLst/>
          </p:spPr>
          <p:txBody>
            <a:bodyPr wrap="square" lIns="45718" tIns="45718" rIns="45718" bIns="45718" numCol="1" anchor="ctr">
              <a:noAutofit/>
            </a:bodyPr>
            <a:lstStyle/>
            <a:p>
              <a:pPr algn="ctr">
                <a:lnSpc>
                  <a:spcPts val="4500"/>
                </a:lnSpc>
                <a:spcBef>
                  <a:spcPts val="1600"/>
                </a:spcBef>
                <a:defRPr cap="all" spc="49" sz="3000">
                  <a:solidFill>
                    <a:srgbClr val="FFFFFF"/>
                  </a:solidFill>
                  <a:latin typeface="Gill Sans"/>
                  <a:ea typeface="Gill Sans"/>
                  <a:cs typeface="Gill Sans"/>
                  <a:sym typeface="Gill Sans"/>
                </a:defRPr>
              </a:pPr>
            </a:p>
          </p:txBody>
        </p:sp>
        <p:sp>
          <p:nvSpPr>
            <p:cNvPr id="396" name="Shape 396"/>
            <p:cNvSpPr/>
            <p:nvPr/>
          </p:nvSpPr>
          <p:spPr>
            <a:xfrm>
              <a:off x="-1" y="498765"/>
              <a:ext cx="4528853" cy="6364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lnSpc>
                  <a:spcPts val="4500"/>
                </a:lnSpc>
                <a:spcBef>
                  <a:spcPts val="1600"/>
                </a:spcBef>
                <a:defRPr cap="all" spc="49" sz="3000">
                  <a:solidFill>
                    <a:srgbClr val="FFFFFF"/>
                  </a:solidFill>
                  <a:latin typeface="Gill Sans"/>
                  <a:ea typeface="Gill Sans"/>
                  <a:cs typeface="Gill Sans"/>
                  <a:sym typeface="Gill Sans"/>
                </a:defRPr>
              </a:lvl1pPr>
            </a:lstStyle>
            <a:p>
              <a:pPr/>
              <a:r>
                <a:t>Measurement Tools</a:t>
              </a:r>
            </a:p>
          </p:txBody>
        </p:sp>
      </p:gr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6" presetID="23" grpId="1" fill="hold">
                                  <p:stCondLst>
                                    <p:cond delay="0"/>
                                  </p:stCondLst>
                                  <p:iterate type="el" backwards="0">
                                    <p:tmAbs val="0"/>
                                  </p:iterate>
                                  <p:childTnLst>
                                    <p:set>
                                      <p:cBhvr>
                                        <p:cTn id="6" fill="hold"/>
                                        <p:tgtEl>
                                          <p:spTgt spid="390"/>
                                        </p:tgtEl>
                                        <p:attrNameLst>
                                          <p:attrName>style.visibility</p:attrName>
                                        </p:attrNameLst>
                                      </p:cBhvr>
                                      <p:to>
                                        <p:strVal val="visible"/>
                                      </p:to>
                                    </p:set>
                                    <p:anim calcmode="lin" valueType="num">
                                      <p:cBhvr>
                                        <p:cTn id="7" dur="500" fill="hold"/>
                                        <p:tgtEl>
                                          <p:spTgt spid="390"/>
                                        </p:tgtEl>
                                        <p:attrNameLst>
                                          <p:attrName>ppt_w</p:attrName>
                                        </p:attrNameLst>
                                      </p:cBhvr>
                                      <p:tavLst>
                                        <p:tav tm="0">
                                          <p:val>
                                            <p:fltVal val="0"/>
                                          </p:val>
                                        </p:tav>
                                        <p:tav tm="100000">
                                          <p:val>
                                            <p:strVal val="#ppt_w"/>
                                          </p:val>
                                        </p:tav>
                                      </p:tavLst>
                                    </p:anim>
                                    <p:anim calcmode="lin" valueType="num">
                                      <p:cBhvr>
                                        <p:cTn id="8" dur="500" fill="hold"/>
                                        <p:tgtEl>
                                          <p:spTgt spid="390"/>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Class="entr" nodeType="afterEffect" presetSubtype="16" presetID="23" grpId="2" fill="hold">
                                  <p:stCondLst>
                                    <p:cond delay="0"/>
                                  </p:stCondLst>
                                  <p:iterate type="el" backwards="0">
                                    <p:tmAbs val="0"/>
                                  </p:iterate>
                                  <p:childTnLst>
                                    <p:set>
                                      <p:cBhvr>
                                        <p:cTn id="11" fill="hold"/>
                                        <p:tgtEl>
                                          <p:spTgt spid="391"/>
                                        </p:tgtEl>
                                        <p:attrNameLst>
                                          <p:attrName>style.visibility</p:attrName>
                                        </p:attrNameLst>
                                      </p:cBhvr>
                                      <p:to>
                                        <p:strVal val="visible"/>
                                      </p:to>
                                    </p:set>
                                    <p:anim calcmode="lin" valueType="num">
                                      <p:cBhvr>
                                        <p:cTn id="12" dur="500" fill="hold"/>
                                        <p:tgtEl>
                                          <p:spTgt spid="391"/>
                                        </p:tgtEl>
                                        <p:attrNameLst>
                                          <p:attrName>ppt_w</p:attrName>
                                        </p:attrNameLst>
                                      </p:cBhvr>
                                      <p:tavLst>
                                        <p:tav tm="0">
                                          <p:val>
                                            <p:fltVal val="0"/>
                                          </p:val>
                                        </p:tav>
                                        <p:tav tm="100000">
                                          <p:val>
                                            <p:strVal val="#ppt_w"/>
                                          </p:val>
                                        </p:tav>
                                      </p:tavLst>
                                    </p:anim>
                                    <p:anim calcmode="lin" valueType="num">
                                      <p:cBhvr>
                                        <p:cTn id="13" dur="500" fill="hold"/>
                                        <p:tgtEl>
                                          <p:spTgt spid="39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90" grpId="1"/>
      <p:bldP build="whole" bldLvl="1" animBg="1" rev="0" advAuto="0" spid="391" grpId="2"/>
    </p:bldLst>
  </p:timing>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2" name="Shape 52"/>
          <p:cNvSpPr/>
          <p:nvPr/>
        </p:nvSpPr>
        <p:spPr>
          <a:xfrm>
            <a:off x="22302931" y="729405"/>
            <a:ext cx="844155" cy="844382"/>
          </a:xfrm>
          <a:prstGeom prst="ellipse">
            <a:avLst/>
          </a:prstGeom>
          <a:solidFill>
            <a:srgbClr val="25C8B4"/>
          </a:solidFill>
          <a:ln w="12700">
            <a:miter lim="400000"/>
          </a:ln>
        </p:spPr>
        <p:txBody>
          <a:bodyPr lIns="45718" tIns="45718" rIns="45718" bIns="45718" anchor="ctr"/>
          <a:lstStyle/>
          <a:p>
            <a:pPr algn="ctr">
              <a:defRPr>
                <a:solidFill>
                  <a:srgbClr val="91969B"/>
                </a:solidFill>
              </a:defRPr>
            </a:pPr>
          </a:p>
        </p:txBody>
      </p:sp>
      <p:sp>
        <p:nvSpPr>
          <p:cNvPr id="53" name="Shape 53"/>
          <p:cNvSpPr/>
          <p:nvPr/>
        </p:nvSpPr>
        <p:spPr>
          <a:xfrm>
            <a:off x="7791463" y="12512739"/>
            <a:ext cx="8807514" cy="627343"/>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defRPr sz="3000" u="sng">
                <a:solidFill>
                  <a:srgbClr val="0000FF"/>
                </a:solidFill>
                <a:uFill>
                  <a:solidFill>
                    <a:srgbClr val="0000FF"/>
                  </a:solidFill>
                </a:uFill>
                <a:latin typeface="Gill Sans"/>
                <a:ea typeface="Gill Sans"/>
                <a:cs typeface="Gill Sans"/>
                <a:sym typeface="Gill Sans"/>
                <a:hlinkClick r:id="rId2" invalidUrl="" action="" tgtFrame="" tooltip="" history="1" highlightClick="0" endSnd="0"/>
              </a:defRPr>
            </a:lvl1pPr>
          </a:lstStyle>
          <a:p>
            <a:pPr>
              <a:defRPr>
                <a:solidFill>
                  <a:srgbClr val="53585F"/>
                </a:solidFill>
                <a:uFillTx/>
              </a:defRPr>
            </a:pPr>
            <a:r>
              <a:rPr>
                <a:solidFill>
                  <a:srgbClr val="0000FF"/>
                </a:solidFill>
                <a:uFill>
                  <a:solidFill>
                    <a:srgbClr val="0000FF"/>
                  </a:solidFill>
                </a:uFill>
                <a:hlinkClick r:id="rId2" invalidUrl="" action="" tgtFrame="" tooltip="" history="1" highlightClick="0" endSnd="0"/>
              </a:rPr>
              <a:t>www.thewaterdiaries.com</a:t>
            </a:r>
          </a:p>
        </p:txBody>
      </p:sp>
      <p:sp>
        <p:nvSpPr>
          <p:cNvPr id="54" name="Shape 54"/>
          <p:cNvSpPr/>
          <p:nvPr>
            <p:ph type="sldNum" sz="quarter" idx="4294967295"/>
          </p:nvPr>
        </p:nvSpPr>
        <p:spPr>
          <a:xfrm>
            <a:off x="22584039" y="902676"/>
            <a:ext cx="281939" cy="497839"/>
          </a:xfrm>
          <a:prstGeom prst="rect">
            <a:avLst/>
          </a:prstGeom>
          <a:extLst>
            <a:ext uri="{C572A759-6A51-4108-AA02-DFA0A04FC94B}">
              <ma14:wrappingTextBoxFlag xmlns:ma14="http://schemas.microsoft.com/office/mac/drawingml/2011/main" val="1"/>
            </a:ext>
          </a:extLst>
        </p:spPr>
        <p:txBody>
          <a:bodyPr wrap="none" lIns="45718" tIns="45718" rIns="45718" bIns="45718"/>
          <a:lstStyle>
            <a:lvl1pPr defTabSz="1828432"/>
          </a:lstStyle>
          <a:p>
            <a:pPr/>
            <a:fld id="{86CB4B4D-7CA3-9044-876B-883B54F8677D}" type="slidenum"/>
          </a:p>
        </p:txBody>
      </p:sp>
      <p:pic>
        <p:nvPicPr>
          <p:cNvPr id="55" name="image1.png"/>
          <p:cNvPicPr>
            <a:picLocks noChangeAspect="1"/>
          </p:cNvPicPr>
          <p:nvPr/>
        </p:nvPicPr>
        <p:blipFill>
          <a:blip r:embed="rId3">
            <a:extLst/>
          </a:blip>
          <a:stretch>
            <a:fillRect/>
          </a:stretch>
        </p:blipFill>
        <p:spPr>
          <a:xfrm>
            <a:off x="1018423" y="11493258"/>
            <a:ext cx="3055704" cy="1505473"/>
          </a:xfrm>
          <a:prstGeom prst="rect">
            <a:avLst/>
          </a:prstGeom>
          <a:ln w="12700">
            <a:miter lim="400000"/>
          </a:ln>
        </p:spPr>
      </p:pic>
      <p:pic>
        <p:nvPicPr>
          <p:cNvPr id="56" name="image2.png"/>
          <p:cNvPicPr>
            <a:picLocks noChangeAspect="1"/>
          </p:cNvPicPr>
          <p:nvPr/>
        </p:nvPicPr>
        <p:blipFill>
          <a:blip r:embed="rId4">
            <a:alphaModFix amt="69746"/>
            <a:extLst/>
          </a:blip>
          <a:stretch>
            <a:fillRect/>
          </a:stretch>
        </p:blipFill>
        <p:spPr>
          <a:xfrm>
            <a:off x="21515660" y="10875895"/>
            <a:ext cx="5328939" cy="5234061"/>
          </a:xfrm>
          <a:prstGeom prst="rect">
            <a:avLst/>
          </a:prstGeom>
          <a:ln w="12700">
            <a:miter lim="400000"/>
          </a:ln>
        </p:spPr>
      </p:pic>
      <p:sp>
        <p:nvSpPr>
          <p:cNvPr id="57" name="Shape 57"/>
          <p:cNvSpPr/>
          <p:nvPr/>
        </p:nvSpPr>
        <p:spPr>
          <a:xfrm>
            <a:off x="6395711" y="10956139"/>
            <a:ext cx="12240792" cy="8763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ctr">
              <a:defRPr b="1" sz="6000">
                <a:solidFill>
                  <a:srgbClr val="25C8B4"/>
                </a:solidFill>
                <a:latin typeface="Gill Sans"/>
                <a:ea typeface="Gill Sans"/>
                <a:cs typeface="Gill Sans"/>
                <a:sym typeface="Gill Sans"/>
              </a:defRPr>
            </a:lvl1pPr>
          </a:lstStyle>
          <a:p>
            <a:pPr/>
            <a:r>
              <a:t>MAKING THE DESERT BLOOM</a:t>
            </a:r>
          </a:p>
        </p:txBody>
      </p:sp>
      <p:pic>
        <p:nvPicPr>
          <p:cNvPr id="58" name="image4.png"/>
          <p:cNvPicPr>
            <a:picLocks noChangeAspect="1"/>
          </p:cNvPicPr>
          <p:nvPr/>
        </p:nvPicPr>
        <p:blipFill>
          <a:blip r:embed="rId5">
            <a:alphaModFix amt="89894"/>
            <a:extLst/>
          </a:blip>
          <a:srcRect l="0" t="4363" r="0" b="0"/>
          <a:stretch>
            <a:fillRect/>
          </a:stretch>
        </p:blipFill>
        <p:spPr>
          <a:xfrm>
            <a:off x="4622065" y="708242"/>
            <a:ext cx="15788149" cy="9861760"/>
          </a:xfrm>
          <a:prstGeom prst="rect">
            <a:avLst/>
          </a:prstGeom>
          <a:ln w="12700">
            <a:miter lim="400000"/>
          </a:ln>
        </p:spPr>
      </p:pic>
      <p:sp>
        <p:nvSpPr>
          <p:cNvPr id="59" name="Shape 59"/>
          <p:cNvSpPr/>
          <p:nvPr/>
        </p:nvSpPr>
        <p:spPr>
          <a:xfrm>
            <a:off x="723118" y="712814"/>
            <a:ext cx="2429113" cy="930223"/>
          </a:xfrm>
          <a:prstGeom prst="rect">
            <a:avLst/>
          </a:prstGeom>
          <a:solidFill>
            <a:schemeClr val="accent5"/>
          </a:solidFill>
          <a:ln w="12700">
            <a:miter lim="400000"/>
          </a:ln>
          <a:extLst>
            <a:ext uri="{C572A759-6A51-4108-AA02-DFA0A04FC94B}">
              <ma14:wrappingTextBoxFlag xmlns:ma14="http://schemas.microsoft.com/office/mac/drawingml/2011/main" val="1"/>
            </a:ext>
          </a:extLst>
        </p:spPr>
        <p:txBody>
          <a:bodyPr lIns="0" tIns="0" rIns="0" bIns="0">
            <a:spAutoFit/>
          </a:bodyPr>
          <a:lstStyle/>
          <a:p>
            <a:pPr algn="ctr">
              <a:lnSpc>
                <a:spcPts val="3400"/>
              </a:lnSpc>
              <a:spcBef>
                <a:spcPts val="500"/>
              </a:spcBef>
              <a:defRPr b="1" sz="3000">
                <a:solidFill>
                  <a:srgbClr val="FFFFFF"/>
                </a:solidFill>
                <a:latin typeface="Gill Sans"/>
                <a:ea typeface="Gill Sans"/>
                <a:cs typeface="Gill Sans"/>
                <a:sym typeface="Gill Sans"/>
              </a:defRPr>
            </a:pPr>
            <a:r>
              <a:t>Teacher</a:t>
            </a:r>
          </a:p>
          <a:p>
            <a:pPr algn="ctr">
              <a:lnSpc>
                <a:spcPts val="3400"/>
              </a:lnSpc>
              <a:spcBef>
                <a:spcPts val="500"/>
              </a:spcBef>
              <a:defRPr b="1" sz="3000">
                <a:solidFill>
                  <a:srgbClr val="FFFFFF"/>
                </a:solidFill>
                <a:latin typeface="Gill Sans"/>
                <a:ea typeface="Gill Sans"/>
                <a:cs typeface="Gill Sans"/>
                <a:sym typeface="Gill Sans"/>
              </a:defRPr>
            </a:pPr>
            <a:r>
              <a:t>Brief</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 grpId="1" fill="hold">
                                  <p:stCondLst>
                                    <p:cond delay="0"/>
                                  </p:stCondLst>
                                  <p:iterate type="el" backwards="0">
                                    <p:tmAbs val="0"/>
                                  </p:iterate>
                                  <p:childTnLst>
                                    <p:set>
                                      <p:cBhvr>
                                        <p:cTn id="6" fill="hold"/>
                                        <p:tgtEl>
                                          <p:spTgt spid="59"/>
                                        </p:tgtEl>
                                        <p:attrNameLst>
                                          <p:attrName>style.visibility</p:attrName>
                                        </p:attrNameLst>
                                      </p:cBhvr>
                                      <p:to>
                                        <p:strVal val="visible"/>
                                      </p:to>
                                    </p:set>
                                    <p:anim calcmode="lin" valueType="num">
                                      <p:cBhvr>
                                        <p:cTn id="7" dur="1000" fill="hold"/>
                                        <p:tgtEl>
                                          <p:spTgt spid="59"/>
                                        </p:tgtEl>
                                        <p:attrNameLst>
                                          <p:attrName>ppt_x</p:attrName>
                                        </p:attrNameLst>
                                      </p:cBhvr>
                                      <p:tavLst>
                                        <p:tav tm="0">
                                          <p:val>
                                            <p:strVal val="#ppt_x"/>
                                          </p:val>
                                        </p:tav>
                                        <p:tav tm="100000">
                                          <p:val>
                                            <p:strVal val="#ppt_x"/>
                                          </p:val>
                                        </p:tav>
                                      </p:tavLst>
                                    </p:anim>
                                    <p:anim calcmode="lin" valueType="num">
                                      <p:cBhvr>
                                        <p:cTn id="8" dur="1000" fill="hold"/>
                                        <p:tgtEl>
                                          <p:spTgt spid="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9" grpId="1"/>
    </p:bldLst>
  </p:timing>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9" name="Shape 399"/>
          <p:cNvSpPr/>
          <p:nvPr/>
        </p:nvSpPr>
        <p:spPr>
          <a:xfrm>
            <a:off x="22302931" y="729405"/>
            <a:ext cx="844155" cy="844382"/>
          </a:xfrm>
          <a:prstGeom prst="ellipse">
            <a:avLst/>
          </a:prstGeom>
          <a:solidFill>
            <a:srgbClr val="25C8B4"/>
          </a:solidFill>
          <a:ln w="12700">
            <a:miter lim="400000"/>
          </a:ln>
        </p:spPr>
        <p:txBody>
          <a:bodyPr lIns="45718" tIns="45718" rIns="45718" bIns="45718" anchor="ctr"/>
          <a:lstStyle/>
          <a:p>
            <a:pPr algn="ctr">
              <a:defRPr>
                <a:solidFill>
                  <a:srgbClr val="91969B"/>
                </a:solidFill>
              </a:defRPr>
            </a:pPr>
          </a:p>
        </p:txBody>
      </p:sp>
      <p:sp>
        <p:nvSpPr>
          <p:cNvPr id="400" name="Shape 400"/>
          <p:cNvSpPr/>
          <p:nvPr/>
        </p:nvSpPr>
        <p:spPr>
          <a:xfrm>
            <a:off x="7791463" y="12512739"/>
            <a:ext cx="8807514" cy="627343"/>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defRPr sz="3000" u="sng">
                <a:solidFill>
                  <a:srgbClr val="0000FF"/>
                </a:solidFill>
                <a:uFill>
                  <a:solidFill>
                    <a:srgbClr val="0000FF"/>
                  </a:solidFill>
                </a:uFill>
                <a:latin typeface="Gill Sans"/>
                <a:ea typeface="Gill Sans"/>
                <a:cs typeface="Gill Sans"/>
                <a:sym typeface="Gill Sans"/>
                <a:hlinkClick r:id="rId2" invalidUrl="" action="" tgtFrame="" tooltip="" history="1" highlightClick="0" endSnd="0"/>
              </a:defRPr>
            </a:lvl1pPr>
          </a:lstStyle>
          <a:p>
            <a:pPr>
              <a:defRPr>
                <a:solidFill>
                  <a:srgbClr val="53585F"/>
                </a:solidFill>
                <a:uFillTx/>
              </a:defRPr>
            </a:pPr>
            <a:r>
              <a:rPr>
                <a:solidFill>
                  <a:srgbClr val="0000FF"/>
                </a:solidFill>
                <a:uFill>
                  <a:solidFill>
                    <a:srgbClr val="0000FF"/>
                  </a:solidFill>
                </a:uFill>
                <a:hlinkClick r:id="rId2" invalidUrl="" action="" tgtFrame="" tooltip="" history="1" highlightClick="0" endSnd="0"/>
              </a:rPr>
              <a:t>www.thewaterdiaries.com</a:t>
            </a:r>
          </a:p>
        </p:txBody>
      </p:sp>
      <p:sp>
        <p:nvSpPr>
          <p:cNvPr id="401" name="Shape 401"/>
          <p:cNvSpPr/>
          <p:nvPr>
            <p:ph type="sldNum" sz="quarter" idx="4294967295"/>
          </p:nvPr>
        </p:nvSpPr>
        <p:spPr>
          <a:xfrm>
            <a:off x="22495139" y="902676"/>
            <a:ext cx="459739" cy="497839"/>
          </a:xfrm>
          <a:prstGeom prst="rect">
            <a:avLst/>
          </a:prstGeom>
          <a:extLst>
            <a:ext uri="{C572A759-6A51-4108-AA02-DFA0A04FC94B}">
              <ma14:wrappingTextBoxFlag xmlns:ma14="http://schemas.microsoft.com/office/mac/drawingml/2011/main" val="1"/>
            </a:ext>
          </a:extLst>
        </p:spPr>
        <p:txBody>
          <a:bodyPr wrap="none" lIns="45718" tIns="45718" rIns="45718" bIns="45718"/>
          <a:lstStyle>
            <a:lvl1pPr defTabSz="1828432"/>
          </a:lstStyle>
          <a:p>
            <a:pPr/>
            <a:fld id="{86CB4B4D-7CA3-9044-876B-883B54F8677D}" type="slidenum"/>
          </a:p>
        </p:txBody>
      </p:sp>
      <p:pic>
        <p:nvPicPr>
          <p:cNvPr id="402" name="image1.png"/>
          <p:cNvPicPr>
            <a:picLocks noChangeAspect="1"/>
          </p:cNvPicPr>
          <p:nvPr/>
        </p:nvPicPr>
        <p:blipFill>
          <a:blip r:embed="rId3">
            <a:extLst/>
          </a:blip>
          <a:stretch>
            <a:fillRect/>
          </a:stretch>
        </p:blipFill>
        <p:spPr>
          <a:xfrm>
            <a:off x="1018423" y="11493258"/>
            <a:ext cx="3055704" cy="1505473"/>
          </a:xfrm>
          <a:prstGeom prst="rect">
            <a:avLst/>
          </a:prstGeom>
          <a:ln w="12700">
            <a:miter lim="400000"/>
          </a:ln>
        </p:spPr>
      </p:pic>
      <p:pic>
        <p:nvPicPr>
          <p:cNvPr id="403" name="image2.png"/>
          <p:cNvPicPr>
            <a:picLocks noChangeAspect="1"/>
          </p:cNvPicPr>
          <p:nvPr/>
        </p:nvPicPr>
        <p:blipFill>
          <a:blip r:embed="rId4">
            <a:alphaModFix amt="69746"/>
            <a:extLst/>
          </a:blip>
          <a:stretch>
            <a:fillRect/>
          </a:stretch>
        </p:blipFill>
        <p:spPr>
          <a:xfrm>
            <a:off x="21515660" y="10875895"/>
            <a:ext cx="5328939" cy="5234061"/>
          </a:xfrm>
          <a:prstGeom prst="rect">
            <a:avLst/>
          </a:prstGeom>
          <a:ln w="12700">
            <a:miter lim="400000"/>
          </a:ln>
        </p:spPr>
      </p:pic>
      <p:sp>
        <p:nvSpPr>
          <p:cNvPr id="404" name="Shape 404"/>
          <p:cNvSpPr/>
          <p:nvPr/>
        </p:nvSpPr>
        <p:spPr>
          <a:xfrm>
            <a:off x="7800406" y="740595"/>
            <a:ext cx="8978690" cy="160857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500">
                <a:solidFill>
                  <a:srgbClr val="53585F"/>
                </a:solidFill>
                <a:latin typeface="Futura"/>
                <a:ea typeface="Futura"/>
                <a:cs typeface="Futura"/>
                <a:sym typeface="Futura"/>
              </a:defRPr>
            </a:pPr>
            <a:r>
              <a:t>USE THE MEASUREMENT TOOL </a:t>
            </a:r>
          </a:p>
          <a:p>
            <a:pPr algn="ctr">
              <a:defRPr sz="4500">
                <a:solidFill>
                  <a:srgbClr val="53585F"/>
                </a:solidFill>
                <a:latin typeface="Futura"/>
                <a:ea typeface="Futura"/>
                <a:cs typeface="Futura"/>
                <a:sym typeface="Futura"/>
              </a:defRPr>
            </a:pPr>
            <a:r>
              <a:t>IN ARC ONLINE</a:t>
            </a:r>
          </a:p>
        </p:txBody>
      </p:sp>
      <p:sp>
        <p:nvSpPr>
          <p:cNvPr id="405" name="Shape 405"/>
          <p:cNvSpPr/>
          <p:nvPr/>
        </p:nvSpPr>
        <p:spPr>
          <a:xfrm>
            <a:off x="723869" y="727895"/>
            <a:ext cx="4528853" cy="1633978"/>
          </a:xfrm>
          <a:prstGeom prst="rect">
            <a:avLst/>
          </a:prstGeom>
          <a:solidFill>
            <a:srgbClr val="81DC64"/>
          </a:solidFill>
          <a:ln w="12700">
            <a:miter lim="400000"/>
          </a:ln>
        </p:spPr>
        <p:txBody>
          <a:bodyPr lIns="45718" tIns="45718" rIns="45718" bIns="45718" anchor="ctr"/>
          <a:lstStyle/>
          <a:p>
            <a:pPr>
              <a:defRPr sz="2800">
                <a:solidFill>
                  <a:srgbClr val="FFFFFF"/>
                </a:solidFill>
              </a:defRPr>
            </a:pPr>
          </a:p>
        </p:txBody>
      </p:sp>
      <p:sp>
        <p:nvSpPr>
          <p:cNvPr id="406" name="Shape 406"/>
          <p:cNvSpPr/>
          <p:nvPr/>
        </p:nvSpPr>
        <p:spPr>
          <a:xfrm>
            <a:off x="2716502" y="995686"/>
            <a:ext cx="1671586" cy="1092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spcBef>
                <a:spcPts val="1600"/>
              </a:spcBef>
              <a:defRPr cap="all" spc="49" sz="3000">
                <a:solidFill>
                  <a:srgbClr val="FFFFFF"/>
                </a:solidFill>
                <a:latin typeface="Gill Sans"/>
                <a:ea typeface="Gill Sans"/>
                <a:cs typeface="Gill Sans"/>
                <a:sym typeface="Gill Sans"/>
              </a:defRPr>
            </a:pPr>
            <a:r>
              <a:t>DIGITAL </a:t>
            </a:r>
          </a:p>
          <a:p>
            <a:pPr>
              <a:spcBef>
                <a:spcPts val="1600"/>
              </a:spcBef>
              <a:defRPr cap="all" spc="49" sz="3000">
                <a:solidFill>
                  <a:srgbClr val="FFFFFF"/>
                </a:solidFill>
                <a:latin typeface="Gill Sans"/>
                <a:ea typeface="Gill Sans"/>
                <a:cs typeface="Gill Sans"/>
                <a:sym typeface="Gill Sans"/>
              </a:defRPr>
            </a:pPr>
            <a:r>
              <a:t>MAPPiNG</a:t>
            </a:r>
          </a:p>
        </p:txBody>
      </p:sp>
      <p:sp>
        <p:nvSpPr>
          <p:cNvPr id="407" name="Shape 407"/>
          <p:cNvSpPr/>
          <p:nvPr/>
        </p:nvSpPr>
        <p:spPr>
          <a:xfrm>
            <a:off x="1322711" y="1067829"/>
            <a:ext cx="953861" cy="954111"/>
          </a:xfrm>
          <a:prstGeom prst="ellipse">
            <a:avLst/>
          </a:prstGeom>
          <a:solidFill>
            <a:srgbClr val="FBA622"/>
          </a:solidFill>
          <a:ln w="12700">
            <a:miter lim="400000"/>
          </a:ln>
        </p:spPr>
        <p:txBody>
          <a:bodyPr lIns="45718" tIns="45718" rIns="45718" bIns="45718" anchor="ctr"/>
          <a:lstStyle/>
          <a:p>
            <a:pPr algn="ctr">
              <a:defRPr>
                <a:solidFill>
                  <a:srgbClr val="FFFFFF"/>
                </a:solidFill>
              </a:defRPr>
            </a:pPr>
          </a:p>
        </p:txBody>
      </p:sp>
      <p:sp>
        <p:nvSpPr>
          <p:cNvPr id="408" name="Shape 408"/>
          <p:cNvSpPr/>
          <p:nvPr/>
        </p:nvSpPr>
        <p:spPr>
          <a:xfrm>
            <a:off x="1546730" y="1320250"/>
            <a:ext cx="505821" cy="4430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97" y="11778"/>
                </a:moveTo>
                <a:cubicBezTo>
                  <a:pt x="11177" y="16424"/>
                  <a:pt x="11177" y="16424"/>
                  <a:pt x="11177" y="16424"/>
                </a:cubicBezTo>
                <a:cubicBezTo>
                  <a:pt x="11177" y="16709"/>
                  <a:pt x="10926" y="16709"/>
                  <a:pt x="10926" y="16709"/>
                </a:cubicBezTo>
                <a:cubicBezTo>
                  <a:pt x="10674" y="16709"/>
                  <a:pt x="10674" y="16709"/>
                  <a:pt x="10423" y="16424"/>
                </a:cubicBezTo>
                <a:cubicBezTo>
                  <a:pt x="539" y="11778"/>
                  <a:pt x="539" y="11778"/>
                  <a:pt x="539" y="11778"/>
                </a:cubicBezTo>
                <a:cubicBezTo>
                  <a:pt x="252" y="11778"/>
                  <a:pt x="0" y="11208"/>
                  <a:pt x="0" y="10922"/>
                </a:cubicBezTo>
                <a:cubicBezTo>
                  <a:pt x="0" y="10066"/>
                  <a:pt x="539" y="9781"/>
                  <a:pt x="1042" y="9781"/>
                </a:cubicBezTo>
                <a:cubicBezTo>
                  <a:pt x="1294" y="9781"/>
                  <a:pt x="1294" y="9781"/>
                  <a:pt x="1545" y="9781"/>
                </a:cubicBezTo>
                <a:cubicBezTo>
                  <a:pt x="10926" y="14101"/>
                  <a:pt x="10926" y="14101"/>
                  <a:pt x="10926" y="14101"/>
                </a:cubicBezTo>
                <a:cubicBezTo>
                  <a:pt x="20342" y="9781"/>
                  <a:pt x="20342" y="9781"/>
                  <a:pt x="20342" y="9781"/>
                </a:cubicBezTo>
                <a:lnTo>
                  <a:pt x="20594" y="9781"/>
                </a:lnTo>
                <a:cubicBezTo>
                  <a:pt x="21348" y="9781"/>
                  <a:pt x="21600" y="10066"/>
                  <a:pt x="21600" y="10922"/>
                </a:cubicBezTo>
                <a:cubicBezTo>
                  <a:pt x="21600" y="11208"/>
                  <a:pt x="21348" y="11778"/>
                  <a:pt x="21097" y="11778"/>
                </a:cubicBezTo>
                <a:close/>
                <a:moveTo>
                  <a:pt x="21097" y="6888"/>
                </a:moveTo>
                <a:cubicBezTo>
                  <a:pt x="11177" y="11493"/>
                  <a:pt x="11177" y="11493"/>
                  <a:pt x="11177" y="11493"/>
                </a:cubicBezTo>
                <a:lnTo>
                  <a:pt x="10926" y="11493"/>
                </a:lnTo>
                <a:cubicBezTo>
                  <a:pt x="10674" y="11493"/>
                  <a:pt x="10674" y="11493"/>
                  <a:pt x="10423" y="11493"/>
                </a:cubicBezTo>
                <a:cubicBezTo>
                  <a:pt x="539" y="6888"/>
                  <a:pt x="539" y="6888"/>
                  <a:pt x="539" y="6888"/>
                </a:cubicBezTo>
                <a:cubicBezTo>
                  <a:pt x="252" y="6602"/>
                  <a:pt x="0" y="6317"/>
                  <a:pt x="0" y="5746"/>
                </a:cubicBezTo>
                <a:cubicBezTo>
                  <a:pt x="0" y="5461"/>
                  <a:pt x="252" y="4891"/>
                  <a:pt x="539" y="4891"/>
                </a:cubicBezTo>
                <a:cubicBezTo>
                  <a:pt x="10423" y="285"/>
                  <a:pt x="10423" y="285"/>
                  <a:pt x="10423" y="285"/>
                </a:cubicBezTo>
                <a:cubicBezTo>
                  <a:pt x="10674" y="0"/>
                  <a:pt x="10674" y="0"/>
                  <a:pt x="10926" y="0"/>
                </a:cubicBezTo>
                <a:cubicBezTo>
                  <a:pt x="10926" y="0"/>
                  <a:pt x="11177" y="0"/>
                  <a:pt x="11177" y="285"/>
                </a:cubicBezTo>
                <a:cubicBezTo>
                  <a:pt x="21097" y="4891"/>
                  <a:pt x="21097" y="4891"/>
                  <a:pt x="21097" y="4891"/>
                </a:cubicBezTo>
                <a:cubicBezTo>
                  <a:pt x="21348" y="4891"/>
                  <a:pt x="21600" y="5461"/>
                  <a:pt x="21600" y="5746"/>
                </a:cubicBezTo>
                <a:cubicBezTo>
                  <a:pt x="21600" y="6317"/>
                  <a:pt x="21348" y="6602"/>
                  <a:pt x="21097" y="6888"/>
                </a:cubicBezTo>
                <a:close/>
                <a:moveTo>
                  <a:pt x="1042" y="14672"/>
                </a:moveTo>
                <a:cubicBezTo>
                  <a:pt x="1294" y="14672"/>
                  <a:pt x="1294" y="14672"/>
                  <a:pt x="1545" y="14672"/>
                </a:cubicBezTo>
                <a:cubicBezTo>
                  <a:pt x="10926" y="19277"/>
                  <a:pt x="10926" y="19277"/>
                  <a:pt x="10926" y="19277"/>
                </a:cubicBezTo>
                <a:cubicBezTo>
                  <a:pt x="20342" y="14672"/>
                  <a:pt x="20342" y="14672"/>
                  <a:pt x="20342" y="14672"/>
                </a:cubicBezTo>
                <a:lnTo>
                  <a:pt x="20594" y="14672"/>
                </a:lnTo>
                <a:cubicBezTo>
                  <a:pt x="21348" y="14672"/>
                  <a:pt x="21600" y="15242"/>
                  <a:pt x="21600" y="15813"/>
                </a:cubicBezTo>
                <a:cubicBezTo>
                  <a:pt x="21600" y="16424"/>
                  <a:pt x="21348" y="16709"/>
                  <a:pt x="21097" y="16995"/>
                </a:cubicBezTo>
                <a:cubicBezTo>
                  <a:pt x="11177" y="21600"/>
                  <a:pt x="11177" y="21600"/>
                  <a:pt x="11177" y="21600"/>
                </a:cubicBezTo>
                <a:lnTo>
                  <a:pt x="10926" y="21600"/>
                </a:lnTo>
                <a:cubicBezTo>
                  <a:pt x="10674" y="21600"/>
                  <a:pt x="10674" y="21600"/>
                  <a:pt x="10423" y="21600"/>
                </a:cubicBezTo>
                <a:cubicBezTo>
                  <a:pt x="539" y="16995"/>
                  <a:pt x="539" y="16995"/>
                  <a:pt x="539" y="16995"/>
                </a:cubicBezTo>
                <a:cubicBezTo>
                  <a:pt x="252" y="16709"/>
                  <a:pt x="0" y="16424"/>
                  <a:pt x="0" y="15813"/>
                </a:cubicBezTo>
                <a:cubicBezTo>
                  <a:pt x="0" y="15242"/>
                  <a:pt x="539" y="14672"/>
                  <a:pt x="1042" y="14672"/>
                </a:cubicBezTo>
                <a:close/>
              </a:path>
            </a:pathLst>
          </a:custGeom>
          <a:solidFill>
            <a:srgbClr val="FFFFFF"/>
          </a:solidFill>
          <a:ln w="12700">
            <a:miter lim="400000"/>
          </a:ln>
        </p:spPr>
        <p:txBody>
          <a:bodyPr lIns="45718" tIns="45718" rIns="45718" bIns="45718" anchor="ctr"/>
          <a:lstStyle/>
          <a:p>
            <a:pPr>
              <a:defRPr>
                <a:solidFill>
                  <a:srgbClr val="91969B"/>
                </a:solidFill>
              </a:defRPr>
            </a:pPr>
          </a:p>
        </p:txBody>
      </p:sp>
      <p:pic>
        <p:nvPicPr>
          <p:cNvPr id="409" name="image7.png"/>
          <p:cNvPicPr>
            <a:picLocks noChangeAspect="1"/>
          </p:cNvPicPr>
          <p:nvPr/>
        </p:nvPicPr>
        <p:blipFill>
          <a:blip r:embed="rId5">
            <a:extLst/>
          </a:blip>
          <a:stretch>
            <a:fillRect/>
          </a:stretch>
        </p:blipFill>
        <p:spPr>
          <a:xfrm>
            <a:off x="14157041" y="2660776"/>
            <a:ext cx="10271116" cy="7786677"/>
          </a:xfrm>
          <a:prstGeom prst="rect">
            <a:avLst/>
          </a:prstGeom>
          <a:ln w="12700">
            <a:miter lim="400000"/>
          </a:ln>
        </p:spPr>
      </p:pic>
      <p:graphicFrame>
        <p:nvGraphicFramePr>
          <p:cNvPr id="410" name="Table 410"/>
          <p:cNvGraphicFramePr/>
          <p:nvPr/>
        </p:nvGraphicFramePr>
        <p:xfrm>
          <a:off x="3514649" y="3090222"/>
          <a:ext cx="10934179" cy="6935598"/>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7915021"/>
                <a:gridCol w="3019157"/>
              </a:tblGrid>
              <a:tr h="1779366">
                <a:tc>
                  <a:txBody>
                    <a:bodyPr/>
                    <a:lstStyle/>
                    <a:p>
                      <a:pPr algn="l" defTabSz="457200">
                        <a:defRPr sz="1800"/>
                      </a:pPr>
                      <a:r>
                        <a:rPr sz="3700">
                          <a:sym typeface="Helvetica"/>
                        </a:rPr>
                        <a:t>List the Lat and Lon Co-Ordinates for the centre of each of the three fields at Wadi Farm.</a:t>
                      </a:r>
                    </a:p>
                  </a:txBody>
                  <a:tcPr marL="50800" marR="50800" marT="50800" marB="50800" anchor="t" anchorCtr="0" horzOverflow="overflow">
                    <a:lnL w="12700">
                      <a:solidFill>
                        <a:schemeClr val="accent2"/>
                      </a:solidFill>
                      <a:miter lim="400000"/>
                    </a:lnL>
                    <a:lnR w="3175">
                      <a:solidFill>
                        <a:srgbClr val="000000"/>
                      </a:solidFill>
                      <a:miter lim="400000"/>
                    </a:lnR>
                    <a:lnT w="12700">
                      <a:solidFill>
                        <a:schemeClr val="accent2"/>
                      </a:solidFill>
                      <a:miter lim="400000"/>
                    </a:lnT>
                    <a:lnB w="3175">
                      <a:solidFill>
                        <a:srgbClr val="000000"/>
                      </a:solidFill>
                      <a:miter lim="400000"/>
                    </a:lnB>
                    <a:noFill/>
                  </a:tcPr>
                </a:tc>
                <a:tc>
                  <a:txBody>
                    <a:bodyPr/>
                    <a:lstStyle/>
                    <a:p>
                      <a:pPr algn="l" defTabSz="457200">
                        <a:defRPr sz="3700">
                          <a:sym typeface="Helvetica"/>
                        </a:defRPr>
                      </a:pPr>
                      <a:r>
                        <a:t>Lat : 29.</a:t>
                      </a:r>
                    </a:p>
                    <a:p>
                      <a:pPr algn="l" defTabSz="457200">
                        <a:defRPr sz="3700">
                          <a:sym typeface="Helvetica"/>
                        </a:defRPr>
                      </a:pPr>
                      <a:r>
                        <a:t>Long : 35… </a:t>
                      </a:r>
                    </a:p>
                  </a:txBody>
                  <a:tcPr marL="50800" marR="50800" marT="50800" marB="50800" anchor="t" anchorCtr="0" horzOverflow="overflow">
                    <a:lnL w="3175">
                      <a:solidFill>
                        <a:srgbClr val="000000"/>
                      </a:solidFill>
                      <a:miter lim="400000"/>
                    </a:lnL>
                    <a:lnR w="12700">
                      <a:solidFill>
                        <a:schemeClr val="accent2"/>
                      </a:solidFill>
                      <a:miter lim="400000"/>
                    </a:lnR>
                    <a:lnT w="12700">
                      <a:solidFill>
                        <a:schemeClr val="accent2"/>
                      </a:solidFill>
                      <a:miter lim="400000"/>
                    </a:lnT>
                    <a:lnB w="3175">
                      <a:solidFill>
                        <a:srgbClr val="000000"/>
                      </a:solidFill>
                      <a:miter lim="400000"/>
                    </a:lnB>
                    <a:noFill/>
                  </a:tcPr>
                </a:tc>
              </a:tr>
              <a:tr h="1774353">
                <a:tc>
                  <a:txBody>
                    <a:bodyPr/>
                    <a:lstStyle/>
                    <a:p>
                      <a:pPr algn="l" defTabSz="457200">
                        <a:defRPr sz="1800"/>
                      </a:pPr>
                      <a:r>
                        <a:rPr sz="3700">
                          <a:sym typeface="Helvetica"/>
                        </a:rPr>
                        <a:t>Measure the distance from the vegetable market in Amman.</a:t>
                      </a:r>
                    </a:p>
                  </a:txBody>
                  <a:tcPr marL="50800" marR="50800" marT="50800" marB="50800" anchor="t" anchorCtr="0" horzOverflow="overflow">
                    <a:lnL w="12700">
                      <a:solidFill>
                        <a:schemeClr val="accent2"/>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algn="l" defTabSz="457200">
                        <a:defRPr sz="1800"/>
                      </a:pPr>
                      <a:r>
                        <a:rPr sz="3700">
                          <a:sym typeface="Helvetica"/>
                        </a:rPr>
                        <a:t>260km</a:t>
                      </a:r>
                    </a:p>
                  </a:txBody>
                  <a:tcPr marL="50800" marR="50800" marT="50800" marB="50800" anchor="t" anchorCtr="0" horzOverflow="overflow">
                    <a:lnL w="3175">
                      <a:solidFill>
                        <a:srgbClr val="000000"/>
                      </a:solidFill>
                      <a:miter lim="400000"/>
                    </a:lnL>
                    <a:lnR w="12700">
                      <a:solidFill>
                        <a:schemeClr val="accent2"/>
                      </a:solidFill>
                      <a:miter lim="400000"/>
                    </a:lnR>
                    <a:lnT w="3175">
                      <a:solidFill>
                        <a:srgbClr val="000000"/>
                      </a:solidFill>
                      <a:miter lim="400000"/>
                    </a:lnT>
                    <a:lnB w="3175">
                      <a:solidFill>
                        <a:srgbClr val="000000"/>
                      </a:solidFill>
                      <a:miter lim="400000"/>
                    </a:lnB>
                    <a:solidFill>
                      <a:srgbClr val="EFEFEF"/>
                    </a:solidFill>
                  </a:tcPr>
                </a:tc>
              </a:tr>
              <a:tr h="882164">
                <a:tc>
                  <a:txBody>
                    <a:bodyPr/>
                    <a:lstStyle/>
                    <a:p>
                      <a:pPr algn="l" defTabSz="457200">
                        <a:defRPr sz="1800"/>
                      </a:pPr>
                      <a:r>
                        <a:rPr sz="3700">
                          <a:sym typeface="Helvetica"/>
                        </a:rPr>
                        <a:t>Find the radius of a field.</a:t>
                      </a:r>
                    </a:p>
                  </a:txBody>
                  <a:tcPr marL="50800" marR="50800" marT="50800" marB="50800" anchor="t" anchorCtr="0" horzOverflow="overflow">
                    <a:lnL w="12700">
                      <a:solidFill>
                        <a:schemeClr val="accent2"/>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algn="l" defTabSz="457200">
                        <a:defRPr sz="1800"/>
                      </a:pPr>
                      <a:r>
                        <a:rPr sz="3700">
                          <a:sym typeface="Helvetica"/>
                        </a:rPr>
                        <a:t>400m</a:t>
                      </a:r>
                    </a:p>
                  </a:txBody>
                  <a:tcPr marL="50800" marR="50800" marT="50800" marB="50800" anchor="t" anchorCtr="0" horzOverflow="overflow">
                    <a:lnL w="3175">
                      <a:solidFill>
                        <a:srgbClr val="000000"/>
                      </a:solidFill>
                      <a:miter lim="400000"/>
                    </a:lnL>
                    <a:lnR w="12700">
                      <a:solidFill>
                        <a:schemeClr val="accent2"/>
                      </a:solidFill>
                      <a:miter lim="400000"/>
                    </a:lnR>
                    <a:lnT w="3175">
                      <a:solidFill>
                        <a:srgbClr val="000000"/>
                      </a:solidFill>
                      <a:miter lim="400000"/>
                    </a:lnT>
                    <a:lnB w="3175">
                      <a:solidFill>
                        <a:srgbClr val="000000"/>
                      </a:solidFill>
                      <a:miter lim="400000"/>
                    </a:lnB>
                    <a:noFill/>
                  </a:tcPr>
                </a:tc>
              </a:tr>
              <a:tr h="882164">
                <a:tc>
                  <a:txBody>
                    <a:bodyPr/>
                    <a:lstStyle/>
                    <a:p>
                      <a:pPr algn="l" defTabSz="457200">
                        <a:defRPr sz="1800"/>
                      </a:pPr>
                      <a:r>
                        <a:rPr sz="3700">
                          <a:sym typeface="Helvetica"/>
                        </a:rPr>
                        <a:t>Find the diameter.</a:t>
                      </a:r>
                    </a:p>
                  </a:txBody>
                  <a:tcPr marL="50800" marR="50800" marT="50800" marB="50800" anchor="t" anchorCtr="0" horzOverflow="overflow">
                    <a:lnL w="12700">
                      <a:solidFill>
                        <a:schemeClr val="accent2"/>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algn="l" defTabSz="457200">
                        <a:defRPr sz="1800"/>
                      </a:pPr>
                      <a:r>
                        <a:rPr sz="3700">
                          <a:sym typeface="Helvetica"/>
                        </a:rPr>
                        <a:t>800m</a:t>
                      </a:r>
                    </a:p>
                  </a:txBody>
                  <a:tcPr marL="50800" marR="50800" marT="50800" marB="50800" anchor="t" anchorCtr="0" horzOverflow="overflow">
                    <a:lnL w="3175">
                      <a:solidFill>
                        <a:srgbClr val="000000"/>
                      </a:solidFill>
                      <a:miter lim="400000"/>
                    </a:lnL>
                    <a:lnR w="12700">
                      <a:solidFill>
                        <a:schemeClr val="accent2"/>
                      </a:solidFill>
                      <a:miter lim="400000"/>
                    </a:lnR>
                    <a:lnT w="3175">
                      <a:solidFill>
                        <a:srgbClr val="000000"/>
                      </a:solidFill>
                      <a:miter lim="400000"/>
                    </a:lnT>
                    <a:lnB w="3175">
                      <a:solidFill>
                        <a:srgbClr val="000000"/>
                      </a:solidFill>
                      <a:miter lim="400000"/>
                    </a:lnB>
                    <a:solidFill>
                      <a:srgbClr val="EFEFEF"/>
                    </a:solidFill>
                  </a:tcPr>
                </a:tc>
              </a:tr>
              <a:tr h="1617550">
                <a:tc>
                  <a:txBody>
                    <a:bodyPr/>
                    <a:lstStyle/>
                    <a:p>
                      <a:pPr algn="l" defTabSz="457200">
                        <a:defRPr sz="3700">
                          <a:sym typeface="Helvetica"/>
                        </a:defRPr>
                      </a:pPr>
                      <a:r>
                        <a:t>Find the area. </a:t>
                      </a:r>
                    </a:p>
                    <a:p>
                      <a:pPr algn="l" defTabSz="457200">
                        <a:defRPr sz="3700">
                          <a:sym typeface="Helvetica"/>
                        </a:defRPr>
                      </a:pPr>
                      <a:r>
                        <a:t>(A = πr²)</a:t>
                      </a:r>
                    </a:p>
                  </a:txBody>
                  <a:tcPr marL="50800" marR="50800" marT="50800" marB="50800" anchor="t" anchorCtr="0" horzOverflow="overflow">
                    <a:lnL w="12700">
                      <a:solidFill>
                        <a:schemeClr val="accent2"/>
                      </a:solidFill>
                      <a:miter lim="400000"/>
                    </a:lnL>
                    <a:lnR w="3175">
                      <a:solidFill>
                        <a:srgbClr val="000000"/>
                      </a:solidFill>
                      <a:miter lim="400000"/>
                    </a:lnR>
                    <a:lnT w="3175">
                      <a:solidFill>
                        <a:srgbClr val="000000"/>
                      </a:solidFill>
                      <a:miter lim="400000"/>
                    </a:lnT>
                    <a:lnB w="12700">
                      <a:solidFill>
                        <a:schemeClr val="accent2"/>
                      </a:solidFill>
                      <a:miter lim="400000"/>
                    </a:lnB>
                    <a:noFill/>
                  </a:tcPr>
                </a:tc>
                <a:tc>
                  <a:txBody>
                    <a:bodyPr/>
                    <a:lstStyle/>
                    <a:p>
                      <a:pPr algn="l" defTabSz="457200">
                        <a:defRPr sz="1800"/>
                      </a:pPr>
                      <a:r>
                        <a:rPr sz="3700">
                          <a:sym typeface="Helvetica"/>
                        </a:rPr>
                        <a:t>500sqm</a:t>
                      </a:r>
                    </a:p>
                  </a:txBody>
                  <a:tcPr marL="50800" marR="50800" marT="50800" marB="50800" anchor="t" anchorCtr="0" horzOverflow="overflow">
                    <a:lnL w="3175">
                      <a:solidFill>
                        <a:srgbClr val="000000"/>
                      </a:solidFill>
                      <a:miter lim="400000"/>
                    </a:lnL>
                    <a:lnR w="12700">
                      <a:solidFill>
                        <a:schemeClr val="accent2"/>
                      </a:solidFill>
                      <a:miter lim="400000"/>
                    </a:lnR>
                    <a:lnT w="3175">
                      <a:solidFill>
                        <a:srgbClr val="000000"/>
                      </a:solidFill>
                      <a:miter lim="400000"/>
                    </a:lnT>
                    <a:lnB w="12700">
                      <a:solidFill>
                        <a:schemeClr val="accent2"/>
                      </a:solidFill>
                      <a:miter lim="400000"/>
                    </a:lnB>
                    <a:noFill/>
                  </a:tcPr>
                </a:tc>
              </a:tr>
            </a:tbl>
          </a:graphicData>
        </a:graphic>
      </p:graphicFrame>
      <p:grpSp>
        <p:nvGrpSpPr>
          <p:cNvPr id="413" name="Group 413"/>
          <p:cNvGrpSpPr/>
          <p:nvPr/>
        </p:nvGrpSpPr>
        <p:grpSpPr>
          <a:xfrm>
            <a:off x="9921224" y="10056890"/>
            <a:ext cx="4528852" cy="1633978"/>
            <a:chOff x="0" y="0"/>
            <a:chExt cx="4528851" cy="1633977"/>
          </a:xfrm>
        </p:grpSpPr>
        <p:sp>
          <p:nvSpPr>
            <p:cNvPr id="411" name="Shape 411"/>
            <p:cNvSpPr/>
            <p:nvPr/>
          </p:nvSpPr>
          <p:spPr>
            <a:xfrm>
              <a:off x="-1" y="-1"/>
              <a:ext cx="4528853" cy="1633979"/>
            </a:xfrm>
            <a:prstGeom prst="rect">
              <a:avLst/>
            </a:prstGeom>
            <a:solidFill>
              <a:schemeClr val="accent5"/>
            </a:solidFill>
            <a:ln w="12700" cap="flat">
              <a:noFill/>
              <a:miter lim="400000"/>
            </a:ln>
            <a:effectLst/>
          </p:spPr>
          <p:txBody>
            <a:bodyPr wrap="square" lIns="45718" tIns="45718" rIns="45718" bIns="45718" numCol="1" anchor="ctr">
              <a:noAutofit/>
            </a:bodyPr>
            <a:lstStyle/>
            <a:p>
              <a:pPr algn="ctr">
                <a:lnSpc>
                  <a:spcPts val="4500"/>
                </a:lnSpc>
                <a:spcBef>
                  <a:spcPts val="1600"/>
                </a:spcBef>
                <a:defRPr cap="all" spc="49" sz="3000">
                  <a:solidFill>
                    <a:srgbClr val="FFFFFF"/>
                  </a:solidFill>
                  <a:latin typeface="Gill Sans"/>
                  <a:ea typeface="Gill Sans"/>
                  <a:cs typeface="Gill Sans"/>
                  <a:sym typeface="Gill Sans"/>
                </a:defRPr>
              </a:pPr>
            </a:p>
          </p:txBody>
        </p:sp>
        <p:sp>
          <p:nvSpPr>
            <p:cNvPr id="412" name="Shape 412"/>
            <p:cNvSpPr/>
            <p:nvPr/>
          </p:nvSpPr>
          <p:spPr>
            <a:xfrm>
              <a:off x="-1" y="498765"/>
              <a:ext cx="4528853" cy="6364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lnSpc>
                  <a:spcPts val="4500"/>
                </a:lnSpc>
                <a:spcBef>
                  <a:spcPts val="1600"/>
                </a:spcBef>
                <a:defRPr cap="all" spc="49" sz="3000">
                  <a:solidFill>
                    <a:srgbClr val="FFFFFF"/>
                  </a:solidFill>
                  <a:latin typeface="Gill Sans"/>
                  <a:ea typeface="Gill Sans"/>
                  <a:cs typeface="Gill Sans"/>
                  <a:sym typeface="Gill Sans"/>
                </a:defRPr>
              </a:lvl1pPr>
            </a:lstStyle>
            <a:p>
              <a:pPr/>
              <a:r>
                <a:t>Measurement Tools</a:t>
              </a:r>
            </a:p>
          </p:txBody>
        </p:sp>
      </p:gr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6" presetID="23" grpId="1" fill="hold">
                                  <p:stCondLst>
                                    <p:cond delay="0"/>
                                  </p:stCondLst>
                                  <p:iterate type="el" backwards="0">
                                    <p:tmAbs val="0"/>
                                  </p:iterate>
                                  <p:childTnLst>
                                    <p:set>
                                      <p:cBhvr>
                                        <p:cTn id="6" fill="hold"/>
                                        <p:tgtEl>
                                          <p:spTgt spid="407"/>
                                        </p:tgtEl>
                                        <p:attrNameLst>
                                          <p:attrName>style.visibility</p:attrName>
                                        </p:attrNameLst>
                                      </p:cBhvr>
                                      <p:to>
                                        <p:strVal val="visible"/>
                                      </p:to>
                                    </p:set>
                                    <p:anim calcmode="lin" valueType="num">
                                      <p:cBhvr>
                                        <p:cTn id="7" dur="500" fill="hold"/>
                                        <p:tgtEl>
                                          <p:spTgt spid="407"/>
                                        </p:tgtEl>
                                        <p:attrNameLst>
                                          <p:attrName>ppt_w</p:attrName>
                                        </p:attrNameLst>
                                      </p:cBhvr>
                                      <p:tavLst>
                                        <p:tav tm="0">
                                          <p:val>
                                            <p:fltVal val="0"/>
                                          </p:val>
                                        </p:tav>
                                        <p:tav tm="100000">
                                          <p:val>
                                            <p:strVal val="#ppt_w"/>
                                          </p:val>
                                        </p:tav>
                                      </p:tavLst>
                                    </p:anim>
                                    <p:anim calcmode="lin" valueType="num">
                                      <p:cBhvr>
                                        <p:cTn id="8" dur="500" fill="hold"/>
                                        <p:tgtEl>
                                          <p:spTgt spid="407"/>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Class="entr" nodeType="afterEffect" presetSubtype="16" presetID="23" grpId="2" fill="hold">
                                  <p:stCondLst>
                                    <p:cond delay="0"/>
                                  </p:stCondLst>
                                  <p:iterate type="el" backwards="0">
                                    <p:tmAbs val="0"/>
                                  </p:iterate>
                                  <p:childTnLst>
                                    <p:set>
                                      <p:cBhvr>
                                        <p:cTn id="11" fill="hold"/>
                                        <p:tgtEl>
                                          <p:spTgt spid="408"/>
                                        </p:tgtEl>
                                        <p:attrNameLst>
                                          <p:attrName>style.visibility</p:attrName>
                                        </p:attrNameLst>
                                      </p:cBhvr>
                                      <p:to>
                                        <p:strVal val="visible"/>
                                      </p:to>
                                    </p:set>
                                    <p:anim calcmode="lin" valueType="num">
                                      <p:cBhvr>
                                        <p:cTn id="12" dur="500" fill="hold"/>
                                        <p:tgtEl>
                                          <p:spTgt spid="408"/>
                                        </p:tgtEl>
                                        <p:attrNameLst>
                                          <p:attrName>ppt_w</p:attrName>
                                        </p:attrNameLst>
                                      </p:cBhvr>
                                      <p:tavLst>
                                        <p:tav tm="0">
                                          <p:val>
                                            <p:fltVal val="0"/>
                                          </p:val>
                                        </p:tav>
                                        <p:tav tm="100000">
                                          <p:val>
                                            <p:strVal val="#ppt_w"/>
                                          </p:val>
                                        </p:tav>
                                      </p:tavLst>
                                    </p:anim>
                                    <p:anim calcmode="lin" valueType="num">
                                      <p:cBhvr>
                                        <p:cTn id="13" dur="500" fill="hold"/>
                                        <p:tgtEl>
                                          <p:spTgt spid="40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07" grpId="1"/>
      <p:bldP build="whole" bldLvl="1" animBg="1" rev="0" advAuto="0" spid="408" grpId="2"/>
    </p:bldLst>
  </p:timing>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5" name="Shape 415"/>
          <p:cNvSpPr/>
          <p:nvPr/>
        </p:nvSpPr>
        <p:spPr>
          <a:xfrm>
            <a:off x="22302931" y="729405"/>
            <a:ext cx="844155" cy="844382"/>
          </a:xfrm>
          <a:prstGeom prst="ellipse">
            <a:avLst/>
          </a:prstGeom>
          <a:solidFill>
            <a:srgbClr val="25C8B4"/>
          </a:solidFill>
          <a:ln w="12700">
            <a:miter lim="400000"/>
          </a:ln>
        </p:spPr>
        <p:txBody>
          <a:bodyPr lIns="45718" tIns="45718" rIns="45718" bIns="45718" anchor="ctr"/>
          <a:lstStyle/>
          <a:p>
            <a:pPr algn="ctr">
              <a:defRPr>
                <a:solidFill>
                  <a:srgbClr val="91969B"/>
                </a:solidFill>
              </a:defRPr>
            </a:pPr>
          </a:p>
        </p:txBody>
      </p:sp>
      <p:sp>
        <p:nvSpPr>
          <p:cNvPr id="416" name="Shape 416"/>
          <p:cNvSpPr/>
          <p:nvPr/>
        </p:nvSpPr>
        <p:spPr>
          <a:xfrm>
            <a:off x="7791463" y="12512739"/>
            <a:ext cx="8807514" cy="627343"/>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defRPr sz="3000" u="sng">
                <a:solidFill>
                  <a:srgbClr val="0000FF"/>
                </a:solidFill>
                <a:uFill>
                  <a:solidFill>
                    <a:srgbClr val="0000FF"/>
                  </a:solidFill>
                </a:uFill>
                <a:latin typeface="Gill Sans"/>
                <a:ea typeface="Gill Sans"/>
                <a:cs typeface="Gill Sans"/>
                <a:sym typeface="Gill Sans"/>
                <a:hlinkClick r:id="rId2" invalidUrl="" action="" tgtFrame="" tooltip="" history="1" highlightClick="0" endSnd="0"/>
              </a:defRPr>
            </a:lvl1pPr>
          </a:lstStyle>
          <a:p>
            <a:pPr>
              <a:defRPr>
                <a:solidFill>
                  <a:srgbClr val="53585F"/>
                </a:solidFill>
                <a:uFillTx/>
              </a:defRPr>
            </a:pPr>
            <a:r>
              <a:rPr>
                <a:solidFill>
                  <a:srgbClr val="0000FF"/>
                </a:solidFill>
                <a:uFill>
                  <a:solidFill>
                    <a:srgbClr val="0000FF"/>
                  </a:solidFill>
                </a:uFill>
                <a:hlinkClick r:id="rId2" invalidUrl="" action="" tgtFrame="" tooltip="" history="1" highlightClick="0" endSnd="0"/>
              </a:rPr>
              <a:t>www.thewaterdiaries.com</a:t>
            </a:r>
          </a:p>
        </p:txBody>
      </p:sp>
      <p:sp>
        <p:nvSpPr>
          <p:cNvPr id="417" name="Shape 417"/>
          <p:cNvSpPr/>
          <p:nvPr>
            <p:ph type="sldNum" sz="quarter" idx="4294967295"/>
          </p:nvPr>
        </p:nvSpPr>
        <p:spPr>
          <a:xfrm>
            <a:off x="22495139" y="902676"/>
            <a:ext cx="459739" cy="497839"/>
          </a:xfrm>
          <a:prstGeom prst="rect">
            <a:avLst/>
          </a:prstGeom>
          <a:extLst>
            <a:ext uri="{C572A759-6A51-4108-AA02-DFA0A04FC94B}">
              <ma14:wrappingTextBoxFlag xmlns:ma14="http://schemas.microsoft.com/office/mac/drawingml/2011/main" val="1"/>
            </a:ext>
          </a:extLst>
        </p:spPr>
        <p:txBody>
          <a:bodyPr wrap="none" lIns="45718" tIns="45718" rIns="45718" bIns="45718"/>
          <a:lstStyle>
            <a:lvl1pPr defTabSz="1828432"/>
          </a:lstStyle>
          <a:p>
            <a:pPr/>
            <a:fld id="{86CB4B4D-7CA3-9044-876B-883B54F8677D}" type="slidenum"/>
          </a:p>
        </p:txBody>
      </p:sp>
      <p:pic>
        <p:nvPicPr>
          <p:cNvPr id="418" name="image1.png"/>
          <p:cNvPicPr>
            <a:picLocks noChangeAspect="1"/>
          </p:cNvPicPr>
          <p:nvPr/>
        </p:nvPicPr>
        <p:blipFill>
          <a:blip r:embed="rId3">
            <a:extLst/>
          </a:blip>
          <a:stretch>
            <a:fillRect/>
          </a:stretch>
        </p:blipFill>
        <p:spPr>
          <a:xfrm>
            <a:off x="1018423" y="11493258"/>
            <a:ext cx="3055704" cy="1505473"/>
          </a:xfrm>
          <a:prstGeom prst="rect">
            <a:avLst/>
          </a:prstGeom>
          <a:ln w="12700">
            <a:miter lim="400000"/>
          </a:ln>
        </p:spPr>
      </p:pic>
      <p:pic>
        <p:nvPicPr>
          <p:cNvPr id="419" name="image2.png"/>
          <p:cNvPicPr>
            <a:picLocks noChangeAspect="1"/>
          </p:cNvPicPr>
          <p:nvPr/>
        </p:nvPicPr>
        <p:blipFill>
          <a:blip r:embed="rId4">
            <a:alphaModFix amt="69746"/>
            <a:extLst/>
          </a:blip>
          <a:stretch>
            <a:fillRect/>
          </a:stretch>
        </p:blipFill>
        <p:spPr>
          <a:xfrm>
            <a:off x="21515660" y="10875895"/>
            <a:ext cx="5328939" cy="5234061"/>
          </a:xfrm>
          <a:prstGeom prst="rect">
            <a:avLst/>
          </a:prstGeom>
          <a:ln w="12700">
            <a:miter lim="400000"/>
          </a:ln>
        </p:spPr>
      </p:pic>
      <p:sp>
        <p:nvSpPr>
          <p:cNvPr id="420" name="Shape 420"/>
          <p:cNvSpPr/>
          <p:nvPr/>
        </p:nvSpPr>
        <p:spPr>
          <a:xfrm>
            <a:off x="742343" y="736754"/>
            <a:ext cx="4465920" cy="1633978"/>
          </a:xfrm>
          <a:prstGeom prst="rect">
            <a:avLst/>
          </a:prstGeom>
          <a:solidFill>
            <a:srgbClr val="FBA622"/>
          </a:solidFill>
          <a:ln w="12700">
            <a:miter lim="400000"/>
          </a:ln>
        </p:spPr>
        <p:txBody>
          <a:bodyPr lIns="45718" tIns="45718" rIns="45718" bIns="45718" anchor="ctr"/>
          <a:lstStyle/>
          <a:p>
            <a:pPr>
              <a:defRPr sz="2800">
                <a:solidFill>
                  <a:srgbClr val="FFFFFF"/>
                </a:solidFill>
              </a:defRPr>
            </a:pPr>
          </a:p>
        </p:txBody>
      </p:sp>
      <p:sp>
        <p:nvSpPr>
          <p:cNvPr id="421" name="Shape 421"/>
          <p:cNvSpPr/>
          <p:nvPr/>
        </p:nvSpPr>
        <p:spPr>
          <a:xfrm>
            <a:off x="2515604" y="1267992"/>
            <a:ext cx="2297752" cy="53330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nSpc>
                <a:spcPts val="4500"/>
              </a:lnSpc>
              <a:spcBef>
                <a:spcPts val="1600"/>
              </a:spcBef>
              <a:defRPr cap="all" spc="43" sz="2600">
                <a:solidFill>
                  <a:srgbClr val="FFFFFF"/>
                </a:solidFill>
                <a:latin typeface="Gill Sans"/>
                <a:ea typeface="Gill Sans"/>
                <a:cs typeface="Gill Sans"/>
                <a:sym typeface="Gill Sans"/>
              </a:defRPr>
            </a:lvl1pPr>
          </a:lstStyle>
          <a:p>
            <a:pPr/>
            <a:r>
              <a:t>Calculating</a:t>
            </a:r>
          </a:p>
        </p:txBody>
      </p:sp>
      <p:sp>
        <p:nvSpPr>
          <p:cNvPr id="422" name="Shape 422"/>
          <p:cNvSpPr/>
          <p:nvPr/>
        </p:nvSpPr>
        <p:spPr>
          <a:xfrm>
            <a:off x="1263537" y="1057709"/>
            <a:ext cx="993024" cy="992067"/>
          </a:xfrm>
          <a:prstGeom prst="ellipse">
            <a:avLst/>
          </a:prstGeom>
          <a:solidFill>
            <a:srgbClr val="F94151"/>
          </a:solidFill>
          <a:ln w="25400">
            <a:solidFill>
              <a:srgbClr val="000000">
                <a:alpha val="0"/>
              </a:srgbClr>
            </a:solidFill>
            <a:miter lim="400000"/>
          </a:ln>
        </p:spPr>
        <p:txBody>
          <a:bodyPr lIns="45718" tIns="45718" rIns="45718" bIns="45718" anchor="ctr"/>
          <a:lstStyle/>
          <a:p>
            <a:pPr>
              <a:defRPr sz="5600">
                <a:solidFill>
                  <a:srgbClr val="91969B"/>
                </a:solidFill>
                <a:effectLst>
                  <a:outerShdw sx="100000" sy="100000" kx="0" ky="0" algn="b" rotWithShape="0" blurRad="38100" dist="38100" dir="2700000">
                    <a:srgbClr val="000000"/>
                  </a:outerShdw>
                </a:effectLst>
                <a:latin typeface="Gill Sans"/>
                <a:ea typeface="Gill Sans"/>
                <a:cs typeface="Gill Sans"/>
                <a:sym typeface="Gill Sans"/>
              </a:defRPr>
            </a:pPr>
          </a:p>
        </p:txBody>
      </p:sp>
      <p:sp>
        <p:nvSpPr>
          <p:cNvPr id="423" name="Shape 423"/>
          <p:cNvSpPr/>
          <p:nvPr/>
        </p:nvSpPr>
        <p:spPr>
          <a:xfrm>
            <a:off x="1467056" y="1268063"/>
            <a:ext cx="585985" cy="5713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75" y="0"/>
                </a:moveTo>
                <a:cubicBezTo>
                  <a:pt x="4930" y="0"/>
                  <a:pt x="0" y="4930"/>
                  <a:pt x="0" y="10825"/>
                </a:cubicBezTo>
                <a:cubicBezTo>
                  <a:pt x="0" y="17077"/>
                  <a:pt x="4930" y="21600"/>
                  <a:pt x="10775" y="21600"/>
                </a:cubicBezTo>
                <a:cubicBezTo>
                  <a:pt x="16619" y="21600"/>
                  <a:pt x="21600" y="17077"/>
                  <a:pt x="21600" y="10825"/>
                </a:cubicBezTo>
                <a:cubicBezTo>
                  <a:pt x="21600" y="4930"/>
                  <a:pt x="16619" y="0"/>
                  <a:pt x="10775" y="0"/>
                </a:cubicBezTo>
                <a:close/>
                <a:moveTo>
                  <a:pt x="11639" y="19821"/>
                </a:moveTo>
                <a:cubicBezTo>
                  <a:pt x="11639" y="14840"/>
                  <a:pt x="11639" y="14840"/>
                  <a:pt x="11639" y="14840"/>
                </a:cubicBezTo>
                <a:cubicBezTo>
                  <a:pt x="9860" y="14840"/>
                  <a:pt x="9860" y="14840"/>
                  <a:pt x="9860" y="14840"/>
                </a:cubicBezTo>
                <a:cubicBezTo>
                  <a:pt x="9860" y="19821"/>
                  <a:pt x="9860" y="19821"/>
                  <a:pt x="9860" y="19821"/>
                </a:cubicBezTo>
                <a:cubicBezTo>
                  <a:pt x="5794" y="19313"/>
                  <a:pt x="2236" y="15755"/>
                  <a:pt x="1779" y="11689"/>
                </a:cubicBezTo>
                <a:cubicBezTo>
                  <a:pt x="6709" y="11689"/>
                  <a:pt x="6709" y="11689"/>
                  <a:pt x="6709" y="11689"/>
                </a:cubicBezTo>
                <a:cubicBezTo>
                  <a:pt x="6709" y="9911"/>
                  <a:pt x="6709" y="9911"/>
                  <a:pt x="6709" y="9911"/>
                </a:cubicBezTo>
                <a:cubicBezTo>
                  <a:pt x="1779" y="9911"/>
                  <a:pt x="1779" y="9911"/>
                  <a:pt x="1779" y="9911"/>
                </a:cubicBezTo>
                <a:cubicBezTo>
                  <a:pt x="2236" y="5845"/>
                  <a:pt x="5794" y="2694"/>
                  <a:pt x="9860" y="2236"/>
                </a:cubicBezTo>
                <a:cubicBezTo>
                  <a:pt x="9860" y="7217"/>
                  <a:pt x="9860" y="7217"/>
                  <a:pt x="9860" y="7217"/>
                </a:cubicBezTo>
                <a:cubicBezTo>
                  <a:pt x="11639" y="7217"/>
                  <a:pt x="11639" y="7217"/>
                  <a:pt x="11639" y="7217"/>
                </a:cubicBezTo>
                <a:cubicBezTo>
                  <a:pt x="11639" y="2236"/>
                  <a:pt x="11639" y="2236"/>
                  <a:pt x="11639" y="2236"/>
                </a:cubicBezTo>
                <a:cubicBezTo>
                  <a:pt x="15755" y="2694"/>
                  <a:pt x="19313" y="5845"/>
                  <a:pt x="19313" y="9911"/>
                </a:cubicBezTo>
                <a:cubicBezTo>
                  <a:pt x="14840" y="9911"/>
                  <a:pt x="14840" y="9911"/>
                  <a:pt x="14840" y="9911"/>
                </a:cubicBezTo>
                <a:cubicBezTo>
                  <a:pt x="14840" y="11689"/>
                  <a:pt x="14840" y="11689"/>
                  <a:pt x="14840" y="11689"/>
                </a:cubicBezTo>
                <a:cubicBezTo>
                  <a:pt x="19313" y="11689"/>
                  <a:pt x="19313" y="11689"/>
                  <a:pt x="19313" y="11689"/>
                </a:cubicBezTo>
                <a:cubicBezTo>
                  <a:pt x="19313" y="15755"/>
                  <a:pt x="15755" y="19313"/>
                  <a:pt x="11639" y="19821"/>
                </a:cubicBezTo>
                <a:close/>
              </a:path>
            </a:pathLst>
          </a:custGeom>
          <a:solidFill>
            <a:srgbClr val="FFFFFF"/>
          </a:solidFill>
          <a:ln w="12700">
            <a:miter lim="400000"/>
          </a:ln>
        </p:spPr>
        <p:txBody>
          <a:bodyPr lIns="45718" tIns="45718" rIns="45718" bIns="45718" anchor="ctr"/>
          <a:lstStyle/>
          <a:p>
            <a:pPr>
              <a:defRPr>
                <a:solidFill>
                  <a:srgbClr val="91969B"/>
                </a:solidFill>
              </a:defRPr>
            </a:pPr>
          </a:p>
        </p:txBody>
      </p:sp>
      <p:sp>
        <p:nvSpPr>
          <p:cNvPr id="424" name="Shape 424"/>
          <p:cNvSpPr/>
          <p:nvPr/>
        </p:nvSpPr>
        <p:spPr>
          <a:xfrm>
            <a:off x="850229" y="4416201"/>
            <a:ext cx="12439243" cy="595039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i="1" sz="5000">
                <a:solidFill>
                  <a:srgbClr val="53585F"/>
                </a:solidFill>
                <a:latin typeface="Futura"/>
                <a:ea typeface="Futura"/>
                <a:cs typeface="Futura"/>
                <a:sym typeface="Futura"/>
              </a:defRPr>
            </a:pPr>
            <a:r>
              <a:t>“Your report will need to include information on what to grow and how much I can expect to make from each crop. Use the</a:t>
            </a:r>
            <a:r>
              <a:rPr>
                <a:solidFill>
                  <a:schemeClr val="accent5"/>
                </a:solidFill>
              </a:rPr>
              <a:t> </a:t>
            </a:r>
            <a:r>
              <a:rPr u="sng">
                <a:solidFill>
                  <a:schemeClr val="accent5"/>
                </a:solidFill>
                <a:uFill>
                  <a:solidFill>
                    <a:srgbClr val="0000FF"/>
                  </a:solidFill>
                </a:uFill>
                <a:hlinkClick r:id="rId5" invalidUrl="" action="" tgtFrame="" tooltip="" history="1" highlightClick="0" endSnd="0"/>
              </a:rPr>
              <a:t>table</a:t>
            </a:r>
            <a:r>
              <a:t> to work out what to grow and what difference water charges and labour will make to the prices.” </a:t>
            </a:r>
          </a:p>
        </p:txBody>
      </p:sp>
      <p:pic>
        <p:nvPicPr>
          <p:cNvPr id="425" name="image7.png"/>
          <p:cNvPicPr>
            <a:picLocks noChangeAspect="1"/>
          </p:cNvPicPr>
          <p:nvPr/>
        </p:nvPicPr>
        <p:blipFill>
          <a:blip r:embed="rId6">
            <a:extLst/>
          </a:blip>
          <a:stretch>
            <a:fillRect/>
          </a:stretch>
        </p:blipFill>
        <p:spPr>
          <a:xfrm>
            <a:off x="14157041" y="2660776"/>
            <a:ext cx="10271116" cy="7786677"/>
          </a:xfrm>
          <a:prstGeom prst="rect">
            <a:avLst/>
          </a:prstGeom>
          <a:ln w="12700">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 grpId="1" fill="hold">
                                  <p:stCondLst>
                                    <p:cond delay="0"/>
                                  </p:stCondLst>
                                  <p:iterate type="el" backwards="0">
                                    <p:tmAbs val="0"/>
                                  </p:iterate>
                                  <p:childTnLst>
                                    <p:set>
                                      <p:cBhvr>
                                        <p:cTn id="6" fill="hold"/>
                                        <p:tgtEl>
                                          <p:spTgt spid="422"/>
                                        </p:tgtEl>
                                        <p:attrNameLst>
                                          <p:attrName>style.visibility</p:attrName>
                                        </p:attrNameLst>
                                      </p:cBhvr>
                                      <p:to>
                                        <p:strVal val="visible"/>
                                      </p:to>
                                    </p:set>
                                    <p:anim calcmode="lin" valueType="num">
                                      <p:cBhvr>
                                        <p:cTn id="7" dur="500" fill="hold"/>
                                        <p:tgtEl>
                                          <p:spTgt spid="422"/>
                                        </p:tgtEl>
                                        <p:attrNameLst>
                                          <p:attrName>ppt_x</p:attrName>
                                        </p:attrNameLst>
                                      </p:cBhvr>
                                      <p:tavLst>
                                        <p:tav tm="0">
                                          <p:val>
                                            <p:strVal val="#ppt_x"/>
                                          </p:val>
                                        </p:tav>
                                        <p:tav tm="100000">
                                          <p:val>
                                            <p:strVal val="#ppt_x"/>
                                          </p:val>
                                        </p:tav>
                                      </p:tavLst>
                                    </p:anim>
                                    <p:anim calcmode="lin" valueType="num">
                                      <p:cBhvr>
                                        <p:cTn id="8" dur="500" fill="hold"/>
                                        <p:tgtEl>
                                          <p:spTgt spid="42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Class="entr" nodeType="afterEffect" presetSubtype="4" presetID="2" grpId="2" fill="hold">
                                  <p:stCondLst>
                                    <p:cond delay="0"/>
                                  </p:stCondLst>
                                  <p:iterate type="el" backwards="0">
                                    <p:tmAbs val="0"/>
                                  </p:iterate>
                                  <p:childTnLst>
                                    <p:set>
                                      <p:cBhvr>
                                        <p:cTn id="11" fill="hold"/>
                                        <p:tgtEl>
                                          <p:spTgt spid="423"/>
                                        </p:tgtEl>
                                        <p:attrNameLst>
                                          <p:attrName>style.visibility</p:attrName>
                                        </p:attrNameLst>
                                      </p:cBhvr>
                                      <p:to>
                                        <p:strVal val="visible"/>
                                      </p:to>
                                    </p:set>
                                    <p:anim calcmode="lin" valueType="num">
                                      <p:cBhvr>
                                        <p:cTn id="12" dur="1000" fill="hold"/>
                                        <p:tgtEl>
                                          <p:spTgt spid="423"/>
                                        </p:tgtEl>
                                        <p:attrNameLst>
                                          <p:attrName>ppt_x</p:attrName>
                                        </p:attrNameLst>
                                      </p:cBhvr>
                                      <p:tavLst>
                                        <p:tav tm="0">
                                          <p:val>
                                            <p:strVal val="#ppt_x"/>
                                          </p:val>
                                        </p:tav>
                                        <p:tav tm="100000">
                                          <p:val>
                                            <p:strVal val="#ppt_x"/>
                                          </p:val>
                                        </p:tav>
                                      </p:tavLst>
                                    </p:anim>
                                    <p:anim calcmode="lin" valueType="num">
                                      <p:cBhvr>
                                        <p:cTn id="13" dur="1000" fill="hold"/>
                                        <p:tgtEl>
                                          <p:spTgt spid="4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22" grpId="1"/>
      <p:bldP build="whole" bldLvl="1" animBg="1" rev="0" advAuto="0" spid="423" grpId="2"/>
    </p:bldLst>
  </p:timing>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7" name="Shape 427"/>
          <p:cNvSpPr/>
          <p:nvPr/>
        </p:nvSpPr>
        <p:spPr>
          <a:xfrm>
            <a:off x="22302931" y="729405"/>
            <a:ext cx="844155" cy="844382"/>
          </a:xfrm>
          <a:prstGeom prst="ellipse">
            <a:avLst/>
          </a:prstGeom>
          <a:solidFill>
            <a:srgbClr val="25C8B4"/>
          </a:solidFill>
          <a:ln w="12700">
            <a:miter lim="400000"/>
          </a:ln>
        </p:spPr>
        <p:txBody>
          <a:bodyPr lIns="45718" tIns="45718" rIns="45718" bIns="45718" anchor="ctr"/>
          <a:lstStyle/>
          <a:p>
            <a:pPr algn="ctr">
              <a:defRPr>
                <a:solidFill>
                  <a:srgbClr val="91969B"/>
                </a:solidFill>
              </a:defRPr>
            </a:pPr>
          </a:p>
        </p:txBody>
      </p:sp>
      <p:sp>
        <p:nvSpPr>
          <p:cNvPr id="428" name="Shape 428"/>
          <p:cNvSpPr/>
          <p:nvPr/>
        </p:nvSpPr>
        <p:spPr>
          <a:xfrm>
            <a:off x="7791463" y="12512739"/>
            <a:ext cx="8807514" cy="627343"/>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defRPr sz="3000" u="sng">
                <a:solidFill>
                  <a:srgbClr val="0000FF"/>
                </a:solidFill>
                <a:uFill>
                  <a:solidFill>
                    <a:srgbClr val="0000FF"/>
                  </a:solidFill>
                </a:uFill>
                <a:latin typeface="Gill Sans"/>
                <a:ea typeface="Gill Sans"/>
                <a:cs typeface="Gill Sans"/>
                <a:sym typeface="Gill Sans"/>
                <a:hlinkClick r:id="rId2" invalidUrl="" action="" tgtFrame="" tooltip="" history="1" highlightClick="0" endSnd="0"/>
              </a:defRPr>
            </a:lvl1pPr>
          </a:lstStyle>
          <a:p>
            <a:pPr>
              <a:defRPr>
                <a:solidFill>
                  <a:srgbClr val="53585F"/>
                </a:solidFill>
                <a:uFillTx/>
              </a:defRPr>
            </a:pPr>
            <a:r>
              <a:rPr>
                <a:solidFill>
                  <a:srgbClr val="0000FF"/>
                </a:solidFill>
                <a:uFill>
                  <a:solidFill>
                    <a:srgbClr val="0000FF"/>
                  </a:solidFill>
                </a:uFill>
                <a:hlinkClick r:id="rId2" invalidUrl="" action="" tgtFrame="" tooltip="" history="1" highlightClick="0" endSnd="0"/>
              </a:rPr>
              <a:t>www.thewaterdiaries.com</a:t>
            </a:r>
          </a:p>
        </p:txBody>
      </p:sp>
      <p:sp>
        <p:nvSpPr>
          <p:cNvPr id="429" name="Shape 429"/>
          <p:cNvSpPr/>
          <p:nvPr>
            <p:ph type="sldNum" sz="quarter" idx="4294967295"/>
          </p:nvPr>
        </p:nvSpPr>
        <p:spPr>
          <a:xfrm>
            <a:off x="22495139" y="902676"/>
            <a:ext cx="459739" cy="497839"/>
          </a:xfrm>
          <a:prstGeom prst="rect">
            <a:avLst/>
          </a:prstGeom>
          <a:extLst>
            <a:ext uri="{C572A759-6A51-4108-AA02-DFA0A04FC94B}">
              <ma14:wrappingTextBoxFlag xmlns:ma14="http://schemas.microsoft.com/office/mac/drawingml/2011/main" val="1"/>
            </a:ext>
          </a:extLst>
        </p:spPr>
        <p:txBody>
          <a:bodyPr wrap="none" lIns="45718" tIns="45718" rIns="45718" bIns="45718"/>
          <a:lstStyle>
            <a:lvl1pPr defTabSz="1828432"/>
          </a:lstStyle>
          <a:p>
            <a:pPr/>
            <a:fld id="{86CB4B4D-7CA3-9044-876B-883B54F8677D}" type="slidenum"/>
          </a:p>
        </p:txBody>
      </p:sp>
      <p:pic>
        <p:nvPicPr>
          <p:cNvPr id="430" name="image1.png"/>
          <p:cNvPicPr>
            <a:picLocks noChangeAspect="1"/>
          </p:cNvPicPr>
          <p:nvPr/>
        </p:nvPicPr>
        <p:blipFill>
          <a:blip r:embed="rId3">
            <a:extLst/>
          </a:blip>
          <a:stretch>
            <a:fillRect/>
          </a:stretch>
        </p:blipFill>
        <p:spPr>
          <a:xfrm>
            <a:off x="1018423" y="11493258"/>
            <a:ext cx="3055704" cy="1505473"/>
          </a:xfrm>
          <a:prstGeom prst="rect">
            <a:avLst/>
          </a:prstGeom>
          <a:ln w="12700">
            <a:miter lim="400000"/>
          </a:ln>
        </p:spPr>
      </p:pic>
      <p:pic>
        <p:nvPicPr>
          <p:cNvPr id="431" name="image2.png"/>
          <p:cNvPicPr>
            <a:picLocks noChangeAspect="1"/>
          </p:cNvPicPr>
          <p:nvPr/>
        </p:nvPicPr>
        <p:blipFill>
          <a:blip r:embed="rId4">
            <a:alphaModFix amt="69746"/>
            <a:extLst/>
          </a:blip>
          <a:stretch>
            <a:fillRect/>
          </a:stretch>
        </p:blipFill>
        <p:spPr>
          <a:xfrm>
            <a:off x="21515660" y="10875895"/>
            <a:ext cx="5328939" cy="5234061"/>
          </a:xfrm>
          <a:prstGeom prst="rect">
            <a:avLst/>
          </a:prstGeom>
          <a:ln w="12700">
            <a:miter lim="400000"/>
          </a:ln>
        </p:spPr>
      </p:pic>
      <p:sp>
        <p:nvSpPr>
          <p:cNvPr id="432" name="Shape 432"/>
          <p:cNvSpPr/>
          <p:nvPr/>
        </p:nvSpPr>
        <p:spPr>
          <a:xfrm>
            <a:off x="742343" y="736754"/>
            <a:ext cx="4465920" cy="1633978"/>
          </a:xfrm>
          <a:prstGeom prst="rect">
            <a:avLst/>
          </a:prstGeom>
          <a:solidFill>
            <a:srgbClr val="FBA622"/>
          </a:solidFill>
          <a:ln w="12700">
            <a:miter lim="400000"/>
          </a:ln>
        </p:spPr>
        <p:txBody>
          <a:bodyPr lIns="45718" tIns="45718" rIns="45718" bIns="45718" anchor="ctr"/>
          <a:lstStyle/>
          <a:p>
            <a:pPr>
              <a:defRPr sz="2800">
                <a:solidFill>
                  <a:srgbClr val="FFFFFF"/>
                </a:solidFill>
              </a:defRPr>
            </a:pPr>
          </a:p>
        </p:txBody>
      </p:sp>
      <p:sp>
        <p:nvSpPr>
          <p:cNvPr id="433" name="Shape 433"/>
          <p:cNvSpPr/>
          <p:nvPr/>
        </p:nvSpPr>
        <p:spPr>
          <a:xfrm>
            <a:off x="2515604" y="1267992"/>
            <a:ext cx="2297752" cy="53330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nSpc>
                <a:spcPts val="4500"/>
              </a:lnSpc>
              <a:spcBef>
                <a:spcPts val="1600"/>
              </a:spcBef>
              <a:defRPr cap="all" spc="43" sz="2600">
                <a:solidFill>
                  <a:srgbClr val="FFFFFF"/>
                </a:solidFill>
                <a:latin typeface="Gill Sans"/>
                <a:ea typeface="Gill Sans"/>
                <a:cs typeface="Gill Sans"/>
                <a:sym typeface="Gill Sans"/>
              </a:defRPr>
            </a:lvl1pPr>
          </a:lstStyle>
          <a:p>
            <a:pPr/>
            <a:r>
              <a:t>Calculating</a:t>
            </a:r>
          </a:p>
        </p:txBody>
      </p:sp>
      <p:sp>
        <p:nvSpPr>
          <p:cNvPr id="434" name="Shape 434"/>
          <p:cNvSpPr/>
          <p:nvPr/>
        </p:nvSpPr>
        <p:spPr>
          <a:xfrm>
            <a:off x="1263537" y="1057709"/>
            <a:ext cx="993024" cy="992067"/>
          </a:xfrm>
          <a:prstGeom prst="ellipse">
            <a:avLst/>
          </a:prstGeom>
          <a:solidFill>
            <a:srgbClr val="F94151"/>
          </a:solidFill>
          <a:ln w="25400">
            <a:solidFill>
              <a:srgbClr val="000000">
                <a:alpha val="0"/>
              </a:srgbClr>
            </a:solidFill>
            <a:miter lim="400000"/>
          </a:ln>
        </p:spPr>
        <p:txBody>
          <a:bodyPr lIns="45718" tIns="45718" rIns="45718" bIns="45718" anchor="ctr"/>
          <a:lstStyle/>
          <a:p>
            <a:pPr>
              <a:defRPr sz="5600">
                <a:solidFill>
                  <a:srgbClr val="91969B"/>
                </a:solidFill>
                <a:effectLst>
                  <a:outerShdw sx="100000" sy="100000" kx="0" ky="0" algn="b" rotWithShape="0" blurRad="38100" dist="38100" dir="2700000">
                    <a:srgbClr val="000000"/>
                  </a:outerShdw>
                </a:effectLst>
                <a:latin typeface="Gill Sans"/>
                <a:ea typeface="Gill Sans"/>
                <a:cs typeface="Gill Sans"/>
                <a:sym typeface="Gill Sans"/>
              </a:defRPr>
            </a:pPr>
          </a:p>
        </p:txBody>
      </p:sp>
      <p:sp>
        <p:nvSpPr>
          <p:cNvPr id="435" name="Shape 435"/>
          <p:cNvSpPr/>
          <p:nvPr/>
        </p:nvSpPr>
        <p:spPr>
          <a:xfrm>
            <a:off x="1467056" y="1268063"/>
            <a:ext cx="585985" cy="5713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75" y="0"/>
                </a:moveTo>
                <a:cubicBezTo>
                  <a:pt x="4930" y="0"/>
                  <a:pt x="0" y="4930"/>
                  <a:pt x="0" y="10825"/>
                </a:cubicBezTo>
                <a:cubicBezTo>
                  <a:pt x="0" y="17077"/>
                  <a:pt x="4930" y="21600"/>
                  <a:pt x="10775" y="21600"/>
                </a:cubicBezTo>
                <a:cubicBezTo>
                  <a:pt x="16619" y="21600"/>
                  <a:pt x="21600" y="17077"/>
                  <a:pt x="21600" y="10825"/>
                </a:cubicBezTo>
                <a:cubicBezTo>
                  <a:pt x="21600" y="4930"/>
                  <a:pt x="16619" y="0"/>
                  <a:pt x="10775" y="0"/>
                </a:cubicBezTo>
                <a:close/>
                <a:moveTo>
                  <a:pt x="11639" y="19821"/>
                </a:moveTo>
                <a:cubicBezTo>
                  <a:pt x="11639" y="14840"/>
                  <a:pt x="11639" y="14840"/>
                  <a:pt x="11639" y="14840"/>
                </a:cubicBezTo>
                <a:cubicBezTo>
                  <a:pt x="9860" y="14840"/>
                  <a:pt x="9860" y="14840"/>
                  <a:pt x="9860" y="14840"/>
                </a:cubicBezTo>
                <a:cubicBezTo>
                  <a:pt x="9860" y="19821"/>
                  <a:pt x="9860" y="19821"/>
                  <a:pt x="9860" y="19821"/>
                </a:cubicBezTo>
                <a:cubicBezTo>
                  <a:pt x="5794" y="19313"/>
                  <a:pt x="2236" y="15755"/>
                  <a:pt x="1779" y="11689"/>
                </a:cubicBezTo>
                <a:cubicBezTo>
                  <a:pt x="6709" y="11689"/>
                  <a:pt x="6709" y="11689"/>
                  <a:pt x="6709" y="11689"/>
                </a:cubicBezTo>
                <a:cubicBezTo>
                  <a:pt x="6709" y="9911"/>
                  <a:pt x="6709" y="9911"/>
                  <a:pt x="6709" y="9911"/>
                </a:cubicBezTo>
                <a:cubicBezTo>
                  <a:pt x="1779" y="9911"/>
                  <a:pt x="1779" y="9911"/>
                  <a:pt x="1779" y="9911"/>
                </a:cubicBezTo>
                <a:cubicBezTo>
                  <a:pt x="2236" y="5845"/>
                  <a:pt x="5794" y="2694"/>
                  <a:pt x="9860" y="2236"/>
                </a:cubicBezTo>
                <a:cubicBezTo>
                  <a:pt x="9860" y="7217"/>
                  <a:pt x="9860" y="7217"/>
                  <a:pt x="9860" y="7217"/>
                </a:cubicBezTo>
                <a:cubicBezTo>
                  <a:pt x="11639" y="7217"/>
                  <a:pt x="11639" y="7217"/>
                  <a:pt x="11639" y="7217"/>
                </a:cubicBezTo>
                <a:cubicBezTo>
                  <a:pt x="11639" y="2236"/>
                  <a:pt x="11639" y="2236"/>
                  <a:pt x="11639" y="2236"/>
                </a:cubicBezTo>
                <a:cubicBezTo>
                  <a:pt x="15755" y="2694"/>
                  <a:pt x="19313" y="5845"/>
                  <a:pt x="19313" y="9911"/>
                </a:cubicBezTo>
                <a:cubicBezTo>
                  <a:pt x="14840" y="9911"/>
                  <a:pt x="14840" y="9911"/>
                  <a:pt x="14840" y="9911"/>
                </a:cubicBezTo>
                <a:cubicBezTo>
                  <a:pt x="14840" y="11689"/>
                  <a:pt x="14840" y="11689"/>
                  <a:pt x="14840" y="11689"/>
                </a:cubicBezTo>
                <a:cubicBezTo>
                  <a:pt x="19313" y="11689"/>
                  <a:pt x="19313" y="11689"/>
                  <a:pt x="19313" y="11689"/>
                </a:cubicBezTo>
                <a:cubicBezTo>
                  <a:pt x="19313" y="15755"/>
                  <a:pt x="15755" y="19313"/>
                  <a:pt x="11639" y="19821"/>
                </a:cubicBezTo>
                <a:close/>
              </a:path>
            </a:pathLst>
          </a:custGeom>
          <a:solidFill>
            <a:srgbClr val="FFFFFF"/>
          </a:solidFill>
          <a:ln w="12700">
            <a:miter lim="400000"/>
          </a:ln>
        </p:spPr>
        <p:txBody>
          <a:bodyPr lIns="45718" tIns="45718" rIns="45718" bIns="45718" anchor="ctr"/>
          <a:lstStyle/>
          <a:p>
            <a:pPr>
              <a:defRPr>
                <a:solidFill>
                  <a:srgbClr val="91969B"/>
                </a:solidFill>
              </a:defRPr>
            </a:pPr>
          </a:p>
        </p:txBody>
      </p:sp>
      <p:graphicFrame>
        <p:nvGraphicFramePr>
          <p:cNvPr id="436" name="Table 436"/>
          <p:cNvGraphicFramePr/>
          <p:nvPr/>
        </p:nvGraphicFramePr>
        <p:xfrm>
          <a:off x="5468911" y="1968701"/>
          <a:ext cx="16094397" cy="8917745"/>
        </p:xfrm>
        <a:graphic xmlns:a="http://schemas.openxmlformats.org/drawingml/2006/main">
          <a:graphicData uri="http://schemas.openxmlformats.org/drawingml/2006/table">
            <a:tbl>
              <a:tblPr firstCol="0" firstRow="1" lastCol="0" lastRow="0" bandCol="0" bandRow="1" rtl="0">
                <a:tableStyleId>{4C3C2611-4C71-4FC5-86AE-919BDF0F9419}</a:tableStyleId>
              </a:tblPr>
              <a:tblGrid>
                <a:gridCol w="1486251"/>
                <a:gridCol w="1486251"/>
                <a:gridCol w="1486251"/>
                <a:gridCol w="1486251"/>
                <a:gridCol w="1486251"/>
                <a:gridCol w="1486251"/>
                <a:gridCol w="1486251"/>
                <a:gridCol w="1486251"/>
                <a:gridCol w="1486251"/>
                <a:gridCol w="2718136"/>
              </a:tblGrid>
              <a:tr h="260156">
                <a:tc gridSpan="2">
                  <a:txBody>
                    <a:bodyPr/>
                    <a:lstStyle/>
                    <a:p>
                      <a:pPr defTabSz="457200">
                        <a:defRPr sz="1000">
                          <a:solidFill>
                            <a:srgbClr val="000000"/>
                          </a:solidFill>
                          <a:sym typeface="Helvetica"/>
                        </a:defRPr>
                      </a:pP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6350">
                      <a:solidFill>
                        <a:srgbClr val="000000"/>
                      </a:solidFill>
                      <a:miter lim="400000"/>
                    </a:lnB>
                    <a:solidFill>
                      <a:srgbClr val="BEC0BF"/>
                    </a:solidFill>
                  </a:tcPr>
                </a:tc>
                <a:tc hMerge="1">
                  <a:tcPr/>
                </a:tc>
                <a:tc>
                  <a:txBody>
                    <a:bodyPr/>
                    <a:lstStyle/>
                    <a:p>
                      <a:pPr defTabSz="457200">
                        <a:defRPr sz="1000">
                          <a:solidFill>
                            <a:srgbClr val="000000"/>
                          </a:solidFill>
                          <a:sym typeface="Helvetica"/>
                        </a:defRPr>
                      </a:pP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6350">
                      <a:solidFill>
                        <a:srgbClr val="000000"/>
                      </a:solidFill>
                      <a:miter lim="400000"/>
                    </a:lnB>
                    <a:solidFill>
                      <a:srgbClr val="BEC0BF"/>
                    </a:solidFill>
                  </a:tcPr>
                </a:tc>
                <a:tc>
                  <a:txBody>
                    <a:bodyPr/>
                    <a:lstStyle/>
                    <a:p>
                      <a:pPr defTabSz="457200">
                        <a:defRPr sz="1000">
                          <a:solidFill>
                            <a:srgbClr val="000000"/>
                          </a:solidFill>
                          <a:sym typeface="Helvetica"/>
                        </a:defRPr>
                      </a:pP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6350">
                      <a:solidFill>
                        <a:srgbClr val="000000"/>
                      </a:solidFill>
                      <a:miter lim="400000"/>
                    </a:lnB>
                    <a:solidFill>
                      <a:srgbClr val="BEC0BF"/>
                    </a:solidFill>
                  </a:tcPr>
                </a:tc>
                <a:tc>
                  <a:txBody>
                    <a:bodyPr/>
                    <a:lstStyle/>
                    <a:p>
                      <a:pPr defTabSz="457200">
                        <a:defRPr sz="1000">
                          <a:solidFill>
                            <a:srgbClr val="000000"/>
                          </a:solidFill>
                          <a:sym typeface="Helvetica"/>
                        </a:defRPr>
                      </a:pP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6350">
                      <a:solidFill>
                        <a:srgbClr val="000000"/>
                      </a:solidFill>
                      <a:miter lim="400000"/>
                    </a:lnB>
                    <a:solidFill>
                      <a:srgbClr val="BEC0BF"/>
                    </a:solidFill>
                  </a:tcPr>
                </a:tc>
                <a:tc>
                  <a:txBody>
                    <a:bodyPr/>
                    <a:lstStyle/>
                    <a:p>
                      <a:pPr defTabSz="457200">
                        <a:defRPr sz="1000">
                          <a:solidFill>
                            <a:srgbClr val="000000"/>
                          </a:solidFill>
                          <a:sym typeface="Helvetica"/>
                        </a:defRPr>
                      </a:pP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6350">
                      <a:solidFill>
                        <a:srgbClr val="000000"/>
                      </a:solidFill>
                      <a:miter lim="400000"/>
                    </a:lnB>
                    <a:solidFill>
                      <a:srgbClr val="BEC0BF"/>
                    </a:solidFill>
                  </a:tcPr>
                </a:tc>
                <a:tc>
                  <a:txBody>
                    <a:bodyPr/>
                    <a:lstStyle/>
                    <a:p>
                      <a:pPr defTabSz="457200">
                        <a:defRPr sz="1000">
                          <a:solidFill>
                            <a:srgbClr val="000000"/>
                          </a:solidFill>
                          <a:sym typeface="Helvetica"/>
                        </a:defRPr>
                      </a:pP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6350">
                      <a:solidFill>
                        <a:srgbClr val="000000"/>
                      </a:solidFill>
                      <a:miter lim="400000"/>
                    </a:lnB>
                    <a:solidFill>
                      <a:srgbClr val="BEC0BF"/>
                    </a:solidFill>
                  </a:tcPr>
                </a:tc>
                <a:tc>
                  <a:txBody>
                    <a:bodyPr/>
                    <a:lstStyle/>
                    <a:p>
                      <a:pPr defTabSz="457200">
                        <a:defRPr sz="1000">
                          <a:solidFill>
                            <a:srgbClr val="000000"/>
                          </a:solidFill>
                          <a:sym typeface="Helvetica"/>
                        </a:defRPr>
                      </a:pP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6350">
                      <a:solidFill>
                        <a:srgbClr val="000000"/>
                      </a:solidFill>
                      <a:miter lim="400000"/>
                    </a:lnB>
                    <a:solidFill>
                      <a:srgbClr val="BEC0BF"/>
                    </a:solidFill>
                  </a:tcPr>
                </a:tc>
                <a:tc>
                  <a:txBody>
                    <a:bodyPr/>
                    <a:lstStyle/>
                    <a:p>
                      <a:pPr defTabSz="457200">
                        <a:defRPr sz="1000">
                          <a:solidFill>
                            <a:srgbClr val="000000"/>
                          </a:solidFill>
                          <a:sym typeface="Helvetica"/>
                        </a:defRPr>
                      </a:pP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6350">
                      <a:solidFill>
                        <a:srgbClr val="000000"/>
                      </a:solidFill>
                      <a:miter lim="400000"/>
                    </a:lnB>
                    <a:solidFill>
                      <a:srgbClr val="BEC0BF"/>
                    </a:solidFill>
                  </a:tcPr>
                </a:tc>
                <a:tc>
                  <a:txBody>
                    <a:bodyPr/>
                    <a:lstStyle/>
                    <a:p>
                      <a:pPr defTabSz="457200">
                        <a:defRPr sz="1000">
                          <a:solidFill>
                            <a:srgbClr val="000000"/>
                          </a:solidFill>
                          <a:sym typeface="Helvetica"/>
                        </a:defRPr>
                      </a:pP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6350">
                      <a:solidFill>
                        <a:srgbClr val="000000"/>
                      </a:solidFill>
                      <a:miter lim="400000"/>
                    </a:lnB>
                    <a:solidFill>
                      <a:srgbClr val="BEC0BF"/>
                    </a:solidFill>
                  </a:tcPr>
                </a:tc>
              </a:tr>
              <a:tr h="2405259">
                <a:tc>
                  <a:txBody>
                    <a:bodyPr/>
                    <a:lstStyle/>
                    <a:p>
                      <a:pPr defTabSz="457200">
                        <a:defRPr sz="1800"/>
                      </a:pPr>
                      <a:r>
                        <a:rPr b="1" sz="2500">
                          <a:sym typeface="Helvetica"/>
                        </a:rPr>
                        <a:t>Crop Yield per m²</a:t>
                      </a:r>
                    </a:p>
                  </a:txBody>
                  <a:tcPr marL="50800" marR="50800" marT="50800" marB="50800" anchor="t" anchorCtr="0" horzOverflow="overflow">
                    <a:lnL w="3175">
                      <a:solidFill>
                        <a:srgbClr val="000000"/>
                      </a:solidFill>
                      <a:miter lim="400000"/>
                    </a:lnL>
                    <a:lnR w="3175">
                      <a:solidFill>
                        <a:srgbClr val="000000"/>
                      </a:solidFill>
                      <a:miter lim="400000"/>
                    </a:lnR>
                    <a:lnT w="6350">
                      <a:solidFill>
                        <a:srgbClr val="000000"/>
                      </a:solidFill>
                      <a:miter lim="400000"/>
                    </a:lnT>
                    <a:lnB w="3175">
                      <a:solidFill>
                        <a:srgbClr val="000000"/>
                      </a:solidFill>
                      <a:miter lim="400000"/>
                    </a:lnB>
                    <a:noFill/>
                  </a:tcPr>
                </a:tc>
                <a:tc>
                  <a:txBody>
                    <a:bodyPr/>
                    <a:lstStyle/>
                    <a:p>
                      <a:pPr defTabSz="457200">
                        <a:defRPr b="1" sz="2500">
                          <a:sym typeface="Helvetica"/>
                        </a:defRPr>
                      </a:pPr>
                      <a:r>
                        <a:t>Yield per field</a:t>
                      </a:r>
                    </a:p>
                    <a:p>
                      <a:pPr defTabSz="457200">
                        <a:defRPr sz="2500">
                          <a:solidFill>
                            <a:srgbClr val="7F7F7F"/>
                          </a:solidFill>
                          <a:sym typeface="Helvetica"/>
                        </a:defRPr>
                      </a:pPr>
                      <a:r>
                        <a:t>(Yeild per SqM X area of field)</a:t>
                      </a:r>
                    </a:p>
                  </a:txBody>
                  <a:tcPr marL="50800" marR="50800" marT="50800" marB="50800" anchor="t" anchorCtr="0" horzOverflow="overflow">
                    <a:lnL w="3175">
                      <a:solidFill>
                        <a:srgbClr val="000000"/>
                      </a:solidFill>
                      <a:miter lim="400000"/>
                    </a:lnL>
                    <a:lnR w="3175">
                      <a:solidFill>
                        <a:srgbClr val="000000"/>
                      </a:solidFill>
                      <a:miter lim="400000"/>
                    </a:lnR>
                    <a:lnT w="6350">
                      <a:solidFill>
                        <a:srgbClr val="000000"/>
                      </a:solidFill>
                      <a:miter lim="400000"/>
                    </a:lnT>
                    <a:lnB w="3175">
                      <a:solidFill>
                        <a:srgbClr val="000000"/>
                      </a:solidFill>
                      <a:miter lim="400000"/>
                    </a:lnB>
                    <a:noFill/>
                  </a:tcPr>
                </a:tc>
                <a:tc>
                  <a:txBody>
                    <a:bodyPr/>
                    <a:lstStyle/>
                    <a:p>
                      <a:pPr defTabSz="457200">
                        <a:defRPr sz="1800"/>
                      </a:pPr>
                      <a:r>
                        <a:rPr b="1" sz="2500">
                          <a:sym typeface="Helvetica"/>
                        </a:rPr>
                        <a:t>Water Required </a:t>
                      </a:r>
                    </a:p>
                  </a:txBody>
                  <a:tcPr marL="50800" marR="50800" marT="50800" marB="50800" anchor="t" anchorCtr="0" horzOverflow="overflow">
                    <a:lnL w="3175">
                      <a:solidFill>
                        <a:srgbClr val="000000"/>
                      </a:solidFill>
                      <a:miter lim="400000"/>
                    </a:lnL>
                    <a:lnR w="3175">
                      <a:solidFill>
                        <a:srgbClr val="000000"/>
                      </a:solidFill>
                      <a:miter lim="400000"/>
                    </a:lnR>
                    <a:lnT w="6350">
                      <a:solidFill>
                        <a:srgbClr val="000000"/>
                      </a:solidFill>
                      <a:miter lim="400000"/>
                    </a:lnT>
                    <a:lnB w="3175">
                      <a:solidFill>
                        <a:srgbClr val="000000"/>
                      </a:solidFill>
                      <a:miter lim="400000"/>
                    </a:lnB>
                    <a:noFill/>
                  </a:tcPr>
                </a:tc>
                <a:tc>
                  <a:txBody>
                    <a:bodyPr/>
                    <a:lstStyle/>
                    <a:p>
                      <a:pPr defTabSz="457200">
                        <a:defRPr b="1" sz="2500">
                          <a:sym typeface="Helvetica"/>
                        </a:defRPr>
                      </a:pPr>
                      <a:r>
                        <a:t>Total Water</a:t>
                      </a:r>
                    </a:p>
                  </a:txBody>
                  <a:tcPr marL="50800" marR="50800" marT="50800" marB="50800" anchor="t" anchorCtr="0" horzOverflow="overflow">
                    <a:lnL w="3175">
                      <a:solidFill>
                        <a:srgbClr val="000000"/>
                      </a:solidFill>
                      <a:miter lim="400000"/>
                    </a:lnL>
                    <a:lnR w="3175">
                      <a:solidFill>
                        <a:srgbClr val="000000"/>
                      </a:solidFill>
                      <a:miter lim="400000"/>
                    </a:lnR>
                    <a:lnT w="6350">
                      <a:solidFill>
                        <a:srgbClr val="000000"/>
                      </a:solidFill>
                      <a:miter lim="400000"/>
                    </a:lnT>
                    <a:lnB w="3175">
                      <a:solidFill>
                        <a:srgbClr val="000000"/>
                      </a:solidFill>
                      <a:miter lim="400000"/>
                    </a:lnB>
                    <a:noFill/>
                  </a:tcPr>
                </a:tc>
                <a:tc>
                  <a:txBody>
                    <a:bodyPr/>
                    <a:lstStyle/>
                    <a:p>
                      <a:pPr defTabSz="457200">
                        <a:defRPr sz="1800"/>
                      </a:pPr>
                      <a:r>
                        <a:rPr b="1" sz="2500">
                          <a:sym typeface="Helvetica"/>
                        </a:rPr>
                        <a:t>Cost of Water per  m³</a:t>
                      </a:r>
                    </a:p>
                  </a:txBody>
                  <a:tcPr marL="50800" marR="50800" marT="50800" marB="50800" anchor="t" anchorCtr="0" horzOverflow="overflow">
                    <a:lnL w="3175">
                      <a:solidFill>
                        <a:srgbClr val="000000"/>
                      </a:solidFill>
                      <a:miter lim="400000"/>
                    </a:lnL>
                    <a:lnR w="3175">
                      <a:solidFill>
                        <a:srgbClr val="000000"/>
                      </a:solidFill>
                      <a:miter lim="400000"/>
                    </a:lnR>
                    <a:lnT w="6350">
                      <a:solidFill>
                        <a:srgbClr val="000000"/>
                      </a:solidFill>
                      <a:miter lim="400000"/>
                    </a:lnT>
                    <a:lnB w="3175">
                      <a:solidFill>
                        <a:srgbClr val="000000"/>
                      </a:solidFill>
                      <a:miter lim="400000"/>
                    </a:lnB>
                    <a:noFill/>
                  </a:tcPr>
                </a:tc>
                <a:tc>
                  <a:txBody>
                    <a:bodyPr/>
                    <a:lstStyle/>
                    <a:p>
                      <a:pPr defTabSz="457200">
                        <a:defRPr sz="1800"/>
                      </a:pPr>
                      <a:r>
                        <a:rPr b="1" sz="2500">
                          <a:sym typeface="Helvetica"/>
                        </a:rPr>
                        <a:t>Total Cost of Water </a:t>
                      </a:r>
                    </a:p>
                  </a:txBody>
                  <a:tcPr marL="50800" marR="50800" marT="50800" marB="50800" anchor="t" anchorCtr="0" horzOverflow="overflow">
                    <a:lnL w="3175">
                      <a:solidFill>
                        <a:srgbClr val="000000"/>
                      </a:solidFill>
                      <a:miter lim="400000"/>
                    </a:lnL>
                    <a:lnR w="3175">
                      <a:solidFill>
                        <a:srgbClr val="000000"/>
                      </a:solidFill>
                      <a:miter lim="400000"/>
                    </a:lnR>
                    <a:lnT w="6350">
                      <a:solidFill>
                        <a:srgbClr val="000000"/>
                      </a:solidFill>
                      <a:miter lim="400000"/>
                    </a:lnT>
                    <a:lnB w="3175">
                      <a:solidFill>
                        <a:srgbClr val="000000"/>
                      </a:solidFill>
                      <a:miter lim="400000"/>
                    </a:lnB>
                    <a:noFill/>
                  </a:tcPr>
                </a:tc>
                <a:tc>
                  <a:txBody>
                    <a:bodyPr/>
                    <a:lstStyle/>
                    <a:p>
                      <a:pPr defTabSz="457200">
                        <a:defRPr sz="1800"/>
                      </a:pPr>
                      <a:r>
                        <a:rPr b="1" sz="2500">
                          <a:sym typeface="Helvetica"/>
                        </a:rPr>
                        <a:t>Labour &amp; Transport Costs</a:t>
                      </a:r>
                    </a:p>
                  </a:txBody>
                  <a:tcPr marL="50800" marR="50800" marT="50800" marB="50800" anchor="t" anchorCtr="0" horzOverflow="overflow">
                    <a:lnL w="3175">
                      <a:solidFill>
                        <a:srgbClr val="000000"/>
                      </a:solidFill>
                      <a:miter lim="400000"/>
                    </a:lnL>
                    <a:lnR w="3175">
                      <a:solidFill>
                        <a:srgbClr val="000000"/>
                      </a:solidFill>
                      <a:miter lim="400000"/>
                    </a:lnR>
                    <a:lnT w="6350">
                      <a:solidFill>
                        <a:srgbClr val="000000"/>
                      </a:solidFill>
                      <a:miter lim="400000"/>
                    </a:lnT>
                    <a:lnB w="3175">
                      <a:solidFill>
                        <a:srgbClr val="000000"/>
                      </a:solidFill>
                      <a:miter lim="400000"/>
                    </a:lnB>
                    <a:noFill/>
                  </a:tcPr>
                </a:tc>
                <a:tc>
                  <a:txBody>
                    <a:bodyPr/>
                    <a:lstStyle/>
                    <a:p>
                      <a:pPr defTabSz="457200">
                        <a:defRPr sz="1800"/>
                      </a:pPr>
                      <a:r>
                        <a:rPr b="1" sz="2500">
                          <a:sym typeface="Helvetica"/>
                        </a:rPr>
                        <a:t>Market Price</a:t>
                      </a:r>
                    </a:p>
                  </a:txBody>
                  <a:tcPr marL="50800" marR="50800" marT="50800" marB="50800" anchor="t" anchorCtr="0" horzOverflow="overflow">
                    <a:lnL w="3175">
                      <a:solidFill>
                        <a:srgbClr val="000000"/>
                      </a:solidFill>
                      <a:miter lim="400000"/>
                    </a:lnL>
                    <a:lnR w="3175">
                      <a:solidFill>
                        <a:srgbClr val="000000"/>
                      </a:solidFill>
                      <a:miter lim="400000"/>
                    </a:lnR>
                    <a:lnT w="6350">
                      <a:solidFill>
                        <a:srgbClr val="000000"/>
                      </a:solidFill>
                      <a:miter lim="400000"/>
                    </a:lnT>
                    <a:lnB w="3175">
                      <a:solidFill>
                        <a:srgbClr val="000000"/>
                      </a:solidFill>
                      <a:miter lim="400000"/>
                    </a:lnB>
                    <a:noFill/>
                  </a:tcPr>
                </a:tc>
                <a:tc>
                  <a:txBody>
                    <a:bodyPr/>
                    <a:lstStyle/>
                    <a:p>
                      <a:pPr defTabSz="457200">
                        <a:defRPr sz="1800"/>
                      </a:pPr>
                      <a:r>
                        <a:rPr b="1" sz="2500">
                          <a:sym typeface="Helvetica"/>
                        </a:rPr>
                        <a:t>Crop Value</a:t>
                      </a:r>
                    </a:p>
                  </a:txBody>
                  <a:tcPr marL="50800" marR="50800" marT="50800" marB="50800" anchor="t" anchorCtr="0" horzOverflow="overflow">
                    <a:lnL w="3175">
                      <a:solidFill>
                        <a:srgbClr val="000000"/>
                      </a:solidFill>
                      <a:miter lim="400000"/>
                    </a:lnL>
                    <a:lnR w="3175">
                      <a:solidFill>
                        <a:srgbClr val="000000"/>
                      </a:solidFill>
                      <a:miter lim="400000"/>
                    </a:lnR>
                    <a:lnT w="6350">
                      <a:solidFill>
                        <a:srgbClr val="000000"/>
                      </a:solidFill>
                      <a:miter lim="400000"/>
                    </a:lnT>
                    <a:lnB w="3175">
                      <a:solidFill>
                        <a:srgbClr val="000000"/>
                      </a:solidFill>
                      <a:miter lim="400000"/>
                    </a:lnB>
                    <a:noFill/>
                  </a:tcPr>
                </a:tc>
                <a:tc>
                  <a:txBody>
                    <a:bodyPr/>
                    <a:lstStyle/>
                    <a:p>
                      <a:pPr defTabSz="457200">
                        <a:defRPr b="1" sz="2500">
                          <a:sym typeface="Helvetica"/>
                        </a:defRPr>
                      </a:pPr>
                      <a:r>
                        <a:t>Profit</a:t>
                      </a:r>
                    </a:p>
                    <a:p>
                      <a:pPr defTabSz="457200">
                        <a:defRPr sz="2500">
                          <a:solidFill>
                            <a:srgbClr val="7F7F7F"/>
                          </a:solidFill>
                          <a:sym typeface="Helvetica"/>
                        </a:defRPr>
                      </a:pPr>
                      <a:r>
                        <a:t>(Yield per field X Market Price) - (Labour &amp; Transport Costs + Cost of Water)</a:t>
                      </a:r>
                    </a:p>
                  </a:txBody>
                  <a:tcPr marL="50800" marR="50800" marT="50800" marB="50800" anchor="t" anchorCtr="0" horzOverflow="overflow">
                    <a:lnL w="3175">
                      <a:solidFill>
                        <a:srgbClr val="000000"/>
                      </a:solidFill>
                      <a:miter lim="400000"/>
                    </a:lnL>
                    <a:lnR w="3175">
                      <a:solidFill>
                        <a:srgbClr val="000000"/>
                      </a:solidFill>
                      <a:miter lim="400000"/>
                    </a:lnR>
                    <a:lnT w="6350">
                      <a:solidFill>
                        <a:srgbClr val="000000"/>
                      </a:solidFill>
                      <a:miter lim="400000"/>
                    </a:lnT>
                    <a:lnB w="3175">
                      <a:solidFill>
                        <a:srgbClr val="000000"/>
                      </a:solidFill>
                      <a:miter lim="400000"/>
                    </a:lnB>
                    <a:noFill/>
                  </a:tcPr>
                </a:tc>
              </a:tr>
              <a:tr h="1247775">
                <a:tc>
                  <a:txBody>
                    <a:bodyPr/>
                    <a:lstStyle/>
                    <a:p>
                      <a:pPr algn="l" defTabSz="457200">
                        <a:defRPr sz="1800"/>
                      </a:pPr>
                      <a:r>
                        <a:rPr sz="2500">
                          <a:sym typeface="Helvetica"/>
                        </a:rPr>
                        <a:t>Tomato = 9kg per m²</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algn="l" defTabSz="457200">
                        <a:defRPr sz="1800"/>
                      </a:pPr>
                      <a:r>
                        <a:rPr sz="2500">
                          <a:sym typeface="Helvetica"/>
                        </a:rPr>
                        <a:t>4,500 kg per field</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algn="l" defTabSz="457200">
                        <a:defRPr sz="1800"/>
                      </a:pPr>
                      <a:r>
                        <a:rPr sz="2500">
                          <a:sym typeface="Helvetica"/>
                        </a:rPr>
                        <a:t>4.59m³ per kg</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algn="l" defTabSz="457200">
                        <a:defRPr sz="2500">
                          <a:sym typeface="Helvetica"/>
                        </a:defRPr>
                      </a:pP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algn="l" defTabSz="457200">
                        <a:defRPr sz="1800"/>
                      </a:pPr>
                      <a:r>
                        <a:rPr sz="2500">
                          <a:sym typeface="Helvetica"/>
                        </a:rPr>
                        <a:t>$0.10 per m³</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algn="l" defTabSz="457200">
                        <a:defRPr sz="2500">
                          <a:sym typeface="Helvetica"/>
                        </a:defRPr>
                      </a:pP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algn="r" defTabSz="457200">
                        <a:defRPr sz="1800"/>
                      </a:pPr>
                      <a:r>
                        <a:rPr sz="2500">
                          <a:sym typeface="Helvetica"/>
                        </a:rPr>
                        <a:t>$900</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algn="l" defTabSz="457200">
                        <a:defRPr sz="1800"/>
                      </a:pPr>
                      <a:r>
                        <a:rPr sz="2500">
                          <a:sym typeface="Helvetica"/>
                        </a:rPr>
                        <a:t>$0.7 per kg</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algn="l" defTabSz="457200">
                        <a:defRPr sz="2500">
                          <a:sym typeface="Helvetica"/>
                        </a:defRPr>
                      </a:pP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algn="l" defTabSz="457200">
                        <a:defRPr sz="2500">
                          <a:sym typeface="Helvetica"/>
                        </a:defRPr>
                      </a:pP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r>
              <a:tr h="1247775">
                <a:tc>
                  <a:txBody>
                    <a:bodyPr/>
                    <a:lstStyle/>
                    <a:p>
                      <a:pPr algn="l" defTabSz="457200">
                        <a:defRPr sz="1800"/>
                      </a:pPr>
                      <a:r>
                        <a:rPr sz="2500">
                          <a:sym typeface="Helvetica"/>
                        </a:rPr>
                        <a:t>Potato = 5kg per m²</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algn="l" defTabSz="457200">
                        <a:defRPr sz="1800"/>
                      </a:pPr>
                      <a:r>
                        <a:rPr sz="2500">
                          <a:sym typeface="Helvetica"/>
                        </a:rPr>
                        <a:t>2,500 kg per field</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algn="l" defTabSz="457200">
                        <a:defRPr sz="1800"/>
                      </a:pPr>
                      <a:r>
                        <a:rPr sz="2500">
                          <a:sym typeface="Helvetica"/>
                        </a:rPr>
                        <a:t>3.2m³ per kg</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algn="l" defTabSz="457200">
                        <a:defRPr sz="2500">
                          <a:sym typeface="Helvetica"/>
                        </a:defRPr>
                      </a:pP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algn="l" defTabSz="457200">
                        <a:defRPr sz="1800"/>
                      </a:pPr>
                      <a:r>
                        <a:rPr sz="2500">
                          <a:sym typeface="Helvetica"/>
                        </a:rPr>
                        <a:t>$0.10 per m³</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algn="l" defTabSz="457200">
                        <a:defRPr sz="2500">
                          <a:sym typeface="Helvetica"/>
                        </a:defRPr>
                      </a:pP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algn="r" defTabSz="457200">
                        <a:defRPr sz="1800"/>
                      </a:pPr>
                      <a:r>
                        <a:rPr sz="2500">
                          <a:sym typeface="Helvetica"/>
                        </a:rPr>
                        <a:t>$900</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algn="l" defTabSz="457200">
                        <a:defRPr sz="1800"/>
                      </a:pPr>
                      <a:r>
                        <a:rPr sz="2500">
                          <a:sym typeface="Helvetica"/>
                        </a:rPr>
                        <a:t>$.80 per kg</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algn="l" defTabSz="457200">
                        <a:defRPr sz="2500">
                          <a:sym typeface="Helvetica"/>
                        </a:defRPr>
                      </a:pP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algn="l" defTabSz="457200">
                        <a:defRPr sz="2500">
                          <a:sym typeface="Helvetica"/>
                        </a:defRPr>
                      </a:pP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r>
              <a:tr h="1254501">
                <a:tc>
                  <a:txBody>
                    <a:bodyPr/>
                    <a:lstStyle/>
                    <a:p>
                      <a:pPr algn="l" defTabSz="457200">
                        <a:defRPr sz="1800"/>
                      </a:pPr>
                      <a:r>
                        <a:rPr sz="2500">
                          <a:sym typeface="Helvetica"/>
                        </a:rPr>
                        <a:t>Alfalfa = 2.5kg per m²</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algn="l" defTabSz="457200">
                        <a:defRPr sz="1800"/>
                      </a:pPr>
                      <a:r>
                        <a:rPr sz="2500">
                          <a:sym typeface="Helvetica"/>
                        </a:rPr>
                        <a:t>1,250 kg per field</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algn="l" defTabSz="457200">
                        <a:defRPr sz="1800"/>
                      </a:pPr>
                      <a:r>
                        <a:rPr sz="2500">
                          <a:sym typeface="Helvetica"/>
                        </a:rPr>
                        <a:t>5.2m³ per kg</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algn="l" defTabSz="457200">
                        <a:defRPr sz="2500">
                          <a:sym typeface="Helvetica"/>
                        </a:defRPr>
                      </a:pP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algn="l" defTabSz="457200">
                        <a:defRPr sz="1800"/>
                      </a:pPr>
                      <a:r>
                        <a:rPr sz="2500">
                          <a:sym typeface="Helvetica"/>
                        </a:rPr>
                        <a:t>$0.10 per m³</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algn="l" defTabSz="457200">
                        <a:defRPr sz="2500">
                          <a:sym typeface="Helvetica"/>
                        </a:defRPr>
                      </a:pP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algn="r" defTabSz="457200">
                        <a:defRPr sz="1800"/>
                      </a:pPr>
                      <a:r>
                        <a:rPr sz="2500">
                          <a:sym typeface="Helvetica"/>
                        </a:rPr>
                        <a:t>$900</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algn="l" defTabSz="457200">
                        <a:defRPr sz="1800"/>
                      </a:pPr>
                      <a:r>
                        <a:rPr sz="2500">
                          <a:sym typeface="Helvetica"/>
                        </a:rPr>
                        <a:t>$0.05 per kg</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algn="l" defTabSz="457200">
                        <a:defRPr sz="2500">
                          <a:sym typeface="Helvetica"/>
                        </a:defRPr>
                      </a:pP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algn="l" defTabSz="457200">
                        <a:defRPr sz="2500">
                          <a:sym typeface="Helvetica"/>
                        </a:defRPr>
                      </a:pP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r>
              <a:tr h="1247775">
                <a:tc>
                  <a:txBody>
                    <a:bodyPr/>
                    <a:lstStyle/>
                    <a:p>
                      <a:pPr algn="l" defTabSz="457200">
                        <a:defRPr sz="1800"/>
                      </a:pPr>
                      <a:r>
                        <a:rPr sz="2500">
                          <a:sym typeface="Helvetica"/>
                        </a:rPr>
                        <a:t>Grapes = 3kg per m²</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algn="l" defTabSz="457200">
                        <a:defRPr sz="1800"/>
                      </a:pPr>
                      <a:r>
                        <a:rPr sz="2500">
                          <a:sym typeface="Helvetica"/>
                        </a:rPr>
                        <a:t>1,500 kg per field</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algn="l" defTabSz="457200">
                        <a:defRPr sz="1800"/>
                      </a:pPr>
                      <a:r>
                        <a:rPr sz="2500">
                          <a:sym typeface="Helvetica"/>
                        </a:rPr>
                        <a:t>4.5m³ per kg</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algn="l" defTabSz="457200">
                        <a:defRPr sz="2500">
                          <a:sym typeface="Helvetica"/>
                        </a:defRPr>
                      </a:pP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algn="l" defTabSz="457200">
                        <a:defRPr sz="1800"/>
                      </a:pPr>
                      <a:r>
                        <a:rPr sz="2500">
                          <a:sym typeface="Helvetica"/>
                        </a:rPr>
                        <a:t>$0.10 per m³</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algn="l" defTabSz="457200">
                        <a:defRPr sz="2500">
                          <a:sym typeface="Helvetica"/>
                        </a:defRPr>
                      </a:pP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algn="r" defTabSz="457200">
                        <a:defRPr sz="1800"/>
                      </a:pPr>
                      <a:r>
                        <a:rPr sz="2500">
                          <a:sym typeface="Helvetica"/>
                        </a:rPr>
                        <a:t>$900</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algn="l" defTabSz="457200">
                        <a:defRPr sz="1800"/>
                      </a:pPr>
                      <a:r>
                        <a:rPr sz="2500">
                          <a:sym typeface="Helvetica"/>
                        </a:rPr>
                        <a:t>$1.00 per kg</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algn="l" defTabSz="457200">
                        <a:defRPr sz="2500">
                          <a:sym typeface="Helvetica"/>
                        </a:defRPr>
                      </a:pP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algn="l" defTabSz="457200">
                        <a:defRPr sz="2500">
                          <a:sym typeface="Helvetica"/>
                        </a:defRPr>
                      </a:pP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r>
              <a:tr h="1254501">
                <a:tc>
                  <a:txBody>
                    <a:bodyPr/>
                    <a:lstStyle/>
                    <a:p>
                      <a:pPr algn="l" defTabSz="457200">
                        <a:defRPr sz="1800"/>
                      </a:pPr>
                      <a:r>
                        <a:rPr sz="2500">
                          <a:sym typeface="Helvetica"/>
                        </a:rPr>
                        <a:t>Apples= 10kg per m²</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algn="l" defTabSz="457200">
                        <a:defRPr sz="1800"/>
                      </a:pPr>
                      <a:r>
                        <a:rPr sz="2500">
                          <a:sym typeface="Helvetica"/>
                        </a:rPr>
                        <a:t>5,000kg per field</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algn="l" defTabSz="457200">
                        <a:defRPr sz="1800"/>
                      </a:pPr>
                      <a:r>
                        <a:rPr sz="2500">
                          <a:sym typeface="Helvetica"/>
                        </a:rPr>
                        <a:t>13m³ per kg</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algn="l" defTabSz="457200">
                        <a:defRPr sz="2500">
                          <a:sym typeface="Helvetica"/>
                        </a:defRPr>
                      </a:pP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algn="l" defTabSz="457200">
                        <a:defRPr sz="1800"/>
                      </a:pPr>
                      <a:r>
                        <a:rPr sz="2500">
                          <a:sym typeface="Helvetica"/>
                        </a:rPr>
                        <a:t>$0.10 per m³</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algn="l" defTabSz="457200">
                        <a:defRPr sz="2500">
                          <a:sym typeface="Helvetica"/>
                        </a:defRPr>
                      </a:pP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algn="r" defTabSz="457200">
                        <a:defRPr sz="1800"/>
                      </a:pPr>
                      <a:r>
                        <a:rPr sz="2500">
                          <a:sym typeface="Helvetica"/>
                        </a:rPr>
                        <a:t>$900</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algn="l" defTabSz="457200">
                        <a:defRPr sz="1800"/>
                      </a:pPr>
                      <a:r>
                        <a:rPr sz="2500">
                          <a:sym typeface="Helvetica"/>
                        </a:rPr>
                        <a:t>$1.20 per kg</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algn="l" defTabSz="457200">
                        <a:defRPr sz="2500">
                          <a:sym typeface="Helvetica"/>
                        </a:defRPr>
                      </a:pP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algn="l" defTabSz="457200">
                        <a:defRPr sz="2500">
                          <a:sym typeface="Helvetica"/>
                        </a:defRPr>
                      </a:pP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r>
            </a:tbl>
          </a:graphicData>
        </a:graphic>
      </p:graphicFrame>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 grpId="1" fill="hold">
                                  <p:stCondLst>
                                    <p:cond delay="0"/>
                                  </p:stCondLst>
                                  <p:iterate type="el" backwards="0">
                                    <p:tmAbs val="0"/>
                                  </p:iterate>
                                  <p:childTnLst>
                                    <p:set>
                                      <p:cBhvr>
                                        <p:cTn id="6" fill="hold"/>
                                        <p:tgtEl>
                                          <p:spTgt spid="434"/>
                                        </p:tgtEl>
                                        <p:attrNameLst>
                                          <p:attrName>style.visibility</p:attrName>
                                        </p:attrNameLst>
                                      </p:cBhvr>
                                      <p:to>
                                        <p:strVal val="visible"/>
                                      </p:to>
                                    </p:set>
                                    <p:anim calcmode="lin" valueType="num">
                                      <p:cBhvr>
                                        <p:cTn id="7" dur="500" fill="hold"/>
                                        <p:tgtEl>
                                          <p:spTgt spid="434"/>
                                        </p:tgtEl>
                                        <p:attrNameLst>
                                          <p:attrName>ppt_x</p:attrName>
                                        </p:attrNameLst>
                                      </p:cBhvr>
                                      <p:tavLst>
                                        <p:tav tm="0">
                                          <p:val>
                                            <p:strVal val="#ppt_x"/>
                                          </p:val>
                                        </p:tav>
                                        <p:tav tm="100000">
                                          <p:val>
                                            <p:strVal val="#ppt_x"/>
                                          </p:val>
                                        </p:tav>
                                      </p:tavLst>
                                    </p:anim>
                                    <p:anim calcmode="lin" valueType="num">
                                      <p:cBhvr>
                                        <p:cTn id="8" dur="500" fill="hold"/>
                                        <p:tgtEl>
                                          <p:spTgt spid="43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Class="entr" nodeType="afterEffect" presetSubtype="4" presetID="2" grpId="2" fill="hold">
                                  <p:stCondLst>
                                    <p:cond delay="0"/>
                                  </p:stCondLst>
                                  <p:iterate type="el" backwards="0">
                                    <p:tmAbs val="0"/>
                                  </p:iterate>
                                  <p:childTnLst>
                                    <p:set>
                                      <p:cBhvr>
                                        <p:cTn id="11" fill="hold"/>
                                        <p:tgtEl>
                                          <p:spTgt spid="435"/>
                                        </p:tgtEl>
                                        <p:attrNameLst>
                                          <p:attrName>style.visibility</p:attrName>
                                        </p:attrNameLst>
                                      </p:cBhvr>
                                      <p:to>
                                        <p:strVal val="visible"/>
                                      </p:to>
                                    </p:set>
                                    <p:anim calcmode="lin" valueType="num">
                                      <p:cBhvr>
                                        <p:cTn id="12" dur="1000" fill="hold"/>
                                        <p:tgtEl>
                                          <p:spTgt spid="435"/>
                                        </p:tgtEl>
                                        <p:attrNameLst>
                                          <p:attrName>ppt_x</p:attrName>
                                        </p:attrNameLst>
                                      </p:cBhvr>
                                      <p:tavLst>
                                        <p:tav tm="0">
                                          <p:val>
                                            <p:strVal val="#ppt_x"/>
                                          </p:val>
                                        </p:tav>
                                        <p:tav tm="100000">
                                          <p:val>
                                            <p:strVal val="#ppt_x"/>
                                          </p:val>
                                        </p:tav>
                                      </p:tavLst>
                                    </p:anim>
                                    <p:anim calcmode="lin" valueType="num">
                                      <p:cBhvr>
                                        <p:cTn id="13" dur="1000" fill="hold"/>
                                        <p:tgtEl>
                                          <p:spTgt spid="4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34" grpId="1"/>
      <p:bldP build="whole" bldLvl="1" animBg="1" rev="0" advAuto="0" spid="435" grpId="2"/>
    </p:bldLst>
  </p:timing>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8" name="Shape 438"/>
          <p:cNvSpPr/>
          <p:nvPr/>
        </p:nvSpPr>
        <p:spPr>
          <a:xfrm>
            <a:off x="22302931" y="729405"/>
            <a:ext cx="844155" cy="844382"/>
          </a:xfrm>
          <a:prstGeom prst="ellipse">
            <a:avLst/>
          </a:prstGeom>
          <a:solidFill>
            <a:srgbClr val="25C8B4"/>
          </a:solidFill>
          <a:ln w="12700">
            <a:miter lim="400000"/>
          </a:ln>
        </p:spPr>
        <p:txBody>
          <a:bodyPr lIns="45718" tIns="45718" rIns="45718" bIns="45718" anchor="ctr"/>
          <a:lstStyle/>
          <a:p>
            <a:pPr algn="ctr">
              <a:defRPr>
                <a:solidFill>
                  <a:srgbClr val="91969B"/>
                </a:solidFill>
              </a:defRPr>
            </a:pPr>
          </a:p>
        </p:txBody>
      </p:sp>
      <p:sp>
        <p:nvSpPr>
          <p:cNvPr id="439" name="Shape 439"/>
          <p:cNvSpPr/>
          <p:nvPr/>
        </p:nvSpPr>
        <p:spPr>
          <a:xfrm>
            <a:off x="7791463" y="12512739"/>
            <a:ext cx="8807514" cy="627343"/>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defRPr sz="3000" u="sng">
                <a:solidFill>
                  <a:srgbClr val="0000FF"/>
                </a:solidFill>
                <a:uFill>
                  <a:solidFill>
                    <a:srgbClr val="0000FF"/>
                  </a:solidFill>
                </a:uFill>
                <a:latin typeface="Gill Sans"/>
                <a:ea typeface="Gill Sans"/>
                <a:cs typeface="Gill Sans"/>
                <a:sym typeface="Gill Sans"/>
                <a:hlinkClick r:id="rId2" invalidUrl="" action="" tgtFrame="" tooltip="" history="1" highlightClick="0" endSnd="0"/>
              </a:defRPr>
            </a:lvl1pPr>
          </a:lstStyle>
          <a:p>
            <a:pPr>
              <a:defRPr>
                <a:solidFill>
                  <a:srgbClr val="53585F"/>
                </a:solidFill>
                <a:uFillTx/>
              </a:defRPr>
            </a:pPr>
            <a:r>
              <a:rPr>
                <a:solidFill>
                  <a:srgbClr val="0000FF"/>
                </a:solidFill>
                <a:uFill>
                  <a:solidFill>
                    <a:srgbClr val="0000FF"/>
                  </a:solidFill>
                </a:uFill>
                <a:hlinkClick r:id="rId2" invalidUrl="" action="" tgtFrame="" tooltip="" history="1" highlightClick="0" endSnd="0"/>
              </a:rPr>
              <a:t>www.thewaterdiaries.com</a:t>
            </a:r>
          </a:p>
        </p:txBody>
      </p:sp>
      <p:sp>
        <p:nvSpPr>
          <p:cNvPr id="440" name="Shape 440"/>
          <p:cNvSpPr/>
          <p:nvPr>
            <p:ph type="sldNum" sz="quarter" idx="4294967295"/>
          </p:nvPr>
        </p:nvSpPr>
        <p:spPr>
          <a:xfrm>
            <a:off x="22495139" y="902676"/>
            <a:ext cx="459739" cy="497839"/>
          </a:xfrm>
          <a:prstGeom prst="rect">
            <a:avLst/>
          </a:prstGeom>
          <a:extLst>
            <a:ext uri="{C572A759-6A51-4108-AA02-DFA0A04FC94B}">
              <ma14:wrappingTextBoxFlag xmlns:ma14="http://schemas.microsoft.com/office/mac/drawingml/2011/main" val="1"/>
            </a:ext>
          </a:extLst>
        </p:spPr>
        <p:txBody>
          <a:bodyPr wrap="none" lIns="45718" tIns="45718" rIns="45718" bIns="45718"/>
          <a:lstStyle>
            <a:lvl1pPr defTabSz="1828432"/>
          </a:lstStyle>
          <a:p>
            <a:pPr/>
            <a:fld id="{86CB4B4D-7CA3-9044-876B-883B54F8677D}" type="slidenum"/>
          </a:p>
        </p:txBody>
      </p:sp>
      <p:pic>
        <p:nvPicPr>
          <p:cNvPr id="441" name="image1.png"/>
          <p:cNvPicPr>
            <a:picLocks noChangeAspect="1"/>
          </p:cNvPicPr>
          <p:nvPr/>
        </p:nvPicPr>
        <p:blipFill>
          <a:blip r:embed="rId3">
            <a:extLst/>
          </a:blip>
          <a:stretch>
            <a:fillRect/>
          </a:stretch>
        </p:blipFill>
        <p:spPr>
          <a:xfrm>
            <a:off x="1018423" y="11493258"/>
            <a:ext cx="3055704" cy="1505473"/>
          </a:xfrm>
          <a:prstGeom prst="rect">
            <a:avLst/>
          </a:prstGeom>
          <a:ln w="12700">
            <a:miter lim="400000"/>
          </a:ln>
        </p:spPr>
      </p:pic>
      <p:pic>
        <p:nvPicPr>
          <p:cNvPr id="442" name="image2.png"/>
          <p:cNvPicPr>
            <a:picLocks noChangeAspect="1"/>
          </p:cNvPicPr>
          <p:nvPr/>
        </p:nvPicPr>
        <p:blipFill>
          <a:blip r:embed="rId4">
            <a:alphaModFix amt="69746"/>
            <a:extLst/>
          </a:blip>
          <a:stretch>
            <a:fillRect/>
          </a:stretch>
        </p:blipFill>
        <p:spPr>
          <a:xfrm>
            <a:off x="21515660" y="10875895"/>
            <a:ext cx="5328939" cy="5234061"/>
          </a:xfrm>
          <a:prstGeom prst="rect">
            <a:avLst/>
          </a:prstGeom>
          <a:ln w="12700">
            <a:miter lim="400000"/>
          </a:ln>
        </p:spPr>
      </p:pic>
      <p:sp>
        <p:nvSpPr>
          <p:cNvPr id="443" name="Shape 443"/>
          <p:cNvSpPr/>
          <p:nvPr/>
        </p:nvSpPr>
        <p:spPr>
          <a:xfrm>
            <a:off x="742343" y="736754"/>
            <a:ext cx="4465920" cy="1633978"/>
          </a:xfrm>
          <a:prstGeom prst="rect">
            <a:avLst/>
          </a:prstGeom>
          <a:solidFill>
            <a:srgbClr val="FBA622"/>
          </a:solidFill>
          <a:ln w="12700">
            <a:miter lim="400000"/>
          </a:ln>
        </p:spPr>
        <p:txBody>
          <a:bodyPr lIns="45718" tIns="45718" rIns="45718" bIns="45718" anchor="ctr"/>
          <a:lstStyle/>
          <a:p>
            <a:pPr>
              <a:defRPr sz="2800">
                <a:solidFill>
                  <a:srgbClr val="FFFFFF"/>
                </a:solidFill>
              </a:defRPr>
            </a:pPr>
          </a:p>
        </p:txBody>
      </p:sp>
      <p:sp>
        <p:nvSpPr>
          <p:cNvPr id="444" name="Shape 444"/>
          <p:cNvSpPr/>
          <p:nvPr/>
        </p:nvSpPr>
        <p:spPr>
          <a:xfrm>
            <a:off x="2515604" y="1267992"/>
            <a:ext cx="2297752" cy="53330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nSpc>
                <a:spcPts val="4500"/>
              </a:lnSpc>
              <a:spcBef>
                <a:spcPts val="1600"/>
              </a:spcBef>
              <a:defRPr cap="all" spc="43" sz="2600">
                <a:solidFill>
                  <a:srgbClr val="FFFFFF"/>
                </a:solidFill>
                <a:latin typeface="Gill Sans"/>
                <a:ea typeface="Gill Sans"/>
                <a:cs typeface="Gill Sans"/>
                <a:sym typeface="Gill Sans"/>
              </a:defRPr>
            </a:lvl1pPr>
          </a:lstStyle>
          <a:p>
            <a:pPr/>
            <a:r>
              <a:t>Calculating</a:t>
            </a:r>
          </a:p>
        </p:txBody>
      </p:sp>
      <p:sp>
        <p:nvSpPr>
          <p:cNvPr id="445" name="Shape 445"/>
          <p:cNvSpPr/>
          <p:nvPr/>
        </p:nvSpPr>
        <p:spPr>
          <a:xfrm>
            <a:off x="1263537" y="1057709"/>
            <a:ext cx="993024" cy="992067"/>
          </a:xfrm>
          <a:prstGeom prst="ellipse">
            <a:avLst/>
          </a:prstGeom>
          <a:solidFill>
            <a:srgbClr val="F94151"/>
          </a:solidFill>
          <a:ln w="25400">
            <a:solidFill>
              <a:srgbClr val="000000">
                <a:alpha val="0"/>
              </a:srgbClr>
            </a:solidFill>
            <a:miter lim="400000"/>
          </a:ln>
        </p:spPr>
        <p:txBody>
          <a:bodyPr lIns="45718" tIns="45718" rIns="45718" bIns="45718" anchor="ctr"/>
          <a:lstStyle/>
          <a:p>
            <a:pPr>
              <a:defRPr sz="5600">
                <a:solidFill>
                  <a:srgbClr val="91969B"/>
                </a:solidFill>
                <a:effectLst>
                  <a:outerShdw sx="100000" sy="100000" kx="0" ky="0" algn="b" rotWithShape="0" blurRad="38100" dist="38100" dir="2700000">
                    <a:srgbClr val="000000"/>
                  </a:outerShdw>
                </a:effectLst>
                <a:latin typeface="Gill Sans"/>
                <a:ea typeface="Gill Sans"/>
                <a:cs typeface="Gill Sans"/>
                <a:sym typeface="Gill Sans"/>
              </a:defRPr>
            </a:pPr>
          </a:p>
        </p:txBody>
      </p:sp>
      <p:sp>
        <p:nvSpPr>
          <p:cNvPr id="446" name="Shape 446"/>
          <p:cNvSpPr/>
          <p:nvPr/>
        </p:nvSpPr>
        <p:spPr>
          <a:xfrm>
            <a:off x="1467056" y="1268063"/>
            <a:ext cx="585985" cy="5713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75" y="0"/>
                </a:moveTo>
                <a:cubicBezTo>
                  <a:pt x="4930" y="0"/>
                  <a:pt x="0" y="4930"/>
                  <a:pt x="0" y="10825"/>
                </a:cubicBezTo>
                <a:cubicBezTo>
                  <a:pt x="0" y="17077"/>
                  <a:pt x="4930" y="21600"/>
                  <a:pt x="10775" y="21600"/>
                </a:cubicBezTo>
                <a:cubicBezTo>
                  <a:pt x="16619" y="21600"/>
                  <a:pt x="21600" y="17077"/>
                  <a:pt x="21600" y="10825"/>
                </a:cubicBezTo>
                <a:cubicBezTo>
                  <a:pt x="21600" y="4930"/>
                  <a:pt x="16619" y="0"/>
                  <a:pt x="10775" y="0"/>
                </a:cubicBezTo>
                <a:close/>
                <a:moveTo>
                  <a:pt x="11639" y="19821"/>
                </a:moveTo>
                <a:cubicBezTo>
                  <a:pt x="11639" y="14840"/>
                  <a:pt x="11639" y="14840"/>
                  <a:pt x="11639" y="14840"/>
                </a:cubicBezTo>
                <a:cubicBezTo>
                  <a:pt x="9860" y="14840"/>
                  <a:pt x="9860" y="14840"/>
                  <a:pt x="9860" y="14840"/>
                </a:cubicBezTo>
                <a:cubicBezTo>
                  <a:pt x="9860" y="19821"/>
                  <a:pt x="9860" y="19821"/>
                  <a:pt x="9860" y="19821"/>
                </a:cubicBezTo>
                <a:cubicBezTo>
                  <a:pt x="5794" y="19313"/>
                  <a:pt x="2236" y="15755"/>
                  <a:pt x="1779" y="11689"/>
                </a:cubicBezTo>
                <a:cubicBezTo>
                  <a:pt x="6709" y="11689"/>
                  <a:pt x="6709" y="11689"/>
                  <a:pt x="6709" y="11689"/>
                </a:cubicBezTo>
                <a:cubicBezTo>
                  <a:pt x="6709" y="9911"/>
                  <a:pt x="6709" y="9911"/>
                  <a:pt x="6709" y="9911"/>
                </a:cubicBezTo>
                <a:cubicBezTo>
                  <a:pt x="1779" y="9911"/>
                  <a:pt x="1779" y="9911"/>
                  <a:pt x="1779" y="9911"/>
                </a:cubicBezTo>
                <a:cubicBezTo>
                  <a:pt x="2236" y="5845"/>
                  <a:pt x="5794" y="2694"/>
                  <a:pt x="9860" y="2236"/>
                </a:cubicBezTo>
                <a:cubicBezTo>
                  <a:pt x="9860" y="7217"/>
                  <a:pt x="9860" y="7217"/>
                  <a:pt x="9860" y="7217"/>
                </a:cubicBezTo>
                <a:cubicBezTo>
                  <a:pt x="11639" y="7217"/>
                  <a:pt x="11639" y="7217"/>
                  <a:pt x="11639" y="7217"/>
                </a:cubicBezTo>
                <a:cubicBezTo>
                  <a:pt x="11639" y="2236"/>
                  <a:pt x="11639" y="2236"/>
                  <a:pt x="11639" y="2236"/>
                </a:cubicBezTo>
                <a:cubicBezTo>
                  <a:pt x="15755" y="2694"/>
                  <a:pt x="19313" y="5845"/>
                  <a:pt x="19313" y="9911"/>
                </a:cubicBezTo>
                <a:cubicBezTo>
                  <a:pt x="14840" y="9911"/>
                  <a:pt x="14840" y="9911"/>
                  <a:pt x="14840" y="9911"/>
                </a:cubicBezTo>
                <a:cubicBezTo>
                  <a:pt x="14840" y="11689"/>
                  <a:pt x="14840" y="11689"/>
                  <a:pt x="14840" y="11689"/>
                </a:cubicBezTo>
                <a:cubicBezTo>
                  <a:pt x="19313" y="11689"/>
                  <a:pt x="19313" y="11689"/>
                  <a:pt x="19313" y="11689"/>
                </a:cubicBezTo>
                <a:cubicBezTo>
                  <a:pt x="19313" y="15755"/>
                  <a:pt x="15755" y="19313"/>
                  <a:pt x="11639" y="19821"/>
                </a:cubicBezTo>
                <a:close/>
              </a:path>
            </a:pathLst>
          </a:custGeom>
          <a:solidFill>
            <a:srgbClr val="FFFFFF"/>
          </a:solidFill>
          <a:ln w="12700">
            <a:miter lim="400000"/>
          </a:ln>
        </p:spPr>
        <p:txBody>
          <a:bodyPr lIns="45718" tIns="45718" rIns="45718" bIns="45718" anchor="ctr"/>
          <a:lstStyle/>
          <a:p>
            <a:pPr>
              <a:defRPr>
                <a:solidFill>
                  <a:srgbClr val="91969B"/>
                </a:solidFill>
              </a:defRPr>
            </a:pPr>
          </a:p>
        </p:txBody>
      </p:sp>
      <p:graphicFrame>
        <p:nvGraphicFramePr>
          <p:cNvPr id="447" name="Table 447"/>
          <p:cNvGraphicFramePr/>
          <p:nvPr/>
        </p:nvGraphicFramePr>
        <p:xfrm>
          <a:off x="5448300" y="1974850"/>
          <a:ext cx="16137029" cy="8915399"/>
        </p:xfrm>
        <a:graphic xmlns:a="http://schemas.openxmlformats.org/drawingml/2006/main">
          <a:graphicData uri="http://schemas.openxmlformats.org/drawingml/2006/table">
            <a:tbl>
              <a:tblPr firstCol="0" firstRow="1" lastCol="0" lastRow="0" bandCol="0" bandRow="1" rtl="0">
                <a:tableStyleId>{4C3C2611-4C71-4FC5-86AE-919BDF0F9419}</a:tableStyleId>
              </a:tblPr>
              <a:tblGrid>
                <a:gridCol w="1490188"/>
                <a:gridCol w="1490188"/>
                <a:gridCol w="1490188"/>
                <a:gridCol w="1490188"/>
                <a:gridCol w="1490188"/>
                <a:gridCol w="1490188"/>
                <a:gridCol w="1490188"/>
                <a:gridCol w="1490188"/>
                <a:gridCol w="1490188"/>
                <a:gridCol w="2725338"/>
              </a:tblGrid>
              <a:tr h="284162">
                <a:tc gridSpan="2">
                  <a:txBody>
                    <a:bodyPr/>
                    <a:lstStyle/>
                    <a:p>
                      <a:pPr defTabSz="457200">
                        <a:defRPr sz="1000">
                          <a:solidFill>
                            <a:srgbClr val="000000"/>
                          </a:solidFill>
                          <a:sym typeface="Helvetica"/>
                        </a:defRPr>
                      </a:pP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6350">
                      <a:solidFill>
                        <a:srgbClr val="000000"/>
                      </a:solidFill>
                      <a:miter lim="400000"/>
                    </a:lnB>
                    <a:solidFill>
                      <a:srgbClr val="BEC0BF"/>
                    </a:solidFill>
                  </a:tcPr>
                </a:tc>
                <a:tc hMerge="1">
                  <a:tcPr/>
                </a:tc>
                <a:tc>
                  <a:txBody>
                    <a:bodyPr/>
                    <a:lstStyle/>
                    <a:p>
                      <a:pPr defTabSz="457200">
                        <a:defRPr sz="1000">
                          <a:solidFill>
                            <a:srgbClr val="000000"/>
                          </a:solidFill>
                          <a:sym typeface="Helvetica"/>
                        </a:defRPr>
                      </a:pP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6350">
                      <a:solidFill>
                        <a:srgbClr val="000000"/>
                      </a:solidFill>
                      <a:miter lim="400000"/>
                    </a:lnB>
                    <a:solidFill>
                      <a:srgbClr val="BEC0BF"/>
                    </a:solidFill>
                  </a:tcPr>
                </a:tc>
                <a:tc>
                  <a:txBody>
                    <a:bodyPr/>
                    <a:lstStyle/>
                    <a:p>
                      <a:pPr defTabSz="457200">
                        <a:defRPr sz="1000">
                          <a:solidFill>
                            <a:srgbClr val="000000"/>
                          </a:solidFill>
                          <a:sym typeface="Helvetica"/>
                        </a:defRPr>
                      </a:pP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6350">
                      <a:solidFill>
                        <a:srgbClr val="000000"/>
                      </a:solidFill>
                      <a:miter lim="400000"/>
                    </a:lnB>
                    <a:solidFill>
                      <a:srgbClr val="BEC0BF"/>
                    </a:solidFill>
                  </a:tcPr>
                </a:tc>
                <a:tc>
                  <a:txBody>
                    <a:bodyPr/>
                    <a:lstStyle/>
                    <a:p>
                      <a:pPr defTabSz="457200">
                        <a:defRPr sz="1000">
                          <a:solidFill>
                            <a:srgbClr val="000000"/>
                          </a:solidFill>
                          <a:sym typeface="Helvetica"/>
                        </a:defRPr>
                      </a:pP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6350">
                      <a:solidFill>
                        <a:srgbClr val="000000"/>
                      </a:solidFill>
                      <a:miter lim="400000"/>
                    </a:lnB>
                    <a:solidFill>
                      <a:srgbClr val="BEC0BF"/>
                    </a:solidFill>
                  </a:tcPr>
                </a:tc>
                <a:tc>
                  <a:txBody>
                    <a:bodyPr/>
                    <a:lstStyle/>
                    <a:p>
                      <a:pPr defTabSz="457200">
                        <a:defRPr sz="1000">
                          <a:solidFill>
                            <a:srgbClr val="000000"/>
                          </a:solidFill>
                          <a:sym typeface="Helvetica"/>
                        </a:defRPr>
                      </a:pP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6350">
                      <a:solidFill>
                        <a:srgbClr val="000000"/>
                      </a:solidFill>
                      <a:miter lim="400000"/>
                    </a:lnB>
                    <a:solidFill>
                      <a:srgbClr val="BEC0BF"/>
                    </a:solidFill>
                  </a:tcPr>
                </a:tc>
                <a:tc>
                  <a:txBody>
                    <a:bodyPr/>
                    <a:lstStyle/>
                    <a:p>
                      <a:pPr defTabSz="457200">
                        <a:defRPr sz="1000">
                          <a:solidFill>
                            <a:srgbClr val="000000"/>
                          </a:solidFill>
                          <a:sym typeface="Helvetica"/>
                        </a:defRPr>
                      </a:pP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6350">
                      <a:solidFill>
                        <a:srgbClr val="000000"/>
                      </a:solidFill>
                      <a:miter lim="400000"/>
                    </a:lnB>
                    <a:solidFill>
                      <a:srgbClr val="BEC0BF"/>
                    </a:solidFill>
                  </a:tcPr>
                </a:tc>
                <a:tc>
                  <a:txBody>
                    <a:bodyPr/>
                    <a:lstStyle/>
                    <a:p>
                      <a:pPr defTabSz="457200">
                        <a:defRPr sz="1000">
                          <a:solidFill>
                            <a:srgbClr val="000000"/>
                          </a:solidFill>
                          <a:sym typeface="Helvetica"/>
                        </a:defRPr>
                      </a:pP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6350">
                      <a:solidFill>
                        <a:srgbClr val="000000"/>
                      </a:solidFill>
                      <a:miter lim="400000"/>
                    </a:lnB>
                    <a:solidFill>
                      <a:srgbClr val="BEC0BF"/>
                    </a:solidFill>
                  </a:tcPr>
                </a:tc>
                <a:tc>
                  <a:txBody>
                    <a:bodyPr/>
                    <a:lstStyle/>
                    <a:p>
                      <a:pPr defTabSz="457200">
                        <a:defRPr sz="1000">
                          <a:solidFill>
                            <a:srgbClr val="000000"/>
                          </a:solidFill>
                          <a:sym typeface="Helvetica"/>
                        </a:defRPr>
                      </a:pP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6350">
                      <a:solidFill>
                        <a:srgbClr val="000000"/>
                      </a:solidFill>
                      <a:miter lim="400000"/>
                    </a:lnB>
                    <a:solidFill>
                      <a:srgbClr val="BEC0BF"/>
                    </a:solidFill>
                  </a:tcPr>
                </a:tc>
                <a:tc>
                  <a:txBody>
                    <a:bodyPr/>
                    <a:lstStyle/>
                    <a:p>
                      <a:pPr defTabSz="457200">
                        <a:defRPr sz="1000">
                          <a:solidFill>
                            <a:srgbClr val="000000"/>
                          </a:solidFill>
                          <a:sym typeface="Helvetica"/>
                        </a:defRPr>
                      </a:pP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6350">
                      <a:solidFill>
                        <a:srgbClr val="000000"/>
                      </a:solidFill>
                      <a:miter lim="400000"/>
                    </a:lnB>
                    <a:solidFill>
                      <a:srgbClr val="BEC0BF"/>
                    </a:solidFill>
                  </a:tcPr>
                </a:tc>
              </a:tr>
              <a:tr h="2392362">
                <a:tc>
                  <a:txBody>
                    <a:bodyPr/>
                    <a:lstStyle/>
                    <a:p>
                      <a:pPr defTabSz="457200">
                        <a:defRPr sz="1800"/>
                      </a:pPr>
                      <a:r>
                        <a:rPr b="1" sz="2500">
                          <a:sym typeface="Helvetica"/>
                        </a:rPr>
                        <a:t>Crop Yield per m²</a:t>
                      </a:r>
                    </a:p>
                  </a:txBody>
                  <a:tcPr marL="50800" marR="50800" marT="50800" marB="50800" anchor="t" anchorCtr="0" horzOverflow="overflow">
                    <a:lnL w="3175">
                      <a:solidFill>
                        <a:srgbClr val="000000"/>
                      </a:solidFill>
                      <a:miter lim="400000"/>
                    </a:lnL>
                    <a:lnR w="3175">
                      <a:solidFill>
                        <a:srgbClr val="000000"/>
                      </a:solidFill>
                      <a:miter lim="400000"/>
                    </a:lnR>
                    <a:lnT w="6350">
                      <a:solidFill>
                        <a:srgbClr val="000000"/>
                      </a:solidFill>
                      <a:miter lim="400000"/>
                    </a:lnT>
                    <a:lnB w="3175">
                      <a:solidFill>
                        <a:srgbClr val="000000"/>
                      </a:solidFill>
                      <a:miter lim="400000"/>
                    </a:lnB>
                    <a:noFill/>
                  </a:tcPr>
                </a:tc>
                <a:tc>
                  <a:txBody>
                    <a:bodyPr/>
                    <a:lstStyle/>
                    <a:p>
                      <a:pPr defTabSz="457200">
                        <a:defRPr b="1" sz="2500">
                          <a:sym typeface="Helvetica"/>
                        </a:defRPr>
                      </a:pPr>
                      <a:r>
                        <a:t>Yield per field</a:t>
                      </a:r>
                    </a:p>
                    <a:p>
                      <a:pPr defTabSz="457200">
                        <a:defRPr sz="2500">
                          <a:solidFill>
                            <a:srgbClr val="7F7F7F"/>
                          </a:solidFill>
                          <a:sym typeface="Helvetica"/>
                        </a:defRPr>
                      </a:pPr>
                      <a:r>
                        <a:t>(Yeild per SqM X area of field)</a:t>
                      </a:r>
                    </a:p>
                  </a:txBody>
                  <a:tcPr marL="50800" marR="50800" marT="50800" marB="50800" anchor="t" anchorCtr="0" horzOverflow="overflow">
                    <a:lnL w="3175">
                      <a:solidFill>
                        <a:srgbClr val="000000"/>
                      </a:solidFill>
                      <a:miter lim="400000"/>
                    </a:lnL>
                    <a:lnR w="3175">
                      <a:solidFill>
                        <a:srgbClr val="000000"/>
                      </a:solidFill>
                      <a:miter lim="400000"/>
                    </a:lnR>
                    <a:lnT w="6350">
                      <a:solidFill>
                        <a:srgbClr val="000000"/>
                      </a:solidFill>
                      <a:miter lim="400000"/>
                    </a:lnT>
                    <a:lnB w="3175">
                      <a:solidFill>
                        <a:srgbClr val="000000"/>
                      </a:solidFill>
                      <a:miter lim="400000"/>
                    </a:lnB>
                    <a:noFill/>
                  </a:tcPr>
                </a:tc>
                <a:tc>
                  <a:txBody>
                    <a:bodyPr/>
                    <a:lstStyle/>
                    <a:p>
                      <a:pPr defTabSz="457200">
                        <a:defRPr sz="1800"/>
                      </a:pPr>
                      <a:r>
                        <a:rPr b="1" sz="2500">
                          <a:sym typeface="Helvetica"/>
                        </a:rPr>
                        <a:t>Water Required </a:t>
                      </a:r>
                    </a:p>
                  </a:txBody>
                  <a:tcPr marL="50800" marR="50800" marT="50800" marB="50800" anchor="t" anchorCtr="0" horzOverflow="overflow">
                    <a:lnL w="3175">
                      <a:solidFill>
                        <a:srgbClr val="000000"/>
                      </a:solidFill>
                      <a:miter lim="400000"/>
                    </a:lnL>
                    <a:lnR w="3175">
                      <a:solidFill>
                        <a:srgbClr val="000000"/>
                      </a:solidFill>
                      <a:miter lim="400000"/>
                    </a:lnR>
                    <a:lnT w="6350">
                      <a:solidFill>
                        <a:srgbClr val="000000"/>
                      </a:solidFill>
                      <a:miter lim="400000"/>
                    </a:lnT>
                    <a:lnB w="3175">
                      <a:solidFill>
                        <a:srgbClr val="000000"/>
                      </a:solidFill>
                      <a:miter lim="400000"/>
                    </a:lnB>
                    <a:noFill/>
                  </a:tcPr>
                </a:tc>
                <a:tc>
                  <a:txBody>
                    <a:bodyPr/>
                    <a:lstStyle/>
                    <a:p>
                      <a:pPr defTabSz="457200">
                        <a:defRPr b="1" sz="2500">
                          <a:sym typeface="Helvetica"/>
                        </a:defRPr>
                      </a:pPr>
                      <a:r>
                        <a:t>Total Water</a:t>
                      </a:r>
                    </a:p>
                  </a:txBody>
                  <a:tcPr marL="50800" marR="50800" marT="50800" marB="50800" anchor="t" anchorCtr="0" horzOverflow="overflow">
                    <a:lnL w="3175">
                      <a:solidFill>
                        <a:srgbClr val="000000"/>
                      </a:solidFill>
                      <a:miter lim="400000"/>
                    </a:lnL>
                    <a:lnR w="3175">
                      <a:solidFill>
                        <a:srgbClr val="000000"/>
                      </a:solidFill>
                      <a:miter lim="400000"/>
                    </a:lnR>
                    <a:lnT w="6350">
                      <a:solidFill>
                        <a:srgbClr val="000000"/>
                      </a:solidFill>
                      <a:miter lim="400000"/>
                    </a:lnT>
                    <a:lnB w="3175">
                      <a:solidFill>
                        <a:srgbClr val="000000"/>
                      </a:solidFill>
                      <a:miter lim="400000"/>
                    </a:lnB>
                    <a:noFill/>
                  </a:tcPr>
                </a:tc>
                <a:tc>
                  <a:txBody>
                    <a:bodyPr/>
                    <a:lstStyle/>
                    <a:p>
                      <a:pPr defTabSz="457200">
                        <a:defRPr sz="1800"/>
                      </a:pPr>
                      <a:r>
                        <a:rPr b="1" sz="2500">
                          <a:sym typeface="Helvetica"/>
                        </a:rPr>
                        <a:t>Cost of Water per  m³</a:t>
                      </a:r>
                    </a:p>
                  </a:txBody>
                  <a:tcPr marL="50800" marR="50800" marT="50800" marB="50800" anchor="t" anchorCtr="0" horzOverflow="overflow">
                    <a:lnL w="3175">
                      <a:solidFill>
                        <a:srgbClr val="000000"/>
                      </a:solidFill>
                      <a:miter lim="400000"/>
                    </a:lnL>
                    <a:lnR w="3175">
                      <a:solidFill>
                        <a:srgbClr val="000000"/>
                      </a:solidFill>
                      <a:miter lim="400000"/>
                    </a:lnR>
                    <a:lnT w="6350">
                      <a:solidFill>
                        <a:srgbClr val="000000"/>
                      </a:solidFill>
                      <a:miter lim="400000"/>
                    </a:lnT>
                    <a:lnB w="3175">
                      <a:solidFill>
                        <a:srgbClr val="000000"/>
                      </a:solidFill>
                      <a:miter lim="400000"/>
                    </a:lnB>
                    <a:noFill/>
                  </a:tcPr>
                </a:tc>
                <a:tc>
                  <a:txBody>
                    <a:bodyPr/>
                    <a:lstStyle/>
                    <a:p>
                      <a:pPr defTabSz="457200">
                        <a:defRPr sz="1800"/>
                      </a:pPr>
                      <a:r>
                        <a:rPr b="1" sz="2500">
                          <a:sym typeface="Helvetica"/>
                        </a:rPr>
                        <a:t>Total Cost of Water </a:t>
                      </a:r>
                    </a:p>
                  </a:txBody>
                  <a:tcPr marL="50800" marR="50800" marT="50800" marB="50800" anchor="t" anchorCtr="0" horzOverflow="overflow">
                    <a:lnL w="3175">
                      <a:solidFill>
                        <a:srgbClr val="000000"/>
                      </a:solidFill>
                      <a:miter lim="400000"/>
                    </a:lnL>
                    <a:lnR w="3175">
                      <a:solidFill>
                        <a:srgbClr val="000000"/>
                      </a:solidFill>
                      <a:miter lim="400000"/>
                    </a:lnR>
                    <a:lnT w="6350">
                      <a:solidFill>
                        <a:srgbClr val="000000"/>
                      </a:solidFill>
                      <a:miter lim="400000"/>
                    </a:lnT>
                    <a:lnB w="3175">
                      <a:solidFill>
                        <a:srgbClr val="000000"/>
                      </a:solidFill>
                      <a:miter lim="400000"/>
                    </a:lnB>
                    <a:noFill/>
                  </a:tcPr>
                </a:tc>
                <a:tc>
                  <a:txBody>
                    <a:bodyPr/>
                    <a:lstStyle/>
                    <a:p>
                      <a:pPr defTabSz="457200">
                        <a:defRPr sz="1800"/>
                      </a:pPr>
                      <a:r>
                        <a:rPr b="1" sz="2500">
                          <a:sym typeface="Helvetica"/>
                        </a:rPr>
                        <a:t>Labour &amp; Transport Costs</a:t>
                      </a:r>
                    </a:p>
                  </a:txBody>
                  <a:tcPr marL="50800" marR="50800" marT="50800" marB="50800" anchor="t" anchorCtr="0" horzOverflow="overflow">
                    <a:lnL w="3175">
                      <a:solidFill>
                        <a:srgbClr val="000000"/>
                      </a:solidFill>
                      <a:miter lim="400000"/>
                    </a:lnL>
                    <a:lnR w="3175">
                      <a:solidFill>
                        <a:srgbClr val="000000"/>
                      </a:solidFill>
                      <a:miter lim="400000"/>
                    </a:lnR>
                    <a:lnT w="6350">
                      <a:solidFill>
                        <a:srgbClr val="000000"/>
                      </a:solidFill>
                      <a:miter lim="400000"/>
                    </a:lnT>
                    <a:lnB w="3175">
                      <a:solidFill>
                        <a:srgbClr val="000000"/>
                      </a:solidFill>
                      <a:miter lim="400000"/>
                    </a:lnB>
                    <a:noFill/>
                  </a:tcPr>
                </a:tc>
                <a:tc>
                  <a:txBody>
                    <a:bodyPr/>
                    <a:lstStyle/>
                    <a:p>
                      <a:pPr defTabSz="457200">
                        <a:defRPr sz="1800"/>
                      </a:pPr>
                      <a:r>
                        <a:rPr b="1" sz="2500">
                          <a:sym typeface="Helvetica"/>
                        </a:rPr>
                        <a:t>Market Price</a:t>
                      </a:r>
                    </a:p>
                  </a:txBody>
                  <a:tcPr marL="50800" marR="50800" marT="50800" marB="50800" anchor="t" anchorCtr="0" horzOverflow="overflow">
                    <a:lnL w="3175">
                      <a:solidFill>
                        <a:srgbClr val="000000"/>
                      </a:solidFill>
                      <a:miter lim="400000"/>
                    </a:lnL>
                    <a:lnR w="3175">
                      <a:solidFill>
                        <a:srgbClr val="000000"/>
                      </a:solidFill>
                      <a:miter lim="400000"/>
                    </a:lnR>
                    <a:lnT w="6350">
                      <a:solidFill>
                        <a:srgbClr val="000000"/>
                      </a:solidFill>
                      <a:miter lim="400000"/>
                    </a:lnT>
                    <a:lnB w="3175">
                      <a:solidFill>
                        <a:srgbClr val="000000"/>
                      </a:solidFill>
                      <a:miter lim="400000"/>
                    </a:lnB>
                    <a:noFill/>
                  </a:tcPr>
                </a:tc>
                <a:tc>
                  <a:txBody>
                    <a:bodyPr/>
                    <a:lstStyle/>
                    <a:p>
                      <a:pPr defTabSz="457200">
                        <a:defRPr sz="1800"/>
                      </a:pPr>
                      <a:r>
                        <a:rPr b="1" sz="2500">
                          <a:sym typeface="Helvetica"/>
                        </a:rPr>
                        <a:t>Crop Value</a:t>
                      </a:r>
                    </a:p>
                  </a:txBody>
                  <a:tcPr marL="50800" marR="50800" marT="50800" marB="50800" anchor="t" anchorCtr="0" horzOverflow="overflow">
                    <a:lnL w="3175">
                      <a:solidFill>
                        <a:srgbClr val="000000"/>
                      </a:solidFill>
                      <a:miter lim="400000"/>
                    </a:lnL>
                    <a:lnR w="3175">
                      <a:solidFill>
                        <a:srgbClr val="000000"/>
                      </a:solidFill>
                      <a:miter lim="400000"/>
                    </a:lnR>
                    <a:lnT w="6350">
                      <a:solidFill>
                        <a:srgbClr val="000000"/>
                      </a:solidFill>
                      <a:miter lim="400000"/>
                    </a:lnT>
                    <a:lnB w="3175">
                      <a:solidFill>
                        <a:srgbClr val="000000"/>
                      </a:solidFill>
                      <a:miter lim="400000"/>
                    </a:lnB>
                    <a:noFill/>
                  </a:tcPr>
                </a:tc>
                <a:tc>
                  <a:txBody>
                    <a:bodyPr/>
                    <a:lstStyle/>
                    <a:p>
                      <a:pPr defTabSz="457200">
                        <a:defRPr b="1" sz="2500">
                          <a:sym typeface="Helvetica"/>
                        </a:defRPr>
                      </a:pPr>
                      <a:r>
                        <a:t>Profit</a:t>
                      </a:r>
                    </a:p>
                    <a:p>
                      <a:pPr defTabSz="457200">
                        <a:defRPr sz="2500">
                          <a:solidFill>
                            <a:srgbClr val="7F7F7F"/>
                          </a:solidFill>
                          <a:sym typeface="Helvetica"/>
                        </a:defRPr>
                      </a:pPr>
                      <a:r>
                        <a:t>(Yield per field X Market Price) - (Labour &amp; Transport Costs + Cost of Water)</a:t>
                      </a:r>
                    </a:p>
                  </a:txBody>
                  <a:tcPr marL="50800" marR="50800" marT="50800" marB="50800" anchor="t" anchorCtr="0" horzOverflow="overflow">
                    <a:lnL w="3175">
                      <a:solidFill>
                        <a:srgbClr val="000000"/>
                      </a:solidFill>
                      <a:miter lim="400000"/>
                    </a:lnL>
                    <a:lnR w="3175">
                      <a:solidFill>
                        <a:srgbClr val="000000"/>
                      </a:solidFill>
                      <a:miter lim="400000"/>
                    </a:lnR>
                    <a:lnT w="6350">
                      <a:solidFill>
                        <a:srgbClr val="000000"/>
                      </a:solidFill>
                      <a:miter lim="400000"/>
                    </a:lnT>
                    <a:lnB w="3175">
                      <a:solidFill>
                        <a:srgbClr val="000000"/>
                      </a:solidFill>
                      <a:miter lim="400000"/>
                    </a:lnB>
                    <a:noFill/>
                  </a:tcPr>
                </a:tc>
              </a:tr>
              <a:tr h="1247775">
                <a:tc>
                  <a:txBody>
                    <a:bodyPr/>
                    <a:lstStyle/>
                    <a:p>
                      <a:pPr algn="l" defTabSz="457200">
                        <a:defRPr sz="1800"/>
                      </a:pPr>
                      <a:r>
                        <a:rPr sz="2500">
                          <a:sym typeface="Helvetica"/>
                        </a:rPr>
                        <a:t>Tomato = 9kg per m²</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algn="l" defTabSz="457200">
                        <a:defRPr sz="1800"/>
                      </a:pPr>
                      <a:r>
                        <a:rPr sz="2500">
                          <a:sym typeface="Helvetica"/>
                        </a:rPr>
                        <a:t>4,500 kg per field</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algn="l" defTabSz="457200">
                        <a:defRPr sz="1800"/>
                      </a:pPr>
                      <a:r>
                        <a:rPr sz="2500">
                          <a:sym typeface="Helvetica"/>
                        </a:rPr>
                        <a:t>4.59m³ per kg</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algn="l" defTabSz="457200">
                        <a:defRPr sz="1800"/>
                      </a:pPr>
                      <a:r>
                        <a:rPr sz="2500">
                          <a:sym typeface="Helvetica"/>
                        </a:rPr>
                        <a:t>20655m³</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algn="l" defTabSz="457200">
                        <a:defRPr sz="1800"/>
                      </a:pPr>
                      <a:r>
                        <a:rPr sz="2500">
                          <a:sym typeface="Helvetica"/>
                        </a:rPr>
                        <a:t>$0.10 per m³</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algn="r" defTabSz="457200">
                        <a:defRPr sz="1800"/>
                      </a:pPr>
                      <a:r>
                        <a:rPr sz="2500">
                          <a:sym typeface="Helvetica"/>
                        </a:rPr>
                        <a:t>$206.55</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algn="r" defTabSz="457200">
                        <a:defRPr sz="1800"/>
                      </a:pPr>
                      <a:r>
                        <a:rPr sz="2500">
                          <a:sym typeface="Helvetica"/>
                        </a:rPr>
                        <a:t>$900</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algn="l" defTabSz="457200">
                        <a:defRPr sz="1800"/>
                      </a:pPr>
                      <a:r>
                        <a:rPr sz="2500">
                          <a:sym typeface="Helvetica"/>
                        </a:rPr>
                        <a:t>$0.7 per kg</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algn="r" defTabSz="457200">
                        <a:defRPr sz="1800"/>
                      </a:pPr>
                      <a:r>
                        <a:rPr sz="2500">
                          <a:sym typeface="Helvetica"/>
                        </a:rPr>
                        <a:t>$3150</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algn="r" defTabSz="457200">
                        <a:defRPr sz="1800"/>
                      </a:pPr>
                      <a:r>
                        <a:rPr sz="2500">
                          <a:sym typeface="Helvetica"/>
                        </a:rPr>
                        <a:t>$2250</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r>
              <a:tr h="1247775">
                <a:tc>
                  <a:txBody>
                    <a:bodyPr/>
                    <a:lstStyle/>
                    <a:p>
                      <a:pPr algn="l" defTabSz="457200">
                        <a:defRPr sz="1800"/>
                      </a:pPr>
                      <a:r>
                        <a:rPr sz="2500">
                          <a:sym typeface="Helvetica"/>
                        </a:rPr>
                        <a:t>Potato = 5kg per m²</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algn="l" defTabSz="457200">
                        <a:defRPr sz="1800"/>
                      </a:pPr>
                      <a:r>
                        <a:rPr sz="2500">
                          <a:sym typeface="Helvetica"/>
                        </a:rPr>
                        <a:t>2,500 kg per field</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algn="l" defTabSz="457200">
                        <a:defRPr sz="1800"/>
                      </a:pPr>
                      <a:r>
                        <a:rPr sz="2500">
                          <a:sym typeface="Helvetica"/>
                        </a:rPr>
                        <a:t>3.2m³ per kg</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algn="l" defTabSz="457200">
                        <a:defRPr sz="1800"/>
                      </a:pPr>
                      <a:r>
                        <a:rPr sz="2500">
                          <a:sym typeface="Helvetica"/>
                        </a:rPr>
                        <a:t>8,000m³</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algn="l" defTabSz="457200">
                        <a:defRPr sz="1800"/>
                      </a:pPr>
                      <a:r>
                        <a:rPr sz="2500">
                          <a:sym typeface="Helvetica"/>
                        </a:rPr>
                        <a:t>$0.10 per m³</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algn="r" defTabSz="457200">
                        <a:defRPr sz="1800"/>
                      </a:pPr>
                      <a:r>
                        <a:rPr sz="2500">
                          <a:sym typeface="Helvetica"/>
                        </a:rPr>
                        <a:t>$80.00</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algn="r" defTabSz="457200">
                        <a:defRPr sz="1800"/>
                      </a:pPr>
                      <a:r>
                        <a:rPr sz="2500">
                          <a:sym typeface="Helvetica"/>
                        </a:rPr>
                        <a:t>$900</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algn="l" defTabSz="457200">
                        <a:defRPr sz="1800"/>
                      </a:pPr>
                      <a:r>
                        <a:rPr sz="2500">
                          <a:sym typeface="Helvetica"/>
                        </a:rPr>
                        <a:t>$.80 per kg</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algn="r" defTabSz="457200">
                        <a:defRPr sz="1800"/>
                      </a:pPr>
                      <a:r>
                        <a:rPr sz="2500">
                          <a:sym typeface="Helvetica"/>
                        </a:rPr>
                        <a:t>$2000</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algn="r" defTabSz="457200">
                        <a:defRPr sz="1800"/>
                      </a:pPr>
                      <a:r>
                        <a:rPr sz="2500">
                          <a:sym typeface="Helvetica"/>
                        </a:rPr>
                        <a:t>$1,100</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r>
              <a:tr h="1247775">
                <a:tc>
                  <a:txBody>
                    <a:bodyPr/>
                    <a:lstStyle/>
                    <a:p>
                      <a:pPr algn="l" defTabSz="457200">
                        <a:defRPr sz="1800"/>
                      </a:pPr>
                      <a:r>
                        <a:rPr sz="2500">
                          <a:sym typeface="Helvetica"/>
                        </a:rPr>
                        <a:t>Alfalfa = 2.5kg per m²</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algn="l" defTabSz="457200">
                        <a:defRPr sz="1800"/>
                      </a:pPr>
                      <a:r>
                        <a:rPr sz="2500">
                          <a:sym typeface="Helvetica"/>
                        </a:rPr>
                        <a:t>1,250 kg per field</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algn="l" defTabSz="457200">
                        <a:defRPr sz="1800"/>
                      </a:pPr>
                      <a:r>
                        <a:rPr sz="2500">
                          <a:sym typeface="Helvetica"/>
                        </a:rPr>
                        <a:t>5.2m³ per kg</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algn="l" defTabSz="457200">
                        <a:defRPr sz="1800"/>
                      </a:pPr>
                      <a:r>
                        <a:rPr sz="2500">
                          <a:sym typeface="Helvetica"/>
                        </a:rPr>
                        <a:t>6,500m³</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algn="l" defTabSz="457200">
                        <a:defRPr sz="1800"/>
                      </a:pPr>
                      <a:r>
                        <a:rPr sz="2500">
                          <a:sym typeface="Helvetica"/>
                        </a:rPr>
                        <a:t>$0.10 per m³</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algn="r" defTabSz="457200">
                        <a:defRPr sz="1800"/>
                      </a:pPr>
                      <a:r>
                        <a:rPr sz="2500">
                          <a:sym typeface="Helvetica"/>
                        </a:rPr>
                        <a:t>$65.00</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algn="r" defTabSz="457200">
                        <a:defRPr sz="1800"/>
                      </a:pPr>
                      <a:r>
                        <a:rPr sz="2500">
                          <a:sym typeface="Helvetica"/>
                        </a:rPr>
                        <a:t>$900</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algn="l" defTabSz="457200">
                        <a:defRPr sz="1800"/>
                      </a:pPr>
                      <a:r>
                        <a:rPr sz="2500">
                          <a:sym typeface="Helvetica"/>
                        </a:rPr>
                        <a:t>$0.05 per kg</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algn="r" defTabSz="457200">
                        <a:defRPr sz="1800"/>
                      </a:pPr>
                      <a:r>
                        <a:rPr sz="2500">
                          <a:sym typeface="Helvetica"/>
                        </a:rPr>
                        <a:t>$65</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algn="r" defTabSz="457200">
                        <a:defRPr sz="1800"/>
                      </a:pPr>
                      <a:r>
                        <a:rPr sz="2500">
                          <a:sym typeface="Helvetica"/>
                        </a:rPr>
                        <a:t>-$835</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r>
              <a:tr h="1247775">
                <a:tc>
                  <a:txBody>
                    <a:bodyPr/>
                    <a:lstStyle/>
                    <a:p>
                      <a:pPr algn="l" defTabSz="457200">
                        <a:defRPr sz="1800"/>
                      </a:pPr>
                      <a:r>
                        <a:rPr sz="2500">
                          <a:sym typeface="Helvetica"/>
                        </a:rPr>
                        <a:t>Grapes = 3kg per m²</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algn="l" defTabSz="457200">
                        <a:defRPr sz="1800"/>
                      </a:pPr>
                      <a:r>
                        <a:rPr sz="2500">
                          <a:sym typeface="Helvetica"/>
                        </a:rPr>
                        <a:t>1,500 kg per field</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algn="l" defTabSz="457200">
                        <a:defRPr sz="1800"/>
                      </a:pPr>
                      <a:r>
                        <a:rPr sz="2500">
                          <a:sym typeface="Helvetica"/>
                        </a:rPr>
                        <a:t>4.5m³ per kg</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algn="l" defTabSz="457200">
                        <a:defRPr sz="1800"/>
                      </a:pPr>
                      <a:r>
                        <a:rPr sz="2500">
                          <a:sym typeface="Helvetica"/>
                        </a:rPr>
                        <a:t>6,750m³</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algn="l" defTabSz="457200">
                        <a:defRPr sz="1800"/>
                      </a:pPr>
                      <a:r>
                        <a:rPr sz="2500">
                          <a:sym typeface="Helvetica"/>
                        </a:rPr>
                        <a:t>$0.10 per m³</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algn="r" defTabSz="457200">
                        <a:defRPr sz="1800"/>
                      </a:pPr>
                      <a:r>
                        <a:rPr sz="2500">
                          <a:sym typeface="Helvetica"/>
                        </a:rPr>
                        <a:t>$67.50</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algn="r" defTabSz="457200">
                        <a:defRPr sz="1800"/>
                      </a:pPr>
                      <a:r>
                        <a:rPr sz="2500">
                          <a:sym typeface="Helvetica"/>
                        </a:rPr>
                        <a:t>$900</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algn="l" defTabSz="457200">
                        <a:defRPr sz="1800"/>
                      </a:pPr>
                      <a:r>
                        <a:rPr sz="2500">
                          <a:sym typeface="Helvetica"/>
                        </a:rPr>
                        <a:t>$1.00 per kg</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algn="r" defTabSz="457200">
                        <a:defRPr sz="1800"/>
                      </a:pPr>
                      <a:r>
                        <a:rPr sz="2500">
                          <a:sym typeface="Helvetica"/>
                        </a:rPr>
                        <a:t>$1500</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algn="r" defTabSz="457200">
                        <a:defRPr sz="1800"/>
                      </a:pPr>
                      <a:r>
                        <a:rPr sz="2500">
                          <a:sym typeface="Helvetica"/>
                        </a:rPr>
                        <a:t>$600</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r>
              <a:tr h="1247775">
                <a:tc>
                  <a:txBody>
                    <a:bodyPr/>
                    <a:lstStyle/>
                    <a:p>
                      <a:pPr algn="l" defTabSz="457200">
                        <a:defRPr sz="1800"/>
                      </a:pPr>
                      <a:r>
                        <a:rPr sz="2500">
                          <a:sym typeface="Helvetica"/>
                        </a:rPr>
                        <a:t>Apples= 10kg per m²</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algn="l" defTabSz="457200">
                        <a:defRPr sz="1800"/>
                      </a:pPr>
                      <a:r>
                        <a:rPr sz="2500">
                          <a:sym typeface="Helvetica"/>
                        </a:rPr>
                        <a:t>5,000kg per field</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algn="l" defTabSz="457200">
                        <a:defRPr sz="1800"/>
                      </a:pPr>
                      <a:r>
                        <a:rPr sz="2500">
                          <a:sym typeface="Helvetica"/>
                        </a:rPr>
                        <a:t>13m³ per kg</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algn="l" defTabSz="457200">
                        <a:defRPr sz="1800"/>
                      </a:pPr>
                      <a:r>
                        <a:rPr sz="2500">
                          <a:sym typeface="Helvetica"/>
                        </a:rPr>
                        <a:t>65,000m³</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algn="l" defTabSz="457200">
                        <a:defRPr sz="1800"/>
                      </a:pPr>
                      <a:r>
                        <a:rPr sz="2500">
                          <a:sym typeface="Helvetica"/>
                        </a:rPr>
                        <a:t>$0.10 per m³</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algn="r" defTabSz="457200">
                        <a:defRPr sz="1800"/>
                      </a:pPr>
                      <a:r>
                        <a:rPr sz="2500">
                          <a:sym typeface="Helvetica"/>
                        </a:rPr>
                        <a:t>$650</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algn="r" defTabSz="457200">
                        <a:defRPr sz="1800"/>
                      </a:pPr>
                      <a:r>
                        <a:rPr sz="2500">
                          <a:sym typeface="Helvetica"/>
                        </a:rPr>
                        <a:t>$900</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algn="l" defTabSz="457200">
                        <a:defRPr sz="1800"/>
                      </a:pPr>
                      <a:r>
                        <a:rPr sz="2500">
                          <a:sym typeface="Helvetica"/>
                        </a:rPr>
                        <a:t>$1.20 per kg</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algn="r" defTabSz="457200">
                        <a:defRPr sz="1800"/>
                      </a:pPr>
                      <a:r>
                        <a:rPr sz="2500">
                          <a:sym typeface="Helvetica"/>
                        </a:rPr>
                        <a:t>$6,000</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algn="r" defTabSz="457200">
                        <a:defRPr sz="1800"/>
                      </a:pPr>
                      <a:r>
                        <a:rPr sz="2500">
                          <a:sym typeface="Helvetica"/>
                        </a:rPr>
                        <a:t>$5,100</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r>
            </a:tbl>
          </a:graphicData>
        </a:graphic>
      </p:graphicFrame>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 grpId="1" fill="hold">
                                  <p:stCondLst>
                                    <p:cond delay="0"/>
                                  </p:stCondLst>
                                  <p:iterate type="el" backwards="0">
                                    <p:tmAbs val="0"/>
                                  </p:iterate>
                                  <p:childTnLst>
                                    <p:set>
                                      <p:cBhvr>
                                        <p:cTn id="6" fill="hold"/>
                                        <p:tgtEl>
                                          <p:spTgt spid="445"/>
                                        </p:tgtEl>
                                        <p:attrNameLst>
                                          <p:attrName>style.visibility</p:attrName>
                                        </p:attrNameLst>
                                      </p:cBhvr>
                                      <p:to>
                                        <p:strVal val="visible"/>
                                      </p:to>
                                    </p:set>
                                    <p:anim calcmode="lin" valueType="num">
                                      <p:cBhvr>
                                        <p:cTn id="7" dur="500" fill="hold"/>
                                        <p:tgtEl>
                                          <p:spTgt spid="445"/>
                                        </p:tgtEl>
                                        <p:attrNameLst>
                                          <p:attrName>ppt_x</p:attrName>
                                        </p:attrNameLst>
                                      </p:cBhvr>
                                      <p:tavLst>
                                        <p:tav tm="0">
                                          <p:val>
                                            <p:strVal val="#ppt_x"/>
                                          </p:val>
                                        </p:tav>
                                        <p:tav tm="100000">
                                          <p:val>
                                            <p:strVal val="#ppt_x"/>
                                          </p:val>
                                        </p:tav>
                                      </p:tavLst>
                                    </p:anim>
                                    <p:anim calcmode="lin" valueType="num">
                                      <p:cBhvr>
                                        <p:cTn id="8" dur="500" fill="hold"/>
                                        <p:tgtEl>
                                          <p:spTgt spid="44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Class="entr" nodeType="afterEffect" presetSubtype="4" presetID="2" grpId="2" fill="hold">
                                  <p:stCondLst>
                                    <p:cond delay="0"/>
                                  </p:stCondLst>
                                  <p:iterate type="el" backwards="0">
                                    <p:tmAbs val="0"/>
                                  </p:iterate>
                                  <p:childTnLst>
                                    <p:set>
                                      <p:cBhvr>
                                        <p:cTn id="11" fill="hold"/>
                                        <p:tgtEl>
                                          <p:spTgt spid="446"/>
                                        </p:tgtEl>
                                        <p:attrNameLst>
                                          <p:attrName>style.visibility</p:attrName>
                                        </p:attrNameLst>
                                      </p:cBhvr>
                                      <p:to>
                                        <p:strVal val="visible"/>
                                      </p:to>
                                    </p:set>
                                    <p:anim calcmode="lin" valueType="num">
                                      <p:cBhvr>
                                        <p:cTn id="12" dur="1000" fill="hold"/>
                                        <p:tgtEl>
                                          <p:spTgt spid="446"/>
                                        </p:tgtEl>
                                        <p:attrNameLst>
                                          <p:attrName>ppt_x</p:attrName>
                                        </p:attrNameLst>
                                      </p:cBhvr>
                                      <p:tavLst>
                                        <p:tav tm="0">
                                          <p:val>
                                            <p:strVal val="#ppt_x"/>
                                          </p:val>
                                        </p:tav>
                                        <p:tav tm="100000">
                                          <p:val>
                                            <p:strVal val="#ppt_x"/>
                                          </p:val>
                                        </p:tav>
                                      </p:tavLst>
                                    </p:anim>
                                    <p:anim calcmode="lin" valueType="num">
                                      <p:cBhvr>
                                        <p:cTn id="13" dur="1000" fill="hold"/>
                                        <p:tgtEl>
                                          <p:spTgt spid="4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45" grpId="1"/>
      <p:bldP build="whole" bldLvl="1" animBg="1" rev="0" advAuto="0" spid="446" grpId="2"/>
    </p:bldLst>
  </p:timing>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49" name="Shape 449"/>
          <p:cNvSpPr/>
          <p:nvPr/>
        </p:nvSpPr>
        <p:spPr>
          <a:xfrm>
            <a:off x="22302931" y="729405"/>
            <a:ext cx="844155" cy="844382"/>
          </a:xfrm>
          <a:prstGeom prst="ellipse">
            <a:avLst/>
          </a:prstGeom>
          <a:solidFill>
            <a:srgbClr val="25C8B4"/>
          </a:solidFill>
          <a:ln w="12700">
            <a:miter lim="400000"/>
          </a:ln>
        </p:spPr>
        <p:txBody>
          <a:bodyPr lIns="45718" tIns="45718" rIns="45718" bIns="45718" anchor="ctr"/>
          <a:lstStyle/>
          <a:p>
            <a:pPr algn="ctr">
              <a:defRPr>
                <a:solidFill>
                  <a:srgbClr val="91969B"/>
                </a:solidFill>
              </a:defRPr>
            </a:pPr>
          </a:p>
        </p:txBody>
      </p:sp>
      <p:sp>
        <p:nvSpPr>
          <p:cNvPr id="450" name="Shape 450"/>
          <p:cNvSpPr/>
          <p:nvPr/>
        </p:nvSpPr>
        <p:spPr>
          <a:xfrm>
            <a:off x="7791463" y="12512739"/>
            <a:ext cx="8807514" cy="627343"/>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defRPr sz="3000" u="sng">
                <a:solidFill>
                  <a:srgbClr val="0000FF"/>
                </a:solidFill>
                <a:uFill>
                  <a:solidFill>
                    <a:srgbClr val="0000FF"/>
                  </a:solidFill>
                </a:uFill>
                <a:latin typeface="Gill Sans"/>
                <a:ea typeface="Gill Sans"/>
                <a:cs typeface="Gill Sans"/>
                <a:sym typeface="Gill Sans"/>
                <a:hlinkClick r:id="rId2" invalidUrl="" action="" tgtFrame="" tooltip="" history="1" highlightClick="0" endSnd="0"/>
              </a:defRPr>
            </a:lvl1pPr>
          </a:lstStyle>
          <a:p>
            <a:pPr>
              <a:defRPr>
                <a:solidFill>
                  <a:srgbClr val="53585F"/>
                </a:solidFill>
                <a:uFillTx/>
              </a:defRPr>
            </a:pPr>
            <a:r>
              <a:rPr>
                <a:solidFill>
                  <a:srgbClr val="0000FF"/>
                </a:solidFill>
                <a:uFill>
                  <a:solidFill>
                    <a:srgbClr val="0000FF"/>
                  </a:solidFill>
                </a:uFill>
                <a:hlinkClick r:id="rId2" invalidUrl="" action="" tgtFrame="" tooltip="" history="1" highlightClick="0" endSnd="0"/>
              </a:rPr>
              <a:t>www.thewaterdiaries.com</a:t>
            </a:r>
          </a:p>
        </p:txBody>
      </p:sp>
      <p:sp>
        <p:nvSpPr>
          <p:cNvPr id="451" name="Shape 451"/>
          <p:cNvSpPr/>
          <p:nvPr>
            <p:ph type="sldNum" sz="quarter" idx="4294967295"/>
          </p:nvPr>
        </p:nvSpPr>
        <p:spPr>
          <a:xfrm>
            <a:off x="22495139" y="902676"/>
            <a:ext cx="459739" cy="497839"/>
          </a:xfrm>
          <a:prstGeom prst="rect">
            <a:avLst/>
          </a:prstGeom>
          <a:extLst>
            <a:ext uri="{C572A759-6A51-4108-AA02-DFA0A04FC94B}">
              <ma14:wrappingTextBoxFlag xmlns:ma14="http://schemas.microsoft.com/office/mac/drawingml/2011/main" val="1"/>
            </a:ext>
          </a:extLst>
        </p:spPr>
        <p:txBody>
          <a:bodyPr wrap="none" lIns="45718" tIns="45718" rIns="45718" bIns="45718"/>
          <a:lstStyle>
            <a:lvl1pPr defTabSz="1828432"/>
          </a:lstStyle>
          <a:p>
            <a:pPr/>
            <a:fld id="{86CB4B4D-7CA3-9044-876B-883B54F8677D}" type="slidenum"/>
          </a:p>
        </p:txBody>
      </p:sp>
      <p:pic>
        <p:nvPicPr>
          <p:cNvPr id="452" name="image1.png"/>
          <p:cNvPicPr>
            <a:picLocks noChangeAspect="1"/>
          </p:cNvPicPr>
          <p:nvPr/>
        </p:nvPicPr>
        <p:blipFill>
          <a:blip r:embed="rId3">
            <a:extLst/>
          </a:blip>
          <a:stretch>
            <a:fillRect/>
          </a:stretch>
        </p:blipFill>
        <p:spPr>
          <a:xfrm>
            <a:off x="1018423" y="11493258"/>
            <a:ext cx="3055704" cy="1505473"/>
          </a:xfrm>
          <a:prstGeom prst="rect">
            <a:avLst/>
          </a:prstGeom>
          <a:ln w="12700">
            <a:miter lim="400000"/>
          </a:ln>
        </p:spPr>
      </p:pic>
      <p:pic>
        <p:nvPicPr>
          <p:cNvPr id="453" name="image2.png"/>
          <p:cNvPicPr>
            <a:picLocks noChangeAspect="1"/>
          </p:cNvPicPr>
          <p:nvPr/>
        </p:nvPicPr>
        <p:blipFill>
          <a:blip r:embed="rId4">
            <a:alphaModFix amt="69746"/>
            <a:extLst/>
          </a:blip>
          <a:stretch>
            <a:fillRect/>
          </a:stretch>
        </p:blipFill>
        <p:spPr>
          <a:xfrm>
            <a:off x="21515660" y="10875895"/>
            <a:ext cx="5328939" cy="5234061"/>
          </a:xfrm>
          <a:prstGeom prst="rect">
            <a:avLst/>
          </a:prstGeom>
          <a:ln w="12700">
            <a:miter lim="400000"/>
          </a:ln>
        </p:spPr>
      </p:pic>
      <p:sp>
        <p:nvSpPr>
          <p:cNvPr id="454" name="Shape 454"/>
          <p:cNvSpPr/>
          <p:nvPr/>
        </p:nvSpPr>
        <p:spPr>
          <a:xfrm>
            <a:off x="721757" y="742070"/>
            <a:ext cx="4501419" cy="1633978"/>
          </a:xfrm>
          <a:prstGeom prst="rect">
            <a:avLst/>
          </a:prstGeom>
          <a:solidFill>
            <a:srgbClr val="25C8B4"/>
          </a:solidFill>
          <a:ln w="12700">
            <a:miter lim="400000"/>
          </a:ln>
        </p:spPr>
        <p:txBody>
          <a:bodyPr lIns="45718" tIns="45718" rIns="45718" bIns="45718" anchor="ctr"/>
          <a:lstStyle/>
          <a:p>
            <a:pPr>
              <a:defRPr sz="2800">
                <a:solidFill>
                  <a:srgbClr val="FFFFFF"/>
                </a:solidFill>
              </a:defRPr>
            </a:pPr>
          </a:p>
        </p:txBody>
      </p:sp>
      <p:sp>
        <p:nvSpPr>
          <p:cNvPr id="455" name="Shape 455"/>
          <p:cNvSpPr/>
          <p:nvPr/>
        </p:nvSpPr>
        <p:spPr>
          <a:xfrm>
            <a:off x="2393545" y="1248870"/>
            <a:ext cx="2097980" cy="54501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nSpc>
                <a:spcPts val="4500"/>
              </a:lnSpc>
              <a:spcBef>
                <a:spcPts val="1600"/>
              </a:spcBef>
              <a:defRPr cap="all" spc="49" sz="3000">
                <a:solidFill>
                  <a:srgbClr val="FFFFFF"/>
                </a:solidFill>
                <a:latin typeface="Gill Sans"/>
                <a:ea typeface="Gill Sans"/>
                <a:cs typeface="Gill Sans"/>
                <a:sym typeface="Gill Sans"/>
              </a:defRPr>
            </a:lvl1pPr>
          </a:lstStyle>
          <a:p>
            <a:pPr/>
            <a:r>
              <a:t>REPORTING</a:t>
            </a:r>
          </a:p>
        </p:txBody>
      </p:sp>
      <p:sp>
        <p:nvSpPr>
          <p:cNvPr id="456" name="Shape 456"/>
          <p:cNvSpPr/>
          <p:nvPr/>
        </p:nvSpPr>
        <p:spPr>
          <a:xfrm>
            <a:off x="1100827" y="1115497"/>
            <a:ext cx="1075659" cy="1017467"/>
          </a:xfrm>
          <a:prstGeom prst="ellipse">
            <a:avLst/>
          </a:prstGeom>
          <a:solidFill>
            <a:srgbClr val="51A8F9"/>
          </a:solidFill>
          <a:ln w="12700">
            <a:miter lim="400000"/>
          </a:ln>
        </p:spPr>
        <p:txBody>
          <a:bodyPr lIns="45718" tIns="45718" rIns="45718" bIns="45718"/>
          <a:lstStyle/>
          <a:p>
            <a:pPr>
              <a:defRPr>
                <a:solidFill>
                  <a:srgbClr val="91969B"/>
                </a:solidFill>
              </a:defRPr>
            </a:pPr>
          </a:p>
        </p:txBody>
      </p:sp>
      <p:sp>
        <p:nvSpPr>
          <p:cNvPr id="457" name="Shape 457"/>
          <p:cNvSpPr/>
          <p:nvPr/>
        </p:nvSpPr>
        <p:spPr>
          <a:xfrm>
            <a:off x="1323516" y="1309010"/>
            <a:ext cx="630274" cy="630450"/>
          </a:xfrm>
          <a:custGeom>
            <a:avLst/>
            <a:gdLst/>
            <a:ahLst/>
            <a:cxnLst>
              <a:cxn ang="0">
                <a:pos x="wd2" y="hd2"/>
              </a:cxn>
              <a:cxn ang="5400000">
                <a:pos x="wd2" y="hd2"/>
              </a:cxn>
              <a:cxn ang="10800000">
                <a:pos x="wd2" y="hd2"/>
              </a:cxn>
              <a:cxn ang="16200000">
                <a:pos x="wd2" y="hd2"/>
              </a:cxn>
            </a:cxnLst>
            <a:rect l="0" t="0" r="r" b="b"/>
            <a:pathLst>
              <a:path w="21535" h="21535" fill="norm" stroke="1" extrusionOk="0">
                <a:moveTo>
                  <a:pt x="21339" y="3361"/>
                </a:moveTo>
                <a:cubicBezTo>
                  <a:pt x="18989" y="5484"/>
                  <a:pt x="18989" y="5484"/>
                  <a:pt x="18989" y="5484"/>
                </a:cubicBezTo>
                <a:cubicBezTo>
                  <a:pt x="16079" y="2579"/>
                  <a:pt x="16079" y="2579"/>
                  <a:pt x="16079" y="2579"/>
                </a:cubicBezTo>
                <a:cubicBezTo>
                  <a:pt x="18205" y="196"/>
                  <a:pt x="18205" y="196"/>
                  <a:pt x="18205" y="196"/>
                </a:cubicBezTo>
                <a:cubicBezTo>
                  <a:pt x="18727" y="-65"/>
                  <a:pt x="19250" y="-65"/>
                  <a:pt x="19772" y="196"/>
                </a:cubicBezTo>
                <a:cubicBezTo>
                  <a:pt x="21339" y="1797"/>
                  <a:pt x="21339" y="1797"/>
                  <a:pt x="21339" y="1797"/>
                </a:cubicBezTo>
                <a:cubicBezTo>
                  <a:pt x="21600" y="2318"/>
                  <a:pt x="21600" y="2840"/>
                  <a:pt x="21339" y="3361"/>
                </a:cubicBezTo>
                <a:close/>
                <a:moveTo>
                  <a:pt x="5521" y="12858"/>
                </a:moveTo>
                <a:cubicBezTo>
                  <a:pt x="8692" y="15725"/>
                  <a:pt x="8692" y="15725"/>
                  <a:pt x="8692" y="15725"/>
                </a:cubicBezTo>
                <a:cubicBezTo>
                  <a:pt x="4738" y="16805"/>
                  <a:pt x="4738" y="16805"/>
                  <a:pt x="4738" y="16805"/>
                </a:cubicBezTo>
                <a:lnTo>
                  <a:pt x="5521" y="12858"/>
                </a:lnTo>
                <a:close/>
                <a:moveTo>
                  <a:pt x="18205" y="6266"/>
                </a:moveTo>
                <a:cubicBezTo>
                  <a:pt x="9476" y="15204"/>
                  <a:pt x="9476" y="15204"/>
                  <a:pt x="9476" y="15204"/>
                </a:cubicBezTo>
                <a:cubicBezTo>
                  <a:pt x="6305" y="12038"/>
                  <a:pt x="6305" y="12038"/>
                  <a:pt x="6305" y="12038"/>
                </a:cubicBezTo>
                <a:cubicBezTo>
                  <a:pt x="15295" y="3361"/>
                  <a:pt x="15295" y="3361"/>
                  <a:pt x="15295" y="3361"/>
                </a:cubicBezTo>
                <a:lnTo>
                  <a:pt x="18205" y="6266"/>
                </a:lnTo>
                <a:close/>
                <a:moveTo>
                  <a:pt x="2089" y="3101"/>
                </a:moveTo>
                <a:cubicBezTo>
                  <a:pt x="2089" y="19412"/>
                  <a:pt x="2089" y="19412"/>
                  <a:pt x="2089" y="19412"/>
                </a:cubicBezTo>
                <a:cubicBezTo>
                  <a:pt x="18466" y="19412"/>
                  <a:pt x="18466" y="19412"/>
                  <a:pt x="18466" y="19412"/>
                </a:cubicBezTo>
                <a:cubicBezTo>
                  <a:pt x="18466" y="7569"/>
                  <a:pt x="18466" y="7569"/>
                  <a:pt x="18466" y="7569"/>
                </a:cubicBezTo>
                <a:cubicBezTo>
                  <a:pt x="20555" y="5484"/>
                  <a:pt x="20555" y="5484"/>
                  <a:pt x="20555" y="5484"/>
                </a:cubicBezTo>
                <a:cubicBezTo>
                  <a:pt x="20555" y="20492"/>
                  <a:pt x="20555" y="20492"/>
                  <a:pt x="20555" y="20492"/>
                </a:cubicBezTo>
                <a:cubicBezTo>
                  <a:pt x="20555" y="21014"/>
                  <a:pt x="20033" y="21535"/>
                  <a:pt x="19511" y="21535"/>
                </a:cubicBezTo>
                <a:cubicBezTo>
                  <a:pt x="1045" y="21535"/>
                  <a:pt x="1045" y="21535"/>
                  <a:pt x="1045" y="21535"/>
                </a:cubicBezTo>
                <a:cubicBezTo>
                  <a:pt x="522" y="21535"/>
                  <a:pt x="0" y="21014"/>
                  <a:pt x="0" y="20492"/>
                </a:cubicBezTo>
                <a:cubicBezTo>
                  <a:pt x="0" y="2058"/>
                  <a:pt x="0" y="2058"/>
                  <a:pt x="0" y="2058"/>
                </a:cubicBezTo>
                <a:cubicBezTo>
                  <a:pt x="0" y="1536"/>
                  <a:pt x="522" y="978"/>
                  <a:pt x="1045" y="978"/>
                </a:cubicBezTo>
                <a:cubicBezTo>
                  <a:pt x="16079" y="978"/>
                  <a:pt x="16079" y="978"/>
                  <a:pt x="16079" y="978"/>
                </a:cubicBezTo>
                <a:cubicBezTo>
                  <a:pt x="13990" y="3101"/>
                  <a:pt x="13990" y="3101"/>
                  <a:pt x="13990" y="3101"/>
                </a:cubicBezTo>
                <a:lnTo>
                  <a:pt x="2089" y="3101"/>
                </a:lnTo>
                <a:close/>
              </a:path>
            </a:pathLst>
          </a:custGeom>
          <a:blipFill>
            <a:blip r:embed="rId5"/>
          </a:blipFill>
          <a:ln w="12700">
            <a:miter lim="400000"/>
          </a:ln>
        </p:spPr>
        <p:txBody>
          <a:bodyPr lIns="45718" tIns="45718" rIns="45718" bIns="45718" anchor="ctr"/>
          <a:lstStyle/>
          <a:p>
            <a:pPr>
              <a:defRPr>
                <a:solidFill>
                  <a:srgbClr val="91969B"/>
                </a:solidFill>
              </a:defRPr>
            </a:pPr>
          </a:p>
        </p:txBody>
      </p:sp>
      <p:pic>
        <p:nvPicPr>
          <p:cNvPr id="458" name="image7.png"/>
          <p:cNvPicPr>
            <a:picLocks noChangeAspect="1"/>
          </p:cNvPicPr>
          <p:nvPr/>
        </p:nvPicPr>
        <p:blipFill>
          <a:blip r:embed="rId6">
            <a:extLst/>
          </a:blip>
          <a:stretch>
            <a:fillRect/>
          </a:stretch>
        </p:blipFill>
        <p:spPr>
          <a:xfrm>
            <a:off x="14157041" y="2660776"/>
            <a:ext cx="10271116" cy="7786677"/>
          </a:xfrm>
          <a:prstGeom prst="rect">
            <a:avLst/>
          </a:prstGeom>
          <a:ln w="12700">
            <a:miter lim="400000"/>
          </a:ln>
        </p:spPr>
      </p:pic>
      <p:sp>
        <p:nvSpPr>
          <p:cNvPr id="459" name="Shape 459"/>
          <p:cNvSpPr/>
          <p:nvPr/>
        </p:nvSpPr>
        <p:spPr>
          <a:xfrm>
            <a:off x="860193" y="4060601"/>
            <a:ext cx="15875963" cy="427399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i="1" sz="5000">
                <a:solidFill>
                  <a:srgbClr val="53585F"/>
                </a:solidFill>
                <a:latin typeface="Futura"/>
                <a:ea typeface="Futura"/>
                <a:cs typeface="Futura"/>
                <a:sym typeface="Futura"/>
              </a:defRPr>
            </a:pPr>
            <a:r>
              <a:t>“Before you write your report I have a few more questions about sustainability.</a:t>
            </a:r>
          </a:p>
          <a:p>
            <a:pPr>
              <a:defRPr i="1" sz="5000">
                <a:solidFill>
                  <a:srgbClr val="53585F"/>
                </a:solidFill>
                <a:latin typeface="Futura"/>
                <a:ea typeface="Futura"/>
                <a:cs typeface="Futura"/>
                <a:sym typeface="Futura"/>
              </a:defRPr>
            </a:pPr>
            <a:r>
              <a:t>Read the</a:t>
            </a:r>
            <a:r>
              <a:rPr>
                <a:solidFill>
                  <a:schemeClr val="accent5"/>
                </a:solidFill>
              </a:rPr>
              <a:t> </a:t>
            </a:r>
            <a:r>
              <a:rPr u="sng">
                <a:solidFill>
                  <a:schemeClr val="accent5"/>
                </a:solidFill>
                <a:uFill>
                  <a:solidFill>
                    <a:srgbClr val="0000FF"/>
                  </a:solidFill>
                </a:uFill>
                <a:hlinkClick r:id="rId7" invalidUrl="" action="" tgtFrame="" tooltip="" history="1" highlightClick="0" endSnd="0"/>
              </a:rPr>
              <a:t>article</a:t>
            </a:r>
            <a:r>
              <a:t> to answer the following questions:</a:t>
            </a:r>
          </a:p>
          <a:p>
            <a:pPr marL="138544" indent="-138544" defTabSz="457200">
              <a:buSzPct val="120000"/>
              <a:buChar char="-"/>
              <a:defRPr i="1" sz="5000">
                <a:solidFill>
                  <a:srgbClr val="53585F"/>
                </a:solidFill>
                <a:latin typeface="Futura"/>
                <a:ea typeface="Futura"/>
                <a:cs typeface="Futura"/>
                <a:sym typeface="Futura"/>
              </a:defRPr>
            </a:pPr>
            <a:r>
              <a:t>What is the problem with growing food in the desert? </a:t>
            </a:r>
          </a:p>
          <a:p>
            <a:pPr defTabSz="457200">
              <a:defRPr i="1" sz="5000">
                <a:solidFill>
                  <a:srgbClr val="53585F"/>
                </a:solidFill>
                <a:latin typeface="Futura"/>
                <a:ea typeface="Futura"/>
                <a:cs typeface="Futura"/>
                <a:sym typeface="Futura"/>
              </a:defRPr>
            </a:pPr>
            <a:r>
              <a:t>- What lesson should I learn from Saudi Arabia?”</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 grpId="1" fill="hold">
                                  <p:stCondLst>
                                    <p:cond delay="0"/>
                                  </p:stCondLst>
                                  <p:iterate type="el" backwards="0">
                                    <p:tmAbs val="0"/>
                                  </p:iterate>
                                  <p:childTnLst>
                                    <p:set>
                                      <p:cBhvr>
                                        <p:cTn id="6" fill="hold"/>
                                        <p:tgtEl>
                                          <p:spTgt spid="456"/>
                                        </p:tgtEl>
                                        <p:attrNameLst>
                                          <p:attrName>style.visibility</p:attrName>
                                        </p:attrNameLst>
                                      </p:cBhvr>
                                      <p:to>
                                        <p:strVal val="visible"/>
                                      </p:to>
                                    </p:set>
                                    <p:anim calcmode="lin" valueType="num">
                                      <p:cBhvr>
                                        <p:cTn id="7" dur="1000" fill="hold"/>
                                        <p:tgtEl>
                                          <p:spTgt spid="456"/>
                                        </p:tgtEl>
                                        <p:attrNameLst>
                                          <p:attrName>ppt_x</p:attrName>
                                        </p:attrNameLst>
                                      </p:cBhvr>
                                      <p:tavLst>
                                        <p:tav tm="0">
                                          <p:val>
                                            <p:strVal val="#ppt_x"/>
                                          </p:val>
                                        </p:tav>
                                        <p:tav tm="100000">
                                          <p:val>
                                            <p:strVal val="#ppt_x"/>
                                          </p:val>
                                        </p:tav>
                                      </p:tavLst>
                                    </p:anim>
                                    <p:anim calcmode="lin" valueType="num">
                                      <p:cBhvr>
                                        <p:cTn id="8" dur="1000" fill="hold"/>
                                        <p:tgtEl>
                                          <p:spTgt spid="456"/>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Class="entr" nodeType="afterEffect" presetSubtype="16" presetID="23" grpId="2" fill="hold">
                                  <p:stCondLst>
                                    <p:cond delay="0"/>
                                  </p:stCondLst>
                                  <p:iterate type="el" backwards="0">
                                    <p:tmAbs val="0"/>
                                  </p:iterate>
                                  <p:childTnLst>
                                    <p:set>
                                      <p:cBhvr>
                                        <p:cTn id="11" fill="hold"/>
                                        <p:tgtEl>
                                          <p:spTgt spid="457"/>
                                        </p:tgtEl>
                                        <p:attrNameLst>
                                          <p:attrName>style.visibility</p:attrName>
                                        </p:attrNameLst>
                                      </p:cBhvr>
                                      <p:to>
                                        <p:strVal val="visible"/>
                                      </p:to>
                                    </p:set>
                                    <p:anim calcmode="lin" valueType="num">
                                      <p:cBhvr>
                                        <p:cTn id="12" dur="500" fill="hold"/>
                                        <p:tgtEl>
                                          <p:spTgt spid="457"/>
                                        </p:tgtEl>
                                        <p:attrNameLst>
                                          <p:attrName>ppt_w</p:attrName>
                                        </p:attrNameLst>
                                      </p:cBhvr>
                                      <p:tavLst>
                                        <p:tav tm="0">
                                          <p:val>
                                            <p:fltVal val="0"/>
                                          </p:val>
                                        </p:tav>
                                        <p:tav tm="100000">
                                          <p:val>
                                            <p:strVal val="#ppt_w"/>
                                          </p:val>
                                        </p:tav>
                                      </p:tavLst>
                                    </p:anim>
                                    <p:anim calcmode="lin" valueType="num">
                                      <p:cBhvr>
                                        <p:cTn id="13" dur="500" fill="hold"/>
                                        <p:tgtEl>
                                          <p:spTgt spid="45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57" grpId="2"/>
      <p:bldP build="whole" bldLvl="1" animBg="1" rev="0" advAuto="0" spid="456" grpId="1"/>
    </p:bldLst>
  </p:timing>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61" name="Shape 461"/>
          <p:cNvSpPr/>
          <p:nvPr/>
        </p:nvSpPr>
        <p:spPr>
          <a:xfrm>
            <a:off x="22302931" y="729405"/>
            <a:ext cx="844155" cy="844382"/>
          </a:xfrm>
          <a:prstGeom prst="ellipse">
            <a:avLst/>
          </a:prstGeom>
          <a:solidFill>
            <a:srgbClr val="25C8B4"/>
          </a:solidFill>
          <a:ln w="12700">
            <a:miter lim="400000"/>
          </a:ln>
        </p:spPr>
        <p:txBody>
          <a:bodyPr lIns="45718" tIns="45718" rIns="45718" bIns="45718" anchor="ctr"/>
          <a:lstStyle/>
          <a:p>
            <a:pPr algn="ctr">
              <a:defRPr>
                <a:solidFill>
                  <a:srgbClr val="91969B"/>
                </a:solidFill>
              </a:defRPr>
            </a:pPr>
          </a:p>
        </p:txBody>
      </p:sp>
      <p:sp>
        <p:nvSpPr>
          <p:cNvPr id="462" name="Shape 462"/>
          <p:cNvSpPr/>
          <p:nvPr/>
        </p:nvSpPr>
        <p:spPr>
          <a:xfrm>
            <a:off x="7791463" y="12512739"/>
            <a:ext cx="8807514" cy="627343"/>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defRPr sz="3000" u="sng">
                <a:solidFill>
                  <a:srgbClr val="0000FF"/>
                </a:solidFill>
                <a:uFill>
                  <a:solidFill>
                    <a:srgbClr val="0000FF"/>
                  </a:solidFill>
                </a:uFill>
                <a:latin typeface="Gill Sans"/>
                <a:ea typeface="Gill Sans"/>
                <a:cs typeface="Gill Sans"/>
                <a:sym typeface="Gill Sans"/>
                <a:hlinkClick r:id="rId2" invalidUrl="" action="" tgtFrame="" tooltip="" history="1" highlightClick="0" endSnd="0"/>
              </a:defRPr>
            </a:lvl1pPr>
          </a:lstStyle>
          <a:p>
            <a:pPr>
              <a:defRPr>
                <a:solidFill>
                  <a:srgbClr val="53585F"/>
                </a:solidFill>
                <a:uFillTx/>
              </a:defRPr>
            </a:pPr>
            <a:r>
              <a:rPr>
                <a:solidFill>
                  <a:srgbClr val="0000FF"/>
                </a:solidFill>
                <a:uFill>
                  <a:solidFill>
                    <a:srgbClr val="0000FF"/>
                  </a:solidFill>
                </a:uFill>
                <a:hlinkClick r:id="rId2" invalidUrl="" action="" tgtFrame="" tooltip="" history="1" highlightClick="0" endSnd="0"/>
              </a:rPr>
              <a:t>www.thewaterdiaries.com</a:t>
            </a:r>
          </a:p>
        </p:txBody>
      </p:sp>
      <p:sp>
        <p:nvSpPr>
          <p:cNvPr id="463" name="Shape 463"/>
          <p:cNvSpPr/>
          <p:nvPr>
            <p:ph type="sldNum" sz="quarter" idx="4294967295"/>
          </p:nvPr>
        </p:nvSpPr>
        <p:spPr>
          <a:xfrm>
            <a:off x="22495139" y="902676"/>
            <a:ext cx="459739" cy="497839"/>
          </a:xfrm>
          <a:prstGeom prst="rect">
            <a:avLst/>
          </a:prstGeom>
          <a:extLst>
            <a:ext uri="{C572A759-6A51-4108-AA02-DFA0A04FC94B}">
              <ma14:wrappingTextBoxFlag xmlns:ma14="http://schemas.microsoft.com/office/mac/drawingml/2011/main" val="1"/>
            </a:ext>
          </a:extLst>
        </p:spPr>
        <p:txBody>
          <a:bodyPr wrap="none" lIns="45718" tIns="45718" rIns="45718" bIns="45718"/>
          <a:lstStyle>
            <a:lvl1pPr defTabSz="1828432"/>
          </a:lstStyle>
          <a:p>
            <a:pPr/>
            <a:fld id="{86CB4B4D-7CA3-9044-876B-883B54F8677D}" type="slidenum"/>
          </a:p>
        </p:txBody>
      </p:sp>
      <p:pic>
        <p:nvPicPr>
          <p:cNvPr id="464" name="image1.png"/>
          <p:cNvPicPr>
            <a:picLocks noChangeAspect="1"/>
          </p:cNvPicPr>
          <p:nvPr/>
        </p:nvPicPr>
        <p:blipFill>
          <a:blip r:embed="rId3">
            <a:extLst/>
          </a:blip>
          <a:stretch>
            <a:fillRect/>
          </a:stretch>
        </p:blipFill>
        <p:spPr>
          <a:xfrm>
            <a:off x="1018423" y="11493258"/>
            <a:ext cx="3055704" cy="1505473"/>
          </a:xfrm>
          <a:prstGeom prst="rect">
            <a:avLst/>
          </a:prstGeom>
          <a:ln w="12700">
            <a:miter lim="400000"/>
          </a:ln>
        </p:spPr>
      </p:pic>
      <p:pic>
        <p:nvPicPr>
          <p:cNvPr id="465" name="image2.png"/>
          <p:cNvPicPr>
            <a:picLocks noChangeAspect="1"/>
          </p:cNvPicPr>
          <p:nvPr/>
        </p:nvPicPr>
        <p:blipFill>
          <a:blip r:embed="rId4">
            <a:alphaModFix amt="69746"/>
            <a:extLst/>
          </a:blip>
          <a:stretch>
            <a:fillRect/>
          </a:stretch>
        </p:blipFill>
        <p:spPr>
          <a:xfrm>
            <a:off x="21515660" y="10875895"/>
            <a:ext cx="5328939" cy="5234061"/>
          </a:xfrm>
          <a:prstGeom prst="rect">
            <a:avLst/>
          </a:prstGeom>
          <a:ln w="12700">
            <a:miter lim="400000"/>
          </a:ln>
        </p:spPr>
      </p:pic>
      <p:sp>
        <p:nvSpPr>
          <p:cNvPr id="466" name="Shape 466"/>
          <p:cNvSpPr/>
          <p:nvPr/>
        </p:nvSpPr>
        <p:spPr>
          <a:xfrm>
            <a:off x="721757" y="742070"/>
            <a:ext cx="4501419" cy="1633978"/>
          </a:xfrm>
          <a:prstGeom prst="rect">
            <a:avLst/>
          </a:prstGeom>
          <a:solidFill>
            <a:srgbClr val="25C8B4"/>
          </a:solidFill>
          <a:ln w="12700">
            <a:miter lim="400000"/>
          </a:ln>
        </p:spPr>
        <p:txBody>
          <a:bodyPr lIns="45718" tIns="45718" rIns="45718" bIns="45718" anchor="ctr"/>
          <a:lstStyle/>
          <a:p>
            <a:pPr>
              <a:defRPr sz="2800">
                <a:solidFill>
                  <a:srgbClr val="FFFFFF"/>
                </a:solidFill>
              </a:defRPr>
            </a:pPr>
          </a:p>
        </p:txBody>
      </p:sp>
      <p:sp>
        <p:nvSpPr>
          <p:cNvPr id="467" name="Shape 467"/>
          <p:cNvSpPr/>
          <p:nvPr/>
        </p:nvSpPr>
        <p:spPr>
          <a:xfrm>
            <a:off x="2393545" y="1248870"/>
            <a:ext cx="2097980" cy="54501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nSpc>
                <a:spcPts val="4500"/>
              </a:lnSpc>
              <a:spcBef>
                <a:spcPts val="1600"/>
              </a:spcBef>
              <a:defRPr cap="all" spc="49" sz="3000">
                <a:solidFill>
                  <a:srgbClr val="FFFFFF"/>
                </a:solidFill>
                <a:latin typeface="Gill Sans"/>
                <a:ea typeface="Gill Sans"/>
                <a:cs typeface="Gill Sans"/>
                <a:sym typeface="Gill Sans"/>
              </a:defRPr>
            </a:lvl1pPr>
          </a:lstStyle>
          <a:p>
            <a:pPr/>
            <a:r>
              <a:t>REPORTING</a:t>
            </a:r>
          </a:p>
        </p:txBody>
      </p:sp>
      <p:sp>
        <p:nvSpPr>
          <p:cNvPr id="468" name="Shape 468"/>
          <p:cNvSpPr/>
          <p:nvPr/>
        </p:nvSpPr>
        <p:spPr>
          <a:xfrm>
            <a:off x="1100827" y="1115497"/>
            <a:ext cx="1075659" cy="1017467"/>
          </a:xfrm>
          <a:prstGeom prst="ellipse">
            <a:avLst/>
          </a:prstGeom>
          <a:solidFill>
            <a:srgbClr val="51A8F9"/>
          </a:solidFill>
          <a:ln w="12700">
            <a:miter lim="400000"/>
          </a:ln>
        </p:spPr>
        <p:txBody>
          <a:bodyPr lIns="45718" tIns="45718" rIns="45718" bIns="45718"/>
          <a:lstStyle/>
          <a:p>
            <a:pPr>
              <a:defRPr>
                <a:solidFill>
                  <a:srgbClr val="91969B"/>
                </a:solidFill>
              </a:defRPr>
            </a:pPr>
          </a:p>
        </p:txBody>
      </p:sp>
      <p:sp>
        <p:nvSpPr>
          <p:cNvPr id="469" name="Shape 469"/>
          <p:cNvSpPr/>
          <p:nvPr/>
        </p:nvSpPr>
        <p:spPr>
          <a:xfrm>
            <a:off x="1323516" y="1309010"/>
            <a:ext cx="630274" cy="630450"/>
          </a:xfrm>
          <a:custGeom>
            <a:avLst/>
            <a:gdLst/>
            <a:ahLst/>
            <a:cxnLst>
              <a:cxn ang="0">
                <a:pos x="wd2" y="hd2"/>
              </a:cxn>
              <a:cxn ang="5400000">
                <a:pos x="wd2" y="hd2"/>
              </a:cxn>
              <a:cxn ang="10800000">
                <a:pos x="wd2" y="hd2"/>
              </a:cxn>
              <a:cxn ang="16200000">
                <a:pos x="wd2" y="hd2"/>
              </a:cxn>
            </a:cxnLst>
            <a:rect l="0" t="0" r="r" b="b"/>
            <a:pathLst>
              <a:path w="21535" h="21535" fill="norm" stroke="1" extrusionOk="0">
                <a:moveTo>
                  <a:pt x="21339" y="3361"/>
                </a:moveTo>
                <a:cubicBezTo>
                  <a:pt x="18989" y="5484"/>
                  <a:pt x="18989" y="5484"/>
                  <a:pt x="18989" y="5484"/>
                </a:cubicBezTo>
                <a:cubicBezTo>
                  <a:pt x="16079" y="2579"/>
                  <a:pt x="16079" y="2579"/>
                  <a:pt x="16079" y="2579"/>
                </a:cubicBezTo>
                <a:cubicBezTo>
                  <a:pt x="18205" y="196"/>
                  <a:pt x="18205" y="196"/>
                  <a:pt x="18205" y="196"/>
                </a:cubicBezTo>
                <a:cubicBezTo>
                  <a:pt x="18727" y="-65"/>
                  <a:pt x="19250" y="-65"/>
                  <a:pt x="19772" y="196"/>
                </a:cubicBezTo>
                <a:cubicBezTo>
                  <a:pt x="21339" y="1797"/>
                  <a:pt x="21339" y="1797"/>
                  <a:pt x="21339" y="1797"/>
                </a:cubicBezTo>
                <a:cubicBezTo>
                  <a:pt x="21600" y="2318"/>
                  <a:pt x="21600" y="2840"/>
                  <a:pt x="21339" y="3361"/>
                </a:cubicBezTo>
                <a:close/>
                <a:moveTo>
                  <a:pt x="5521" y="12858"/>
                </a:moveTo>
                <a:cubicBezTo>
                  <a:pt x="8692" y="15725"/>
                  <a:pt x="8692" y="15725"/>
                  <a:pt x="8692" y="15725"/>
                </a:cubicBezTo>
                <a:cubicBezTo>
                  <a:pt x="4738" y="16805"/>
                  <a:pt x="4738" y="16805"/>
                  <a:pt x="4738" y="16805"/>
                </a:cubicBezTo>
                <a:lnTo>
                  <a:pt x="5521" y="12858"/>
                </a:lnTo>
                <a:close/>
                <a:moveTo>
                  <a:pt x="18205" y="6266"/>
                </a:moveTo>
                <a:cubicBezTo>
                  <a:pt x="9476" y="15204"/>
                  <a:pt x="9476" y="15204"/>
                  <a:pt x="9476" y="15204"/>
                </a:cubicBezTo>
                <a:cubicBezTo>
                  <a:pt x="6305" y="12038"/>
                  <a:pt x="6305" y="12038"/>
                  <a:pt x="6305" y="12038"/>
                </a:cubicBezTo>
                <a:cubicBezTo>
                  <a:pt x="15295" y="3361"/>
                  <a:pt x="15295" y="3361"/>
                  <a:pt x="15295" y="3361"/>
                </a:cubicBezTo>
                <a:lnTo>
                  <a:pt x="18205" y="6266"/>
                </a:lnTo>
                <a:close/>
                <a:moveTo>
                  <a:pt x="2089" y="3101"/>
                </a:moveTo>
                <a:cubicBezTo>
                  <a:pt x="2089" y="19412"/>
                  <a:pt x="2089" y="19412"/>
                  <a:pt x="2089" y="19412"/>
                </a:cubicBezTo>
                <a:cubicBezTo>
                  <a:pt x="18466" y="19412"/>
                  <a:pt x="18466" y="19412"/>
                  <a:pt x="18466" y="19412"/>
                </a:cubicBezTo>
                <a:cubicBezTo>
                  <a:pt x="18466" y="7569"/>
                  <a:pt x="18466" y="7569"/>
                  <a:pt x="18466" y="7569"/>
                </a:cubicBezTo>
                <a:cubicBezTo>
                  <a:pt x="20555" y="5484"/>
                  <a:pt x="20555" y="5484"/>
                  <a:pt x="20555" y="5484"/>
                </a:cubicBezTo>
                <a:cubicBezTo>
                  <a:pt x="20555" y="20492"/>
                  <a:pt x="20555" y="20492"/>
                  <a:pt x="20555" y="20492"/>
                </a:cubicBezTo>
                <a:cubicBezTo>
                  <a:pt x="20555" y="21014"/>
                  <a:pt x="20033" y="21535"/>
                  <a:pt x="19511" y="21535"/>
                </a:cubicBezTo>
                <a:cubicBezTo>
                  <a:pt x="1045" y="21535"/>
                  <a:pt x="1045" y="21535"/>
                  <a:pt x="1045" y="21535"/>
                </a:cubicBezTo>
                <a:cubicBezTo>
                  <a:pt x="522" y="21535"/>
                  <a:pt x="0" y="21014"/>
                  <a:pt x="0" y="20492"/>
                </a:cubicBezTo>
                <a:cubicBezTo>
                  <a:pt x="0" y="2058"/>
                  <a:pt x="0" y="2058"/>
                  <a:pt x="0" y="2058"/>
                </a:cubicBezTo>
                <a:cubicBezTo>
                  <a:pt x="0" y="1536"/>
                  <a:pt x="522" y="978"/>
                  <a:pt x="1045" y="978"/>
                </a:cubicBezTo>
                <a:cubicBezTo>
                  <a:pt x="16079" y="978"/>
                  <a:pt x="16079" y="978"/>
                  <a:pt x="16079" y="978"/>
                </a:cubicBezTo>
                <a:cubicBezTo>
                  <a:pt x="13990" y="3101"/>
                  <a:pt x="13990" y="3101"/>
                  <a:pt x="13990" y="3101"/>
                </a:cubicBezTo>
                <a:lnTo>
                  <a:pt x="2089" y="3101"/>
                </a:lnTo>
                <a:close/>
              </a:path>
            </a:pathLst>
          </a:custGeom>
          <a:blipFill>
            <a:blip r:embed="rId5"/>
          </a:blipFill>
          <a:ln w="12700">
            <a:miter lim="400000"/>
          </a:ln>
        </p:spPr>
        <p:txBody>
          <a:bodyPr lIns="45718" tIns="45718" rIns="45718" bIns="45718" anchor="ctr"/>
          <a:lstStyle/>
          <a:p>
            <a:pPr>
              <a:defRPr>
                <a:solidFill>
                  <a:srgbClr val="91969B"/>
                </a:solidFill>
              </a:defRPr>
            </a:pPr>
          </a:p>
        </p:txBody>
      </p:sp>
      <p:pic>
        <p:nvPicPr>
          <p:cNvPr id="470" name="image7.png"/>
          <p:cNvPicPr>
            <a:picLocks noChangeAspect="1"/>
          </p:cNvPicPr>
          <p:nvPr/>
        </p:nvPicPr>
        <p:blipFill>
          <a:blip r:embed="rId6">
            <a:extLst/>
          </a:blip>
          <a:stretch>
            <a:fillRect/>
          </a:stretch>
        </p:blipFill>
        <p:spPr>
          <a:xfrm>
            <a:off x="14157041" y="2660776"/>
            <a:ext cx="10271116" cy="7786677"/>
          </a:xfrm>
          <a:prstGeom prst="rect">
            <a:avLst/>
          </a:prstGeom>
          <a:ln w="12700">
            <a:miter lim="400000"/>
          </a:ln>
        </p:spPr>
      </p:pic>
      <p:sp>
        <p:nvSpPr>
          <p:cNvPr id="471" name="Shape 471"/>
          <p:cNvSpPr/>
          <p:nvPr/>
        </p:nvSpPr>
        <p:spPr>
          <a:xfrm>
            <a:off x="936393" y="3882801"/>
            <a:ext cx="14927331" cy="595039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i="1" sz="5000">
                <a:solidFill>
                  <a:srgbClr val="53585F"/>
                </a:solidFill>
                <a:latin typeface="Futura"/>
                <a:ea typeface="Futura"/>
                <a:cs typeface="Futura"/>
                <a:sym typeface="Futura"/>
              </a:defRPr>
            </a:pPr>
            <a:r>
              <a:t>“Include the following in your report: </a:t>
            </a:r>
          </a:p>
          <a:p>
            <a:pPr>
              <a:defRPr i="1" sz="5000">
                <a:solidFill>
                  <a:srgbClr val="53585F"/>
                </a:solidFill>
                <a:latin typeface="Futura"/>
                <a:ea typeface="Futura"/>
                <a:cs typeface="Futura"/>
                <a:sym typeface="Futura"/>
              </a:defRPr>
            </a:pPr>
          </a:p>
          <a:p>
            <a:pPr>
              <a:defRPr i="1" sz="5000">
                <a:solidFill>
                  <a:srgbClr val="53585F"/>
                </a:solidFill>
                <a:latin typeface="Futura"/>
                <a:ea typeface="Futura"/>
                <a:cs typeface="Futura"/>
                <a:sym typeface="Futura"/>
              </a:defRPr>
            </a:pPr>
            <a:r>
              <a:t>- A map of the site and a description of its location and access to markets for the vegetables.</a:t>
            </a:r>
          </a:p>
          <a:p>
            <a:pPr>
              <a:defRPr i="1" sz="5000">
                <a:solidFill>
                  <a:srgbClr val="53585F"/>
                </a:solidFill>
                <a:latin typeface="Futura"/>
                <a:ea typeface="Futura"/>
                <a:cs typeface="Futura"/>
                <a:sym typeface="Futura"/>
              </a:defRPr>
            </a:pPr>
            <a:r>
              <a:t>- Advice on what crops to grow.</a:t>
            </a:r>
          </a:p>
          <a:p>
            <a:pPr>
              <a:defRPr i="1" sz="5000">
                <a:solidFill>
                  <a:srgbClr val="53585F"/>
                </a:solidFill>
                <a:latin typeface="Futura"/>
                <a:ea typeface="Futura"/>
                <a:cs typeface="Futura"/>
                <a:sym typeface="Futura"/>
              </a:defRPr>
            </a:pPr>
            <a:r>
              <a:t>- Advice on the revenue I can expect.</a:t>
            </a:r>
          </a:p>
          <a:p>
            <a:pPr>
              <a:defRPr i="1" sz="5000">
                <a:solidFill>
                  <a:srgbClr val="53585F"/>
                </a:solidFill>
                <a:latin typeface="Futura"/>
                <a:ea typeface="Futura"/>
                <a:cs typeface="Futura"/>
                <a:sym typeface="Futura"/>
              </a:defRPr>
            </a:pPr>
            <a:r>
              <a:t>- Advice on potential threats to my investment.”</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 grpId="1" fill="hold">
                                  <p:stCondLst>
                                    <p:cond delay="0"/>
                                  </p:stCondLst>
                                  <p:iterate type="el" backwards="0">
                                    <p:tmAbs val="0"/>
                                  </p:iterate>
                                  <p:childTnLst>
                                    <p:set>
                                      <p:cBhvr>
                                        <p:cTn id="6" fill="hold"/>
                                        <p:tgtEl>
                                          <p:spTgt spid="468"/>
                                        </p:tgtEl>
                                        <p:attrNameLst>
                                          <p:attrName>style.visibility</p:attrName>
                                        </p:attrNameLst>
                                      </p:cBhvr>
                                      <p:to>
                                        <p:strVal val="visible"/>
                                      </p:to>
                                    </p:set>
                                    <p:anim calcmode="lin" valueType="num">
                                      <p:cBhvr>
                                        <p:cTn id="7" dur="1000" fill="hold"/>
                                        <p:tgtEl>
                                          <p:spTgt spid="468"/>
                                        </p:tgtEl>
                                        <p:attrNameLst>
                                          <p:attrName>ppt_x</p:attrName>
                                        </p:attrNameLst>
                                      </p:cBhvr>
                                      <p:tavLst>
                                        <p:tav tm="0">
                                          <p:val>
                                            <p:strVal val="#ppt_x"/>
                                          </p:val>
                                        </p:tav>
                                        <p:tav tm="100000">
                                          <p:val>
                                            <p:strVal val="#ppt_x"/>
                                          </p:val>
                                        </p:tav>
                                      </p:tavLst>
                                    </p:anim>
                                    <p:anim calcmode="lin" valueType="num">
                                      <p:cBhvr>
                                        <p:cTn id="8" dur="1000" fill="hold"/>
                                        <p:tgtEl>
                                          <p:spTgt spid="468"/>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Class="entr" nodeType="afterEffect" presetSubtype="16" presetID="23" grpId="2" fill="hold">
                                  <p:stCondLst>
                                    <p:cond delay="0"/>
                                  </p:stCondLst>
                                  <p:iterate type="el" backwards="0">
                                    <p:tmAbs val="0"/>
                                  </p:iterate>
                                  <p:childTnLst>
                                    <p:set>
                                      <p:cBhvr>
                                        <p:cTn id="11" fill="hold"/>
                                        <p:tgtEl>
                                          <p:spTgt spid="469"/>
                                        </p:tgtEl>
                                        <p:attrNameLst>
                                          <p:attrName>style.visibility</p:attrName>
                                        </p:attrNameLst>
                                      </p:cBhvr>
                                      <p:to>
                                        <p:strVal val="visible"/>
                                      </p:to>
                                    </p:set>
                                    <p:anim calcmode="lin" valueType="num">
                                      <p:cBhvr>
                                        <p:cTn id="12" dur="500" fill="hold"/>
                                        <p:tgtEl>
                                          <p:spTgt spid="469"/>
                                        </p:tgtEl>
                                        <p:attrNameLst>
                                          <p:attrName>ppt_w</p:attrName>
                                        </p:attrNameLst>
                                      </p:cBhvr>
                                      <p:tavLst>
                                        <p:tav tm="0">
                                          <p:val>
                                            <p:fltVal val="0"/>
                                          </p:val>
                                        </p:tav>
                                        <p:tav tm="100000">
                                          <p:val>
                                            <p:strVal val="#ppt_w"/>
                                          </p:val>
                                        </p:tav>
                                      </p:tavLst>
                                    </p:anim>
                                    <p:anim calcmode="lin" valueType="num">
                                      <p:cBhvr>
                                        <p:cTn id="13" dur="500" fill="hold"/>
                                        <p:tgtEl>
                                          <p:spTgt spid="46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68" grpId="1"/>
      <p:bldP build="whole" bldLvl="1" animBg="1" rev="0" advAuto="0" spid="469" grpId="2"/>
    </p:bldLst>
  </p:timing>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73" name="Shape 473"/>
          <p:cNvSpPr/>
          <p:nvPr/>
        </p:nvSpPr>
        <p:spPr>
          <a:xfrm>
            <a:off x="22302931" y="729405"/>
            <a:ext cx="844155" cy="844382"/>
          </a:xfrm>
          <a:prstGeom prst="ellipse">
            <a:avLst/>
          </a:prstGeom>
          <a:solidFill>
            <a:srgbClr val="25C8B4"/>
          </a:solidFill>
          <a:ln w="12700">
            <a:miter lim="400000"/>
          </a:ln>
        </p:spPr>
        <p:txBody>
          <a:bodyPr lIns="45718" tIns="45718" rIns="45718" bIns="45718" anchor="ctr"/>
          <a:lstStyle/>
          <a:p>
            <a:pPr algn="ctr">
              <a:defRPr>
                <a:solidFill>
                  <a:srgbClr val="91969B"/>
                </a:solidFill>
              </a:defRPr>
            </a:pPr>
          </a:p>
        </p:txBody>
      </p:sp>
      <p:sp>
        <p:nvSpPr>
          <p:cNvPr id="474" name="Shape 474"/>
          <p:cNvSpPr/>
          <p:nvPr/>
        </p:nvSpPr>
        <p:spPr>
          <a:xfrm>
            <a:off x="7791463" y="12512739"/>
            <a:ext cx="8807514" cy="627343"/>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defRPr sz="3000" u="sng">
                <a:solidFill>
                  <a:srgbClr val="0000FF"/>
                </a:solidFill>
                <a:uFill>
                  <a:solidFill>
                    <a:srgbClr val="0000FF"/>
                  </a:solidFill>
                </a:uFill>
                <a:latin typeface="Gill Sans"/>
                <a:ea typeface="Gill Sans"/>
                <a:cs typeface="Gill Sans"/>
                <a:sym typeface="Gill Sans"/>
                <a:hlinkClick r:id="rId2" invalidUrl="" action="" tgtFrame="" tooltip="" history="1" highlightClick="0" endSnd="0"/>
              </a:defRPr>
            </a:lvl1pPr>
          </a:lstStyle>
          <a:p>
            <a:pPr>
              <a:defRPr>
                <a:solidFill>
                  <a:srgbClr val="53585F"/>
                </a:solidFill>
                <a:uFillTx/>
              </a:defRPr>
            </a:pPr>
            <a:r>
              <a:rPr>
                <a:solidFill>
                  <a:srgbClr val="0000FF"/>
                </a:solidFill>
                <a:uFill>
                  <a:solidFill>
                    <a:srgbClr val="0000FF"/>
                  </a:solidFill>
                </a:uFill>
                <a:hlinkClick r:id="rId2" invalidUrl="" action="" tgtFrame="" tooltip="" history="1" highlightClick="0" endSnd="0"/>
              </a:rPr>
              <a:t>www.thewaterdiaries.com</a:t>
            </a:r>
          </a:p>
        </p:txBody>
      </p:sp>
      <p:sp>
        <p:nvSpPr>
          <p:cNvPr id="475" name="Shape 475"/>
          <p:cNvSpPr/>
          <p:nvPr>
            <p:ph type="sldNum" sz="quarter" idx="4294967295"/>
          </p:nvPr>
        </p:nvSpPr>
        <p:spPr>
          <a:xfrm>
            <a:off x="22495139" y="902676"/>
            <a:ext cx="459739" cy="497839"/>
          </a:xfrm>
          <a:prstGeom prst="rect">
            <a:avLst/>
          </a:prstGeom>
          <a:extLst>
            <a:ext uri="{C572A759-6A51-4108-AA02-DFA0A04FC94B}">
              <ma14:wrappingTextBoxFlag xmlns:ma14="http://schemas.microsoft.com/office/mac/drawingml/2011/main" val="1"/>
            </a:ext>
          </a:extLst>
        </p:spPr>
        <p:txBody>
          <a:bodyPr wrap="none" lIns="45718" tIns="45718" rIns="45718" bIns="45718"/>
          <a:lstStyle>
            <a:lvl1pPr defTabSz="1828432"/>
          </a:lstStyle>
          <a:p>
            <a:pPr/>
            <a:fld id="{86CB4B4D-7CA3-9044-876B-883B54F8677D}" type="slidenum"/>
          </a:p>
        </p:txBody>
      </p:sp>
      <p:pic>
        <p:nvPicPr>
          <p:cNvPr id="476" name="image1.png"/>
          <p:cNvPicPr>
            <a:picLocks noChangeAspect="1"/>
          </p:cNvPicPr>
          <p:nvPr/>
        </p:nvPicPr>
        <p:blipFill>
          <a:blip r:embed="rId3">
            <a:extLst/>
          </a:blip>
          <a:stretch>
            <a:fillRect/>
          </a:stretch>
        </p:blipFill>
        <p:spPr>
          <a:xfrm>
            <a:off x="1018423" y="11493258"/>
            <a:ext cx="3055704" cy="1505473"/>
          </a:xfrm>
          <a:prstGeom prst="rect">
            <a:avLst/>
          </a:prstGeom>
          <a:ln w="12700">
            <a:miter lim="400000"/>
          </a:ln>
        </p:spPr>
      </p:pic>
      <p:pic>
        <p:nvPicPr>
          <p:cNvPr id="477" name="image2.png"/>
          <p:cNvPicPr>
            <a:picLocks noChangeAspect="1"/>
          </p:cNvPicPr>
          <p:nvPr/>
        </p:nvPicPr>
        <p:blipFill>
          <a:blip r:embed="rId4">
            <a:alphaModFix amt="69746"/>
            <a:extLst/>
          </a:blip>
          <a:stretch>
            <a:fillRect/>
          </a:stretch>
        </p:blipFill>
        <p:spPr>
          <a:xfrm>
            <a:off x="21515660" y="10875895"/>
            <a:ext cx="5328939" cy="5234061"/>
          </a:xfrm>
          <a:prstGeom prst="rect">
            <a:avLst/>
          </a:prstGeom>
          <a:ln w="12700">
            <a:miter lim="400000"/>
          </a:ln>
        </p:spPr>
      </p:pic>
      <p:sp>
        <p:nvSpPr>
          <p:cNvPr id="478" name="Shape 478"/>
          <p:cNvSpPr/>
          <p:nvPr/>
        </p:nvSpPr>
        <p:spPr>
          <a:xfrm>
            <a:off x="6395711" y="10956139"/>
            <a:ext cx="12240792" cy="8763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ctr">
              <a:defRPr b="1" sz="6000">
                <a:solidFill>
                  <a:srgbClr val="25C8B4"/>
                </a:solidFill>
                <a:latin typeface="Gill Sans"/>
                <a:ea typeface="Gill Sans"/>
                <a:cs typeface="Gill Sans"/>
                <a:sym typeface="Gill Sans"/>
              </a:defRPr>
            </a:lvl1pPr>
          </a:lstStyle>
          <a:p>
            <a:pPr/>
            <a:r>
              <a:t>MAKING THE DESERT BLOOM</a:t>
            </a:r>
          </a:p>
        </p:txBody>
      </p:sp>
      <p:pic>
        <p:nvPicPr>
          <p:cNvPr id="479" name="image4.png"/>
          <p:cNvPicPr>
            <a:picLocks noChangeAspect="1"/>
          </p:cNvPicPr>
          <p:nvPr/>
        </p:nvPicPr>
        <p:blipFill>
          <a:blip r:embed="rId5">
            <a:alphaModFix amt="89894"/>
            <a:extLst/>
          </a:blip>
          <a:srcRect l="0" t="4363" r="0" b="0"/>
          <a:stretch>
            <a:fillRect/>
          </a:stretch>
        </p:blipFill>
        <p:spPr>
          <a:xfrm>
            <a:off x="4622065" y="708242"/>
            <a:ext cx="15788149" cy="9861760"/>
          </a:xfrm>
          <a:prstGeom prst="rect">
            <a:avLst/>
          </a:prstGeom>
          <a:ln w="12700">
            <a:miter lim="400000"/>
          </a:ln>
        </p:spPr>
      </p:pic>
    </p:spTree>
  </p:cSld>
  <p:clrMapOvr>
    <a:masterClrMapping/>
  </p:clrMapOvr>
  <p:transition xmlns:p14="http://schemas.microsoft.com/office/powerpoint/2010/main" spd="med" advClick="1" p14:dur="1000"/>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81" name="Shape 481"/>
          <p:cNvSpPr/>
          <p:nvPr/>
        </p:nvSpPr>
        <p:spPr>
          <a:xfrm>
            <a:off x="22302931" y="729406"/>
            <a:ext cx="844155" cy="844379"/>
          </a:xfrm>
          <a:prstGeom prst="ellipse">
            <a:avLst/>
          </a:prstGeom>
          <a:solidFill>
            <a:srgbClr val="25C8B4"/>
          </a:solidFill>
          <a:ln w="12700">
            <a:miter lim="400000"/>
          </a:ln>
        </p:spPr>
        <p:txBody>
          <a:bodyPr lIns="45718" tIns="45718" rIns="45718" bIns="45718" anchor="ctr"/>
          <a:lstStyle/>
          <a:p>
            <a:pPr algn="ctr" defTabSz="1828433">
              <a:defRPr>
                <a:solidFill>
                  <a:srgbClr val="91969B"/>
                </a:solidFill>
              </a:defRPr>
            </a:pPr>
          </a:p>
        </p:txBody>
      </p:sp>
      <p:sp>
        <p:nvSpPr>
          <p:cNvPr id="482" name="Shape 482"/>
          <p:cNvSpPr/>
          <p:nvPr/>
        </p:nvSpPr>
        <p:spPr>
          <a:xfrm>
            <a:off x="7791464" y="12512739"/>
            <a:ext cx="8807513" cy="919445"/>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defTabSz="1828433">
              <a:defRPr sz="3000" u="sng">
                <a:solidFill>
                  <a:srgbClr val="53585F"/>
                </a:solidFill>
                <a:uFill>
                  <a:solidFill>
                    <a:srgbClr val="0000FF"/>
                  </a:solidFill>
                </a:uFill>
                <a:latin typeface="Gill Sans"/>
                <a:ea typeface="Gill Sans"/>
                <a:cs typeface="Gill Sans"/>
                <a:sym typeface="Gill Sans"/>
                <a:hlinkClick r:id="rId2" invalidUrl="" action="" tgtFrame="" tooltip="" history="1" highlightClick="0" endSnd="0"/>
              </a:defRPr>
            </a:lvl1pPr>
          </a:lstStyle>
          <a:p>
            <a:pPr>
              <a:defRPr u="none">
                <a:uFillTx/>
              </a:defRPr>
            </a:pPr>
            <a:r>
              <a:rPr u="sng">
                <a:uFill>
                  <a:solidFill>
                    <a:srgbClr val="0000FF"/>
                  </a:solidFill>
                </a:uFill>
                <a:hlinkClick r:id="rId2" invalidUrl="" action="" tgtFrame="" tooltip="" history="1" highlightClick="0" endSnd="0"/>
              </a:rPr>
              <a:t>www.thewaterdiaries.com</a:t>
            </a:r>
          </a:p>
        </p:txBody>
      </p:sp>
      <p:sp>
        <p:nvSpPr>
          <p:cNvPr id="483" name="Shape 483"/>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84" name="image2.png"/>
          <p:cNvPicPr>
            <a:picLocks noChangeAspect="1"/>
          </p:cNvPicPr>
          <p:nvPr/>
        </p:nvPicPr>
        <p:blipFill>
          <a:blip r:embed="rId3">
            <a:alphaModFix amt="69746"/>
            <a:extLst/>
          </a:blip>
          <a:stretch>
            <a:fillRect/>
          </a:stretch>
        </p:blipFill>
        <p:spPr>
          <a:xfrm>
            <a:off x="21515661" y="10875896"/>
            <a:ext cx="5328938" cy="5234060"/>
          </a:xfrm>
          <a:prstGeom prst="rect">
            <a:avLst/>
          </a:prstGeom>
          <a:ln w="12700">
            <a:miter lim="400000"/>
          </a:ln>
        </p:spPr>
      </p:pic>
      <p:pic>
        <p:nvPicPr>
          <p:cNvPr id="485" name="image1.png"/>
          <p:cNvPicPr>
            <a:picLocks noChangeAspect="1"/>
          </p:cNvPicPr>
          <p:nvPr/>
        </p:nvPicPr>
        <p:blipFill>
          <a:blip r:embed="rId4">
            <a:extLst/>
          </a:blip>
          <a:stretch>
            <a:fillRect/>
          </a:stretch>
        </p:blipFill>
        <p:spPr>
          <a:xfrm>
            <a:off x="1018423" y="11493258"/>
            <a:ext cx="3055703" cy="1505472"/>
          </a:xfrm>
          <a:prstGeom prst="rect">
            <a:avLst/>
          </a:prstGeom>
          <a:ln w="12700">
            <a:miter lim="400000"/>
          </a:ln>
        </p:spPr>
      </p:pic>
      <p:pic>
        <p:nvPicPr>
          <p:cNvPr id="486" name="pasted-image.png"/>
          <p:cNvPicPr>
            <a:picLocks noChangeAspect="1"/>
          </p:cNvPicPr>
          <p:nvPr/>
        </p:nvPicPr>
        <p:blipFill>
          <a:blip r:embed="rId5">
            <a:extLst/>
          </a:blip>
          <a:srcRect l="9302" t="0" r="0" b="0"/>
          <a:stretch>
            <a:fillRect/>
          </a:stretch>
        </p:blipFill>
        <p:spPr>
          <a:xfrm>
            <a:off x="16181748" y="4239029"/>
            <a:ext cx="5484853" cy="4031616"/>
          </a:xfrm>
          <a:prstGeom prst="rect">
            <a:avLst/>
          </a:prstGeom>
          <a:ln w="12700">
            <a:miter lim="400000"/>
          </a:ln>
        </p:spPr>
      </p:pic>
      <p:pic>
        <p:nvPicPr>
          <p:cNvPr id="487" name="pasted-image.png"/>
          <p:cNvPicPr>
            <a:picLocks noChangeAspect="1"/>
          </p:cNvPicPr>
          <p:nvPr/>
        </p:nvPicPr>
        <p:blipFill>
          <a:blip r:embed="rId6">
            <a:extLst/>
          </a:blip>
          <a:srcRect l="2184" t="0" r="0" b="0"/>
          <a:stretch>
            <a:fillRect/>
          </a:stretch>
        </p:blipFill>
        <p:spPr>
          <a:xfrm>
            <a:off x="2289818" y="4231250"/>
            <a:ext cx="5532478" cy="4031616"/>
          </a:xfrm>
          <a:prstGeom prst="rect">
            <a:avLst/>
          </a:prstGeom>
          <a:ln w="12700">
            <a:miter lim="400000"/>
          </a:ln>
        </p:spPr>
      </p:pic>
      <p:pic>
        <p:nvPicPr>
          <p:cNvPr id="488" name="pasted-image.png"/>
          <p:cNvPicPr>
            <a:picLocks noChangeAspect="1"/>
          </p:cNvPicPr>
          <p:nvPr/>
        </p:nvPicPr>
        <p:blipFill>
          <a:blip r:embed="rId7">
            <a:extLst/>
          </a:blip>
          <a:srcRect l="0" t="2420" r="6996" b="0"/>
          <a:stretch>
            <a:fillRect/>
          </a:stretch>
        </p:blipFill>
        <p:spPr>
          <a:xfrm>
            <a:off x="9142517" y="4246808"/>
            <a:ext cx="5719158" cy="4000361"/>
          </a:xfrm>
          <a:prstGeom prst="rect">
            <a:avLst/>
          </a:prstGeom>
          <a:ln w="12700">
            <a:miter lim="400000"/>
          </a:ln>
        </p:spPr>
      </p:pic>
      <p:sp>
        <p:nvSpPr>
          <p:cNvPr id="489" name="Shape 489"/>
          <p:cNvSpPr/>
          <p:nvPr/>
        </p:nvSpPr>
        <p:spPr>
          <a:xfrm>
            <a:off x="10051789" y="8566150"/>
            <a:ext cx="4267722"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1828433">
              <a:defRPr>
                <a:solidFill>
                  <a:srgbClr val="91969B"/>
                </a:solidFill>
              </a:defRPr>
            </a:lvl1pPr>
          </a:lstStyle>
          <a:p>
            <a:pPr/>
            <a:r>
              <a:t>Fearghal O'Nuallain </a:t>
            </a:r>
          </a:p>
        </p:txBody>
      </p:sp>
      <p:sp>
        <p:nvSpPr>
          <p:cNvPr id="490" name="Shape 490"/>
          <p:cNvSpPr/>
          <p:nvPr/>
        </p:nvSpPr>
        <p:spPr>
          <a:xfrm>
            <a:off x="10436628" y="9554133"/>
            <a:ext cx="3130749"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1828433">
              <a:defRPr u="sng">
                <a:solidFill>
                  <a:srgbClr val="0000FF"/>
                </a:solidFill>
                <a:uFill>
                  <a:solidFill>
                    <a:srgbClr val="0000FF"/>
                  </a:solidFill>
                </a:uFill>
                <a:hlinkClick r:id="rId8" invalidUrl="" action="" tgtFrame="" tooltip="" history="1" highlightClick="0" endSnd="0"/>
              </a:defRPr>
            </a:lvl1pPr>
          </a:lstStyle>
          <a:p>
            <a:pPr>
              <a:defRPr u="none">
                <a:solidFill>
                  <a:srgbClr val="91969B"/>
                </a:solidFill>
                <a:uFillTx/>
              </a:defRPr>
            </a:pPr>
            <a:r>
              <a:rPr u="sng">
                <a:solidFill>
                  <a:srgbClr val="0000FF"/>
                </a:solidFill>
                <a:uFill>
                  <a:solidFill>
                    <a:srgbClr val="0000FF"/>
                  </a:solidFill>
                </a:uFill>
                <a:hlinkClick r:id="rId8" invalidUrl="" action="" tgtFrame="" tooltip="" history="1" highlightClick="0" endSnd="0"/>
              </a:rPr>
              <a:t>Teacher | Lead</a:t>
            </a:r>
          </a:p>
        </p:txBody>
      </p:sp>
      <p:sp>
        <p:nvSpPr>
          <p:cNvPr id="491" name="Shape 491"/>
          <p:cNvSpPr/>
          <p:nvPr/>
        </p:nvSpPr>
        <p:spPr>
          <a:xfrm>
            <a:off x="3525042" y="8573928"/>
            <a:ext cx="3061991"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1828433">
              <a:defRPr>
                <a:solidFill>
                  <a:srgbClr val="91969B"/>
                </a:solidFill>
              </a:defRPr>
            </a:lvl1pPr>
          </a:lstStyle>
          <a:p>
            <a:pPr/>
            <a:r>
              <a:t>Temujin Doran</a:t>
            </a:r>
          </a:p>
        </p:txBody>
      </p:sp>
      <p:sp>
        <p:nvSpPr>
          <p:cNvPr id="492" name="Shape 492"/>
          <p:cNvSpPr/>
          <p:nvPr/>
        </p:nvSpPr>
        <p:spPr>
          <a:xfrm>
            <a:off x="3932124" y="9554133"/>
            <a:ext cx="2247827"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1828433">
              <a:defRPr u="sng">
                <a:solidFill>
                  <a:srgbClr val="0000FF"/>
                </a:solidFill>
                <a:uFill>
                  <a:solidFill>
                    <a:srgbClr val="0000FF"/>
                  </a:solidFill>
                </a:uFill>
                <a:hlinkClick r:id="rId9" invalidUrl="" action="" tgtFrame="" tooltip="" history="1" highlightClick="0" endSnd="0"/>
              </a:defRPr>
            </a:lvl1pPr>
          </a:lstStyle>
          <a:p>
            <a:pPr>
              <a:defRPr u="none">
                <a:solidFill>
                  <a:srgbClr val="91969B"/>
                </a:solidFill>
                <a:uFillTx/>
              </a:defRPr>
            </a:pPr>
            <a:r>
              <a:rPr u="sng">
                <a:solidFill>
                  <a:srgbClr val="0000FF"/>
                </a:solidFill>
                <a:uFill>
                  <a:solidFill>
                    <a:srgbClr val="0000FF"/>
                  </a:solidFill>
                </a:uFill>
                <a:hlinkClick r:id="rId9" invalidUrl="" action="" tgtFrame="" tooltip="" history="1" highlightClick="0" endSnd="0"/>
              </a:rPr>
              <a:t>Filmmaker</a:t>
            </a:r>
          </a:p>
        </p:txBody>
      </p:sp>
      <p:sp>
        <p:nvSpPr>
          <p:cNvPr id="493" name="Shape 493"/>
          <p:cNvSpPr/>
          <p:nvPr/>
        </p:nvSpPr>
        <p:spPr>
          <a:xfrm>
            <a:off x="16884701" y="8573928"/>
            <a:ext cx="4104308"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1828433">
              <a:defRPr>
                <a:solidFill>
                  <a:srgbClr val="91969B"/>
                </a:solidFill>
              </a:defRPr>
            </a:lvl1pPr>
          </a:lstStyle>
          <a:p>
            <a:pPr/>
            <a:r>
              <a:t>Shane McGuinness</a:t>
            </a:r>
          </a:p>
        </p:txBody>
      </p:sp>
      <p:sp>
        <p:nvSpPr>
          <p:cNvPr id="494" name="Shape 494"/>
          <p:cNvSpPr/>
          <p:nvPr/>
        </p:nvSpPr>
        <p:spPr>
          <a:xfrm>
            <a:off x="17456759" y="9554133"/>
            <a:ext cx="2960192"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1828433">
              <a:defRPr u="sng">
                <a:solidFill>
                  <a:srgbClr val="0000FF"/>
                </a:solidFill>
                <a:uFill>
                  <a:solidFill>
                    <a:srgbClr val="0000FF"/>
                  </a:solidFill>
                </a:uFill>
                <a:hlinkClick r:id="rId10" invalidUrl="" action="" tgtFrame="" tooltip="" history="1" highlightClick="0" endSnd="0"/>
              </a:defRPr>
            </a:lvl1pPr>
          </a:lstStyle>
          <a:p>
            <a:pPr>
              <a:defRPr u="none">
                <a:solidFill>
                  <a:srgbClr val="91969B"/>
                </a:solidFill>
                <a:uFillTx/>
              </a:defRPr>
            </a:pPr>
            <a:r>
              <a:rPr u="sng">
                <a:solidFill>
                  <a:srgbClr val="0000FF"/>
                </a:solidFill>
                <a:uFill>
                  <a:solidFill>
                    <a:srgbClr val="0000FF"/>
                  </a:solidFill>
                </a:uFill>
                <a:hlinkClick r:id="rId10" invalidUrl="" action="" tgtFrame="" tooltip="" history="1" highlightClick="0" endSnd="0"/>
              </a:rPr>
              <a:t>Field Scientist</a:t>
            </a:r>
          </a:p>
        </p:txBody>
      </p:sp>
      <p:sp>
        <p:nvSpPr>
          <p:cNvPr id="495" name="Shape 495"/>
          <p:cNvSpPr/>
          <p:nvPr/>
        </p:nvSpPr>
        <p:spPr>
          <a:xfrm>
            <a:off x="6525691" y="2077345"/>
            <a:ext cx="11319918" cy="8763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ctr" defTabSz="1828433">
              <a:defRPr b="1" cap="all" sz="6000">
                <a:solidFill>
                  <a:srgbClr val="25C8B4"/>
                </a:solidFill>
                <a:latin typeface="Gill Sans"/>
                <a:ea typeface="Gill Sans"/>
                <a:cs typeface="Gill Sans"/>
                <a:sym typeface="Gill Sans"/>
              </a:defRPr>
            </a:lvl1pPr>
          </a:lstStyle>
          <a:p>
            <a:pPr>
              <a:defRPr>
                <a:solidFill>
                  <a:srgbClr val="91969B"/>
                </a:solidFill>
              </a:defRPr>
            </a:pPr>
            <a:r>
              <a:rPr>
                <a:solidFill>
                  <a:srgbClr val="25C8B4"/>
                </a:solidFill>
              </a:rPr>
              <a:t>The water diaries team</a:t>
            </a:r>
          </a:p>
        </p:txBody>
      </p:sp>
    </p:spTree>
  </p:cSld>
  <p:clrMapOvr>
    <a:masterClrMapping/>
  </p:clrMapOvr>
  <p:transition xmlns:p14="http://schemas.microsoft.com/office/powerpoint/2010/main" spd="med" advClick="1" p14:dur="1000"/>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97" name="Shape 497"/>
          <p:cNvSpPr/>
          <p:nvPr/>
        </p:nvSpPr>
        <p:spPr>
          <a:xfrm>
            <a:off x="22582331" y="754806"/>
            <a:ext cx="844155" cy="844379"/>
          </a:xfrm>
          <a:prstGeom prst="ellipse">
            <a:avLst/>
          </a:prstGeom>
          <a:solidFill>
            <a:srgbClr val="25C8B4"/>
          </a:solidFill>
          <a:ln w="12700">
            <a:miter lim="400000"/>
          </a:ln>
        </p:spPr>
        <p:txBody>
          <a:bodyPr lIns="45718" tIns="45718" rIns="45718" bIns="45718" anchor="ctr"/>
          <a:lstStyle/>
          <a:p>
            <a:pPr algn="ctr" defTabSz="1828433">
              <a:defRPr>
                <a:solidFill>
                  <a:srgbClr val="91969B"/>
                </a:solidFill>
              </a:defRPr>
            </a:pPr>
          </a:p>
        </p:txBody>
      </p:sp>
      <p:sp>
        <p:nvSpPr>
          <p:cNvPr id="498" name="Shape 498"/>
          <p:cNvSpPr/>
          <p:nvPr/>
        </p:nvSpPr>
        <p:spPr>
          <a:xfrm>
            <a:off x="7791464" y="12512739"/>
            <a:ext cx="8807513" cy="919445"/>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defTabSz="1828433">
              <a:defRPr sz="3000" u="sng">
                <a:solidFill>
                  <a:srgbClr val="53585F"/>
                </a:solidFill>
                <a:uFill>
                  <a:solidFill>
                    <a:srgbClr val="0000FF"/>
                  </a:solidFill>
                </a:uFill>
                <a:latin typeface="Gill Sans"/>
                <a:ea typeface="Gill Sans"/>
                <a:cs typeface="Gill Sans"/>
                <a:sym typeface="Gill Sans"/>
                <a:hlinkClick r:id="rId2" invalidUrl="" action="" tgtFrame="" tooltip="" history="1" highlightClick="0" endSnd="0"/>
              </a:defRPr>
            </a:lvl1pPr>
          </a:lstStyle>
          <a:p>
            <a:pPr>
              <a:defRPr u="none">
                <a:uFillTx/>
              </a:defRPr>
            </a:pPr>
            <a:r>
              <a:rPr u="sng">
                <a:uFill>
                  <a:solidFill>
                    <a:srgbClr val="0000FF"/>
                  </a:solidFill>
                </a:uFill>
                <a:hlinkClick r:id="rId2" invalidUrl="" action="" tgtFrame="" tooltip="" history="1" highlightClick="0" endSnd="0"/>
              </a:rPr>
              <a:t>www.thewaterdiaries.com</a:t>
            </a:r>
          </a:p>
        </p:txBody>
      </p:sp>
      <p:sp>
        <p:nvSpPr>
          <p:cNvPr id="499" name="Shape 499"/>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00" name="image3.png"/>
          <p:cNvPicPr>
            <a:picLocks noChangeAspect="1"/>
          </p:cNvPicPr>
          <p:nvPr>
            <p:ph type="pic" idx="13"/>
          </p:nvPr>
        </p:nvPicPr>
        <p:blipFill>
          <a:blip r:embed="rId3">
            <a:alphaModFix amt="45233"/>
            <a:extLst/>
          </a:blip>
          <a:srcRect l="0" t="0" r="0" b="0"/>
          <a:stretch>
            <a:fillRect/>
          </a:stretch>
        </p:blipFill>
        <p:spPr>
          <a:prstGeom prst="rect">
            <a:avLst/>
          </a:prstGeom>
        </p:spPr>
      </p:pic>
      <p:sp>
        <p:nvSpPr>
          <p:cNvPr id="501" name="Shape 501"/>
          <p:cNvSpPr/>
          <p:nvPr/>
        </p:nvSpPr>
        <p:spPr>
          <a:xfrm>
            <a:off x="4206751" y="800099"/>
            <a:ext cx="15957799" cy="185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1828433">
              <a:defRPr b="1" cap="all" sz="6000">
                <a:solidFill>
                  <a:srgbClr val="25C8B4"/>
                </a:solidFill>
                <a:latin typeface="Gill Sans"/>
                <a:ea typeface="Gill Sans"/>
                <a:cs typeface="Gill Sans"/>
                <a:sym typeface="Gill Sans"/>
              </a:defRPr>
            </a:pPr>
            <a:r>
              <a:t>SUPPORTED BY </a:t>
            </a:r>
          </a:p>
          <a:p>
            <a:pPr algn="ctr" defTabSz="1828433">
              <a:defRPr b="1" cap="all" sz="6000">
                <a:solidFill>
                  <a:srgbClr val="25C8B4"/>
                </a:solidFill>
                <a:latin typeface="Gill Sans"/>
                <a:ea typeface="Gill Sans"/>
                <a:cs typeface="Gill Sans"/>
                <a:sym typeface="Gill Sans"/>
              </a:defRPr>
            </a:pPr>
            <a:r>
              <a:t>THE RGS LAND ROVER BURSARY 2017 </a:t>
            </a:r>
          </a:p>
        </p:txBody>
      </p:sp>
      <p:pic>
        <p:nvPicPr>
          <p:cNvPr id="502" name="image1.png"/>
          <p:cNvPicPr>
            <a:picLocks noChangeAspect="1"/>
          </p:cNvPicPr>
          <p:nvPr/>
        </p:nvPicPr>
        <p:blipFill>
          <a:blip r:embed="rId4">
            <a:extLst/>
          </a:blip>
          <a:stretch>
            <a:fillRect/>
          </a:stretch>
        </p:blipFill>
        <p:spPr>
          <a:xfrm>
            <a:off x="6545784" y="4079375"/>
            <a:ext cx="11279731" cy="5557250"/>
          </a:xfrm>
          <a:prstGeom prst="rect">
            <a:avLst/>
          </a:prstGeom>
          <a:ln w="12700">
            <a:miter lim="400000"/>
          </a:ln>
        </p:spPr>
      </p:pic>
    </p:spTree>
  </p:cSld>
  <p:clrMapOvr>
    <a:masterClrMapping/>
  </p:clrMapOvr>
  <p:transition xmlns:p14="http://schemas.microsoft.com/office/powerpoint/2010/main" spd="med" advClick="1" p14:dur="1000"/>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1" name="Shape 61"/>
          <p:cNvSpPr/>
          <p:nvPr/>
        </p:nvSpPr>
        <p:spPr>
          <a:xfrm>
            <a:off x="22302931" y="729405"/>
            <a:ext cx="844155" cy="844382"/>
          </a:xfrm>
          <a:prstGeom prst="ellipse">
            <a:avLst/>
          </a:prstGeom>
          <a:solidFill>
            <a:srgbClr val="25C8B4"/>
          </a:solidFill>
          <a:ln w="12700">
            <a:miter lim="400000"/>
          </a:ln>
        </p:spPr>
        <p:txBody>
          <a:bodyPr lIns="45718" tIns="45718" rIns="45718" bIns="45718" anchor="ctr"/>
          <a:lstStyle/>
          <a:p>
            <a:pPr algn="ctr">
              <a:defRPr>
                <a:solidFill>
                  <a:srgbClr val="91969B"/>
                </a:solidFill>
              </a:defRPr>
            </a:pPr>
          </a:p>
        </p:txBody>
      </p:sp>
      <p:sp>
        <p:nvSpPr>
          <p:cNvPr id="62" name="Shape 62"/>
          <p:cNvSpPr/>
          <p:nvPr/>
        </p:nvSpPr>
        <p:spPr>
          <a:xfrm>
            <a:off x="7791463" y="12512739"/>
            <a:ext cx="8807514" cy="627343"/>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defRPr sz="3000" u="sng">
                <a:solidFill>
                  <a:srgbClr val="0000FF"/>
                </a:solidFill>
                <a:uFill>
                  <a:solidFill>
                    <a:srgbClr val="0000FF"/>
                  </a:solidFill>
                </a:uFill>
                <a:latin typeface="Gill Sans"/>
                <a:ea typeface="Gill Sans"/>
                <a:cs typeface="Gill Sans"/>
                <a:sym typeface="Gill Sans"/>
                <a:hlinkClick r:id="rId2" invalidUrl="" action="" tgtFrame="" tooltip="" history="1" highlightClick="0" endSnd="0"/>
              </a:defRPr>
            </a:lvl1pPr>
          </a:lstStyle>
          <a:p>
            <a:pPr>
              <a:defRPr>
                <a:solidFill>
                  <a:srgbClr val="53585F"/>
                </a:solidFill>
                <a:uFillTx/>
              </a:defRPr>
            </a:pPr>
            <a:r>
              <a:rPr>
                <a:solidFill>
                  <a:srgbClr val="0000FF"/>
                </a:solidFill>
                <a:uFill>
                  <a:solidFill>
                    <a:srgbClr val="0000FF"/>
                  </a:solidFill>
                </a:uFill>
                <a:hlinkClick r:id="rId2" invalidUrl="" action="" tgtFrame="" tooltip="" history="1" highlightClick="0" endSnd="0"/>
              </a:rPr>
              <a:t>www.thewaterdiaries.com</a:t>
            </a:r>
          </a:p>
        </p:txBody>
      </p:sp>
      <p:sp>
        <p:nvSpPr>
          <p:cNvPr id="63" name="Shape 63"/>
          <p:cNvSpPr/>
          <p:nvPr>
            <p:ph type="sldNum" sz="quarter" idx="4294967295"/>
          </p:nvPr>
        </p:nvSpPr>
        <p:spPr>
          <a:xfrm>
            <a:off x="22584039" y="902676"/>
            <a:ext cx="281939" cy="497839"/>
          </a:xfrm>
          <a:prstGeom prst="rect">
            <a:avLst/>
          </a:prstGeom>
          <a:extLst>
            <a:ext uri="{C572A759-6A51-4108-AA02-DFA0A04FC94B}">
              <ma14:wrappingTextBoxFlag xmlns:ma14="http://schemas.microsoft.com/office/mac/drawingml/2011/main" val="1"/>
            </a:ext>
          </a:extLst>
        </p:spPr>
        <p:txBody>
          <a:bodyPr wrap="none" lIns="45718" tIns="45718" rIns="45718" bIns="45718"/>
          <a:lstStyle>
            <a:lvl1pPr defTabSz="1828432"/>
          </a:lstStyle>
          <a:p>
            <a:pPr/>
            <a:fld id="{86CB4B4D-7CA3-9044-876B-883B54F8677D}" type="slidenum"/>
          </a:p>
        </p:txBody>
      </p:sp>
      <p:pic>
        <p:nvPicPr>
          <p:cNvPr id="64" name="image1.png"/>
          <p:cNvPicPr>
            <a:picLocks noChangeAspect="1"/>
          </p:cNvPicPr>
          <p:nvPr/>
        </p:nvPicPr>
        <p:blipFill>
          <a:blip r:embed="rId3">
            <a:extLst/>
          </a:blip>
          <a:stretch>
            <a:fillRect/>
          </a:stretch>
        </p:blipFill>
        <p:spPr>
          <a:xfrm>
            <a:off x="1018423" y="11493258"/>
            <a:ext cx="3055704" cy="1505473"/>
          </a:xfrm>
          <a:prstGeom prst="rect">
            <a:avLst/>
          </a:prstGeom>
          <a:ln w="12700">
            <a:miter lim="400000"/>
          </a:ln>
        </p:spPr>
      </p:pic>
      <p:pic>
        <p:nvPicPr>
          <p:cNvPr id="65" name="image2.png"/>
          <p:cNvPicPr>
            <a:picLocks noChangeAspect="1"/>
          </p:cNvPicPr>
          <p:nvPr/>
        </p:nvPicPr>
        <p:blipFill>
          <a:blip r:embed="rId4">
            <a:alphaModFix amt="69746"/>
            <a:extLst/>
          </a:blip>
          <a:stretch>
            <a:fillRect/>
          </a:stretch>
        </p:blipFill>
        <p:spPr>
          <a:xfrm>
            <a:off x="21515660" y="10875895"/>
            <a:ext cx="5328939" cy="5234061"/>
          </a:xfrm>
          <a:prstGeom prst="rect">
            <a:avLst/>
          </a:prstGeom>
          <a:ln w="12700">
            <a:miter lim="400000"/>
          </a:ln>
        </p:spPr>
      </p:pic>
      <p:sp>
        <p:nvSpPr>
          <p:cNvPr id="66" name="Shape 66"/>
          <p:cNvSpPr/>
          <p:nvPr/>
        </p:nvSpPr>
        <p:spPr>
          <a:xfrm>
            <a:off x="4649858" y="5924174"/>
            <a:ext cx="4528850" cy="1633978"/>
          </a:xfrm>
          <a:prstGeom prst="rect">
            <a:avLst/>
          </a:prstGeom>
          <a:solidFill>
            <a:srgbClr val="136773"/>
          </a:solidFill>
          <a:ln w="12700">
            <a:miter lim="400000"/>
          </a:ln>
        </p:spPr>
        <p:txBody>
          <a:bodyPr lIns="45718" tIns="45718" rIns="45718" bIns="45718" anchor="ctr"/>
          <a:lstStyle/>
          <a:p>
            <a:pPr>
              <a:defRPr sz="2800">
                <a:solidFill>
                  <a:srgbClr val="FFFFFF"/>
                </a:solidFill>
              </a:defRPr>
            </a:pPr>
          </a:p>
        </p:txBody>
      </p:sp>
      <p:sp>
        <p:nvSpPr>
          <p:cNvPr id="67" name="Shape 67"/>
          <p:cNvSpPr/>
          <p:nvPr/>
        </p:nvSpPr>
        <p:spPr>
          <a:xfrm>
            <a:off x="9890145" y="5924174"/>
            <a:ext cx="4528852" cy="1633978"/>
          </a:xfrm>
          <a:prstGeom prst="rect">
            <a:avLst/>
          </a:prstGeom>
          <a:solidFill>
            <a:srgbClr val="25C8B4"/>
          </a:solidFill>
          <a:ln w="12700">
            <a:miter lim="400000"/>
          </a:ln>
        </p:spPr>
        <p:txBody>
          <a:bodyPr lIns="45718" tIns="45718" rIns="45718" bIns="45718" anchor="ctr"/>
          <a:lstStyle/>
          <a:p>
            <a:pPr>
              <a:defRPr sz="2800">
                <a:solidFill>
                  <a:srgbClr val="FFFFFF"/>
                </a:solidFill>
              </a:defRPr>
            </a:pPr>
          </a:p>
        </p:txBody>
      </p:sp>
      <p:sp>
        <p:nvSpPr>
          <p:cNvPr id="68" name="Shape 68"/>
          <p:cNvSpPr/>
          <p:nvPr/>
        </p:nvSpPr>
        <p:spPr>
          <a:xfrm>
            <a:off x="15100270" y="5960295"/>
            <a:ext cx="4528852" cy="1633978"/>
          </a:xfrm>
          <a:prstGeom prst="rect">
            <a:avLst/>
          </a:prstGeom>
          <a:solidFill>
            <a:srgbClr val="81DC64"/>
          </a:solidFill>
          <a:ln w="12700">
            <a:miter lim="400000"/>
          </a:ln>
        </p:spPr>
        <p:txBody>
          <a:bodyPr lIns="45718" tIns="45718" rIns="45718" bIns="45718" anchor="ctr"/>
          <a:lstStyle/>
          <a:p>
            <a:pPr>
              <a:defRPr sz="2800">
                <a:solidFill>
                  <a:srgbClr val="FFFFFF"/>
                </a:solidFill>
              </a:defRPr>
            </a:pPr>
          </a:p>
        </p:txBody>
      </p:sp>
      <p:sp>
        <p:nvSpPr>
          <p:cNvPr id="69" name="Shape 69"/>
          <p:cNvSpPr/>
          <p:nvPr/>
        </p:nvSpPr>
        <p:spPr>
          <a:xfrm>
            <a:off x="12947043" y="8344055"/>
            <a:ext cx="4465919" cy="1633977"/>
          </a:xfrm>
          <a:prstGeom prst="rect">
            <a:avLst/>
          </a:prstGeom>
          <a:solidFill>
            <a:srgbClr val="FBA622"/>
          </a:solidFill>
          <a:ln w="12700">
            <a:miter lim="400000"/>
          </a:ln>
        </p:spPr>
        <p:txBody>
          <a:bodyPr lIns="45718" tIns="45718" rIns="45718" bIns="45718" anchor="ctr"/>
          <a:lstStyle/>
          <a:p>
            <a:pPr>
              <a:defRPr sz="2800">
                <a:solidFill>
                  <a:srgbClr val="FFFFFF"/>
                </a:solidFill>
              </a:defRPr>
            </a:pPr>
          </a:p>
        </p:txBody>
      </p:sp>
      <p:sp>
        <p:nvSpPr>
          <p:cNvPr id="70" name="Shape 70"/>
          <p:cNvSpPr/>
          <p:nvPr/>
        </p:nvSpPr>
        <p:spPr>
          <a:xfrm flipH="1">
            <a:off x="12302418" y="9007330"/>
            <a:ext cx="549925" cy="550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048" y="10032"/>
                </a:moveTo>
                <a:cubicBezTo>
                  <a:pt x="11534" y="6518"/>
                  <a:pt x="11534" y="6518"/>
                  <a:pt x="11534" y="6518"/>
                </a:cubicBezTo>
                <a:cubicBezTo>
                  <a:pt x="11056" y="6006"/>
                  <a:pt x="10544" y="6006"/>
                  <a:pt x="10544" y="6518"/>
                </a:cubicBezTo>
                <a:cubicBezTo>
                  <a:pt x="10032" y="6518"/>
                  <a:pt x="10032" y="7029"/>
                  <a:pt x="10544" y="7541"/>
                </a:cubicBezTo>
                <a:cubicBezTo>
                  <a:pt x="13069" y="10032"/>
                  <a:pt x="13069" y="10032"/>
                  <a:pt x="13069" y="10032"/>
                </a:cubicBezTo>
                <a:cubicBezTo>
                  <a:pt x="6006" y="10032"/>
                  <a:pt x="6006" y="10032"/>
                  <a:pt x="6006" y="10032"/>
                </a:cubicBezTo>
                <a:cubicBezTo>
                  <a:pt x="5528" y="10032"/>
                  <a:pt x="5528" y="10544"/>
                  <a:pt x="5528" y="10544"/>
                </a:cubicBezTo>
                <a:cubicBezTo>
                  <a:pt x="5528" y="11056"/>
                  <a:pt x="5528" y="11534"/>
                  <a:pt x="6006" y="11534"/>
                </a:cubicBezTo>
                <a:cubicBezTo>
                  <a:pt x="13069" y="11534"/>
                  <a:pt x="13069" y="11534"/>
                  <a:pt x="13069" y="11534"/>
                </a:cubicBezTo>
                <a:cubicBezTo>
                  <a:pt x="10544" y="14059"/>
                  <a:pt x="10544" y="14059"/>
                  <a:pt x="10544" y="14059"/>
                </a:cubicBezTo>
                <a:cubicBezTo>
                  <a:pt x="10032" y="14571"/>
                  <a:pt x="10032" y="15082"/>
                  <a:pt x="10544" y="15082"/>
                </a:cubicBezTo>
                <a:cubicBezTo>
                  <a:pt x="10544" y="15560"/>
                  <a:pt x="11056" y="15560"/>
                  <a:pt x="11534" y="15082"/>
                </a:cubicBezTo>
                <a:cubicBezTo>
                  <a:pt x="15048" y="11534"/>
                  <a:pt x="15048" y="11534"/>
                  <a:pt x="15048" y="11534"/>
                </a:cubicBezTo>
                <a:cubicBezTo>
                  <a:pt x="15048" y="11056"/>
                  <a:pt x="15048" y="11056"/>
                  <a:pt x="15048" y="10544"/>
                </a:cubicBezTo>
                <a:lnTo>
                  <a:pt x="15048" y="10032"/>
                </a:lnTo>
                <a:close/>
                <a:moveTo>
                  <a:pt x="10544" y="0"/>
                </a:moveTo>
                <a:cubicBezTo>
                  <a:pt x="5016" y="0"/>
                  <a:pt x="0" y="5016"/>
                  <a:pt x="0" y="10544"/>
                </a:cubicBezTo>
                <a:cubicBezTo>
                  <a:pt x="0" y="16550"/>
                  <a:pt x="5016" y="21600"/>
                  <a:pt x="10544" y="21600"/>
                </a:cubicBezTo>
                <a:cubicBezTo>
                  <a:pt x="16550" y="21600"/>
                  <a:pt x="21600" y="16550"/>
                  <a:pt x="21600" y="10544"/>
                </a:cubicBezTo>
                <a:cubicBezTo>
                  <a:pt x="21600" y="5016"/>
                  <a:pt x="16550" y="0"/>
                  <a:pt x="10544" y="0"/>
                </a:cubicBezTo>
                <a:close/>
                <a:moveTo>
                  <a:pt x="10544" y="20099"/>
                </a:moveTo>
                <a:cubicBezTo>
                  <a:pt x="5528" y="20099"/>
                  <a:pt x="1501" y="16072"/>
                  <a:pt x="1501" y="10544"/>
                </a:cubicBezTo>
                <a:cubicBezTo>
                  <a:pt x="1501" y="5528"/>
                  <a:pt x="5528" y="1501"/>
                  <a:pt x="10544" y="1501"/>
                </a:cubicBezTo>
                <a:cubicBezTo>
                  <a:pt x="16072" y="1501"/>
                  <a:pt x="20064" y="5528"/>
                  <a:pt x="20064" y="10544"/>
                </a:cubicBezTo>
                <a:cubicBezTo>
                  <a:pt x="20064" y="16072"/>
                  <a:pt x="16072" y="20099"/>
                  <a:pt x="10544" y="20099"/>
                </a:cubicBezTo>
                <a:close/>
              </a:path>
            </a:pathLst>
          </a:custGeom>
          <a:solidFill>
            <a:srgbClr val="BFBFBF"/>
          </a:solidFill>
          <a:ln w="12700">
            <a:miter lim="400000"/>
          </a:ln>
        </p:spPr>
        <p:txBody>
          <a:bodyPr lIns="45718" tIns="45718" rIns="45718" bIns="45718" anchor="ctr"/>
          <a:lstStyle/>
          <a:p>
            <a:pPr>
              <a:defRPr>
                <a:solidFill>
                  <a:srgbClr val="53585F"/>
                </a:solidFill>
              </a:defRPr>
            </a:pPr>
          </a:p>
        </p:txBody>
      </p:sp>
      <p:sp>
        <p:nvSpPr>
          <p:cNvPr id="71" name="Shape 71"/>
          <p:cNvSpPr/>
          <p:nvPr/>
        </p:nvSpPr>
        <p:spPr>
          <a:xfrm>
            <a:off x="14510584" y="6452861"/>
            <a:ext cx="549856" cy="550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048" y="10032"/>
                </a:moveTo>
                <a:cubicBezTo>
                  <a:pt x="11534" y="6518"/>
                  <a:pt x="11534" y="6518"/>
                  <a:pt x="11534" y="6518"/>
                </a:cubicBezTo>
                <a:cubicBezTo>
                  <a:pt x="11056" y="6006"/>
                  <a:pt x="10544" y="6006"/>
                  <a:pt x="10544" y="6518"/>
                </a:cubicBezTo>
                <a:cubicBezTo>
                  <a:pt x="10032" y="6518"/>
                  <a:pt x="10032" y="7029"/>
                  <a:pt x="10544" y="7541"/>
                </a:cubicBezTo>
                <a:cubicBezTo>
                  <a:pt x="13069" y="10032"/>
                  <a:pt x="13069" y="10032"/>
                  <a:pt x="13069" y="10032"/>
                </a:cubicBezTo>
                <a:cubicBezTo>
                  <a:pt x="6006" y="10032"/>
                  <a:pt x="6006" y="10032"/>
                  <a:pt x="6006" y="10032"/>
                </a:cubicBezTo>
                <a:cubicBezTo>
                  <a:pt x="5528" y="10032"/>
                  <a:pt x="5528" y="10544"/>
                  <a:pt x="5528" y="10544"/>
                </a:cubicBezTo>
                <a:cubicBezTo>
                  <a:pt x="5528" y="11056"/>
                  <a:pt x="5528" y="11534"/>
                  <a:pt x="6006" y="11534"/>
                </a:cubicBezTo>
                <a:cubicBezTo>
                  <a:pt x="13069" y="11534"/>
                  <a:pt x="13069" y="11534"/>
                  <a:pt x="13069" y="11534"/>
                </a:cubicBezTo>
                <a:cubicBezTo>
                  <a:pt x="10544" y="14059"/>
                  <a:pt x="10544" y="14059"/>
                  <a:pt x="10544" y="14059"/>
                </a:cubicBezTo>
                <a:cubicBezTo>
                  <a:pt x="10032" y="14571"/>
                  <a:pt x="10032" y="15082"/>
                  <a:pt x="10544" y="15082"/>
                </a:cubicBezTo>
                <a:cubicBezTo>
                  <a:pt x="10544" y="15560"/>
                  <a:pt x="11056" y="15560"/>
                  <a:pt x="11534" y="15082"/>
                </a:cubicBezTo>
                <a:cubicBezTo>
                  <a:pt x="15048" y="11534"/>
                  <a:pt x="15048" y="11534"/>
                  <a:pt x="15048" y="11534"/>
                </a:cubicBezTo>
                <a:cubicBezTo>
                  <a:pt x="15048" y="11056"/>
                  <a:pt x="15048" y="11056"/>
                  <a:pt x="15048" y="10544"/>
                </a:cubicBezTo>
                <a:lnTo>
                  <a:pt x="15048" y="10032"/>
                </a:lnTo>
                <a:close/>
                <a:moveTo>
                  <a:pt x="10544" y="0"/>
                </a:moveTo>
                <a:cubicBezTo>
                  <a:pt x="5016" y="0"/>
                  <a:pt x="0" y="5016"/>
                  <a:pt x="0" y="10544"/>
                </a:cubicBezTo>
                <a:cubicBezTo>
                  <a:pt x="0" y="16550"/>
                  <a:pt x="5016" y="21600"/>
                  <a:pt x="10544" y="21600"/>
                </a:cubicBezTo>
                <a:cubicBezTo>
                  <a:pt x="16550" y="21600"/>
                  <a:pt x="21600" y="16550"/>
                  <a:pt x="21600" y="10544"/>
                </a:cubicBezTo>
                <a:cubicBezTo>
                  <a:pt x="21600" y="5016"/>
                  <a:pt x="16550" y="0"/>
                  <a:pt x="10544" y="0"/>
                </a:cubicBezTo>
                <a:close/>
                <a:moveTo>
                  <a:pt x="10544" y="20099"/>
                </a:moveTo>
                <a:cubicBezTo>
                  <a:pt x="5528" y="20099"/>
                  <a:pt x="1501" y="16072"/>
                  <a:pt x="1501" y="10544"/>
                </a:cubicBezTo>
                <a:cubicBezTo>
                  <a:pt x="1501" y="5528"/>
                  <a:pt x="5528" y="1501"/>
                  <a:pt x="10544" y="1501"/>
                </a:cubicBezTo>
                <a:cubicBezTo>
                  <a:pt x="16072" y="1501"/>
                  <a:pt x="20064" y="5528"/>
                  <a:pt x="20064" y="10544"/>
                </a:cubicBezTo>
                <a:cubicBezTo>
                  <a:pt x="20064" y="16072"/>
                  <a:pt x="16072" y="20099"/>
                  <a:pt x="10544" y="20099"/>
                </a:cubicBezTo>
                <a:close/>
              </a:path>
            </a:pathLst>
          </a:custGeom>
          <a:solidFill>
            <a:srgbClr val="BFBFBF"/>
          </a:solidFill>
          <a:ln w="12700">
            <a:miter lim="400000"/>
          </a:ln>
        </p:spPr>
        <p:txBody>
          <a:bodyPr lIns="45718" tIns="45718" rIns="45718" bIns="45718" anchor="ctr"/>
          <a:lstStyle/>
          <a:p>
            <a:pPr>
              <a:defRPr>
                <a:solidFill>
                  <a:srgbClr val="53585F"/>
                </a:solidFill>
              </a:defRPr>
            </a:pPr>
          </a:p>
        </p:txBody>
      </p:sp>
      <p:sp>
        <p:nvSpPr>
          <p:cNvPr id="72" name="Shape 72"/>
          <p:cNvSpPr/>
          <p:nvPr/>
        </p:nvSpPr>
        <p:spPr>
          <a:xfrm rot="5400000">
            <a:off x="16156612" y="7694163"/>
            <a:ext cx="549857" cy="550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048" y="10032"/>
                </a:moveTo>
                <a:cubicBezTo>
                  <a:pt x="11534" y="6518"/>
                  <a:pt x="11534" y="6518"/>
                  <a:pt x="11534" y="6518"/>
                </a:cubicBezTo>
                <a:cubicBezTo>
                  <a:pt x="11056" y="6006"/>
                  <a:pt x="10544" y="6006"/>
                  <a:pt x="10544" y="6518"/>
                </a:cubicBezTo>
                <a:cubicBezTo>
                  <a:pt x="10032" y="6518"/>
                  <a:pt x="10032" y="7029"/>
                  <a:pt x="10544" y="7541"/>
                </a:cubicBezTo>
                <a:cubicBezTo>
                  <a:pt x="13069" y="10032"/>
                  <a:pt x="13069" y="10032"/>
                  <a:pt x="13069" y="10032"/>
                </a:cubicBezTo>
                <a:cubicBezTo>
                  <a:pt x="6006" y="10032"/>
                  <a:pt x="6006" y="10032"/>
                  <a:pt x="6006" y="10032"/>
                </a:cubicBezTo>
                <a:cubicBezTo>
                  <a:pt x="5528" y="10032"/>
                  <a:pt x="5528" y="10544"/>
                  <a:pt x="5528" y="10544"/>
                </a:cubicBezTo>
                <a:cubicBezTo>
                  <a:pt x="5528" y="11056"/>
                  <a:pt x="5528" y="11534"/>
                  <a:pt x="6006" y="11534"/>
                </a:cubicBezTo>
                <a:cubicBezTo>
                  <a:pt x="13069" y="11534"/>
                  <a:pt x="13069" y="11534"/>
                  <a:pt x="13069" y="11534"/>
                </a:cubicBezTo>
                <a:cubicBezTo>
                  <a:pt x="10544" y="14059"/>
                  <a:pt x="10544" y="14059"/>
                  <a:pt x="10544" y="14059"/>
                </a:cubicBezTo>
                <a:cubicBezTo>
                  <a:pt x="10032" y="14571"/>
                  <a:pt x="10032" y="15082"/>
                  <a:pt x="10544" y="15082"/>
                </a:cubicBezTo>
                <a:cubicBezTo>
                  <a:pt x="10544" y="15560"/>
                  <a:pt x="11056" y="15560"/>
                  <a:pt x="11534" y="15082"/>
                </a:cubicBezTo>
                <a:cubicBezTo>
                  <a:pt x="15048" y="11534"/>
                  <a:pt x="15048" y="11534"/>
                  <a:pt x="15048" y="11534"/>
                </a:cubicBezTo>
                <a:cubicBezTo>
                  <a:pt x="15048" y="11056"/>
                  <a:pt x="15048" y="11056"/>
                  <a:pt x="15048" y="10544"/>
                </a:cubicBezTo>
                <a:lnTo>
                  <a:pt x="15048" y="10032"/>
                </a:lnTo>
                <a:close/>
                <a:moveTo>
                  <a:pt x="10544" y="0"/>
                </a:moveTo>
                <a:cubicBezTo>
                  <a:pt x="5016" y="0"/>
                  <a:pt x="0" y="5016"/>
                  <a:pt x="0" y="10544"/>
                </a:cubicBezTo>
                <a:cubicBezTo>
                  <a:pt x="0" y="16550"/>
                  <a:pt x="5016" y="21600"/>
                  <a:pt x="10544" y="21600"/>
                </a:cubicBezTo>
                <a:cubicBezTo>
                  <a:pt x="16550" y="21600"/>
                  <a:pt x="21600" y="16550"/>
                  <a:pt x="21600" y="10544"/>
                </a:cubicBezTo>
                <a:cubicBezTo>
                  <a:pt x="21600" y="5016"/>
                  <a:pt x="16550" y="0"/>
                  <a:pt x="10544" y="0"/>
                </a:cubicBezTo>
                <a:close/>
                <a:moveTo>
                  <a:pt x="10544" y="20099"/>
                </a:moveTo>
                <a:cubicBezTo>
                  <a:pt x="5528" y="20099"/>
                  <a:pt x="1501" y="16072"/>
                  <a:pt x="1501" y="10544"/>
                </a:cubicBezTo>
                <a:cubicBezTo>
                  <a:pt x="1501" y="5528"/>
                  <a:pt x="5528" y="1501"/>
                  <a:pt x="10544" y="1501"/>
                </a:cubicBezTo>
                <a:cubicBezTo>
                  <a:pt x="16072" y="1501"/>
                  <a:pt x="20064" y="5528"/>
                  <a:pt x="20064" y="10544"/>
                </a:cubicBezTo>
                <a:cubicBezTo>
                  <a:pt x="20064" y="16072"/>
                  <a:pt x="16072" y="20099"/>
                  <a:pt x="10544" y="20099"/>
                </a:cubicBezTo>
                <a:close/>
              </a:path>
            </a:pathLst>
          </a:custGeom>
          <a:solidFill>
            <a:srgbClr val="BFBFBF"/>
          </a:solidFill>
          <a:ln w="12700">
            <a:miter lim="400000"/>
          </a:ln>
        </p:spPr>
        <p:txBody>
          <a:bodyPr lIns="45718" tIns="45718" rIns="45718" bIns="45718" anchor="ctr"/>
          <a:lstStyle/>
          <a:p>
            <a:pPr>
              <a:defRPr>
                <a:solidFill>
                  <a:srgbClr val="53585F"/>
                </a:solidFill>
              </a:defRPr>
            </a:pPr>
          </a:p>
        </p:txBody>
      </p:sp>
      <p:sp>
        <p:nvSpPr>
          <p:cNvPr id="73" name="Shape 73"/>
          <p:cNvSpPr/>
          <p:nvPr/>
        </p:nvSpPr>
        <p:spPr>
          <a:xfrm>
            <a:off x="9244651" y="6452861"/>
            <a:ext cx="549856" cy="550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048" y="10032"/>
                </a:moveTo>
                <a:cubicBezTo>
                  <a:pt x="11534" y="6518"/>
                  <a:pt x="11534" y="6518"/>
                  <a:pt x="11534" y="6518"/>
                </a:cubicBezTo>
                <a:cubicBezTo>
                  <a:pt x="11056" y="6006"/>
                  <a:pt x="10544" y="6006"/>
                  <a:pt x="10544" y="6518"/>
                </a:cubicBezTo>
                <a:cubicBezTo>
                  <a:pt x="10032" y="6518"/>
                  <a:pt x="10032" y="7029"/>
                  <a:pt x="10544" y="7541"/>
                </a:cubicBezTo>
                <a:cubicBezTo>
                  <a:pt x="13069" y="10032"/>
                  <a:pt x="13069" y="10032"/>
                  <a:pt x="13069" y="10032"/>
                </a:cubicBezTo>
                <a:cubicBezTo>
                  <a:pt x="6006" y="10032"/>
                  <a:pt x="6006" y="10032"/>
                  <a:pt x="6006" y="10032"/>
                </a:cubicBezTo>
                <a:cubicBezTo>
                  <a:pt x="5528" y="10032"/>
                  <a:pt x="5528" y="10544"/>
                  <a:pt x="5528" y="10544"/>
                </a:cubicBezTo>
                <a:cubicBezTo>
                  <a:pt x="5528" y="11056"/>
                  <a:pt x="5528" y="11534"/>
                  <a:pt x="6006" y="11534"/>
                </a:cubicBezTo>
                <a:cubicBezTo>
                  <a:pt x="13069" y="11534"/>
                  <a:pt x="13069" y="11534"/>
                  <a:pt x="13069" y="11534"/>
                </a:cubicBezTo>
                <a:cubicBezTo>
                  <a:pt x="10544" y="14059"/>
                  <a:pt x="10544" y="14059"/>
                  <a:pt x="10544" y="14059"/>
                </a:cubicBezTo>
                <a:cubicBezTo>
                  <a:pt x="10032" y="14571"/>
                  <a:pt x="10032" y="15082"/>
                  <a:pt x="10544" y="15082"/>
                </a:cubicBezTo>
                <a:cubicBezTo>
                  <a:pt x="10544" y="15560"/>
                  <a:pt x="11056" y="15560"/>
                  <a:pt x="11534" y="15082"/>
                </a:cubicBezTo>
                <a:cubicBezTo>
                  <a:pt x="15048" y="11534"/>
                  <a:pt x="15048" y="11534"/>
                  <a:pt x="15048" y="11534"/>
                </a:cubicBezTo>
                <a:cubicBezTo>
                  <a:pt x="15048" y="11056"/>
                  <a:pt x="15048" y="11056"/>
                  <a:pt x="15048" y="10544"/>
                </a:cubicBezTo>
                <a:lnTo>
                  <a:pt x="15048" y="10032"/>
                </a:lnTo>
                <a:close/>
                <a:moveTo>
                  <a:pt x="10544" y="0"/>
                </a:moveTo>
                <a:cubicBezTo>
                  <a:pt x="5016" y="0"/>
                  <a:pt x="0" y="5016"/>
                  <a:pt x="0" y="10544"/>
                </a:cubicBezTo>
                <a:cubicBezTo>
                  <a:pt x="0" y="16550"/>
                  <a:pt x="5016" y="21600"/>
                  <a:pt x="10544" y="21600"/>
                </a:cubicBezTo>
                <a:cubicBezTo>
                  <a:pt x="16550" y="21600"/>
                  <a:pt x="21600" y="16550"/>
                  <a:pt x="21600" y="10544"/>
                </a:cubicBezTo>
                <a:cubicBezTo>
                  <a:pt x="21600" y="5016"/>
                  <a:pt x="16550" y="0"/>
                  <a:pt x="10544" y="0"/>
                </a:cubicBezTo>
                <a:close/>
                <a:moveTo>
                  <a:pt x="10544" y="20099"/>
                </a:moveTo>
                <a:cubicBezTo>
                  <a:pt x="5528" y="20099"/>
                  <a:pt x="1501" y="16072"/>
                  <a:pt x="1501" y="10544"/>
                </a:cubicBezTo>
                <a:cubicBezTo>
                  <a:pt x="1501" y="5528"/>
                  <a:pt x="5528" y="1501"/>
                  <a:pt x="10544" y="1501"/>
                </a:cubicBezTo>
                <a:cubicBezTo>
                  <a:pt x="16072" y="1501"/>
                  <a:pt x="20064" y="5528"/>
                  <a:pt x="20064" y="10544"/>
                </a:cubicBezTo>
                <a:cubicBezTo>
                  <a:pt x="20064" y="16072"/>
                  <a:pt x="16072" y="20099"/>
                  <a:pt x="10544" y="20099"/>
                </a:cubicBezTo>
                <a:close/>
              </a:path>
            </a:pathLst>
          </a:custGeom>
          <a:solidFill>
            <a:srgbClr val="BFBFBF"/>
          </a:solidFill>
          <a:ln w="12700">
            <a:miter lim="400000"/>
          </a:ln>
        </p:spPr>
        <p:txBody>
          <a:bodyPr lIns="45718" tIns="45718" rIns="45718" bIns="45718" anchor="ctr"/>
          <a:lstStyle/>
          <a:p>
            <a:pPr>
              <a:defRPr>
                <a:solidFill>
                  <a:srgbClr val="53585F"/>
                </a:solidFill>
              </a:defRPr>
            </a:pPr>
          </a:p>
        </p:txBody>
      </p:sp>
      <p:sp>
        <p:nvSpPr>
          <p:cNvPr id="74" name="Shape 74"/>
          <p:cNvSpPr/>
          <p:nvPr/>
        </p:nvSpPr>
        <p:spPr>
          <a:xfrm>
            <a:off x="11589290" y="6455412"/>
            <a:ext cx="1975484" cy="54501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nSpc>
                <a:spcPts val="4500"/>
              </a:lnSpc>
              <a:spcBef>
                <a:spcPts val="1600"/>
              </a:spcBef>
              <a:defRPr cap="all" spc="49" sz="3000">
                <a:solidFill>
                  <a:srgbClr val="FFFFFF"/>
                </a:solidFill>
                <a:latin typeface="Gill Sans"/>
                <a:ea typeface="Gill Sans"/>
                <a:cs typeface="Gill Sans"/>
                <a:sym typeface="Gill Sans"/>
              </a:defRPr>
            </a:lvl1pPr>
          </a:lstStyle>
          <a:p>
            <a:pPr/>
            <a:r>
              <a:t>GraphING</a:t>
            </a:r>
          </a:p>
        </p:txBody>
      </p:sp>
      <p:sp>
        <p:nvSpPr>
          <p:cNvPr id="75" name="Shape 75"/>
          <p:cNvSpPr/>
          <p:nvPr/>
        </p:nvSpPr>
        <p:spPr>
          <a:xfrm>
            <a:off x="17291642" y="6231183"/>
            <a:ext cx="1671587" cy="1092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spcBef>
                <a:spcPts val="1600"/>
              </a:spcBef>
              <a:defRPr cap="all" spc="49" sz="3000">
                <a:solidFill>
                  <a:srgbClr val="FFFFFF"/>
                </a:solidFill>
                <a:latin typeface="Gill Sans"/>
                <a:ea typeface="Gill Sans"/>
                <a:cs typeface="Gill Sans"/>
                <a:sym typeface="Gill Sans"/>
              </a:defRPr>
            </a:pPr>
            <a:r>
              <a:t>DIGITAL </a:t>
            </a:r>
          </a:p>
          <a:p>
            <a:pPr>
              <a:spcBef>
                <a:spcPts val="1600"/>
              </a:spcBef>
              <a:defRPr cap="all" spc="49" sz="3000">
                <a:solidFill>
                  <a:srgbClr val="FFFFFF"/>
                </a:solidFill>
                <a:latin typeface="Gill Sans"/>
                <a:ea typeface="Gill Sans"/>
                <a:cs typeface="Gill Sans"/>
                <a:sym typeface="Gill Sans"/>
              </a:defRPr>
            </a:pPr>
            <a:r>
              <a:t>MAPPiNG</a:t>
            </a:r>
          </a:p>
        </p:txBody>
      </p:sp>
      <p:sp>
        <p:nvSpPr>
          <p:cNvPr id="76" name="Shape 76"/>
          <p:cNvSpPr/>
          <p:nvPr/>
        </p:nvSpPr>
        <p:spPr>
          <a:xfrm>
            <a:off x="14618704" y="8875293"/>
            <a:ext cx="2297753" cy="5333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nSpc>
                <a:spcPts val="4500"/>
              </a:lnSpc>
              <a:spcBef>
                <a:spcPts val="1600"/>
              </a:spcBef>
              <a:defRPr cap="all" spc="43" sz="2600">
                <a:solidFill>
                  <a:srgbClr val="FFFFFF"/>
                </a:solidFill>
                <a:latin typeface="Gill Sans"/>
                <a:ea typeface="Gill Sans"/>
                <a:cs typeface="Gill Sans"/>
                <a:sym typeface="Gill Sans"/>
              </a:defRPr>
            </a:lvl1pPr>
          </a:lstStyle>
          <a:p>
            <a:pPr/>
            <a:r>
              <a:t>Calculating</a:t>
            </a:r>
          </a:p>
        </p:txBody>
      </p:sp>
      <p:sp>
        <p:nvSpPr>
          <p:cNvPr id="77" name="Shape 77"/>
          <p:cNvSpPr/>
          <p:nvPr/>
        </p:nvSpPr>
        <p:spPr>
          <a:xfrm>
            <a:off x="6634812" y="6424224"/>
            <a:ext cx="1405491" cy="545009"/>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nSpc>
                <a:spcPts val="4500"/>
              </a:lnSpc>
              <a:spcBef>
                <a:spcPts val="1600"/>
              </a:spcBef>
              <a:defRPr sz="3000">
                <a:solidFill>
                  <a:srgbClr val="91969B"/>
                </a:solidFill>
                <a:latin typeface="Gill Sans"/>
                <a:ea typeface="Gill Sans"/>
                <a:cs typeface="Gill Sans"/>
                <a:sym typeface="Gill Sans"/>
              </a:defRPr>
            </a:pPr>
            <a:r>
              <a:t> </a:t>
            </a:r>
            <a:r>
              <a:rPr cap="all" spc="49">
                <a:solidFill>
                  <a:srgbClr val="FFFFFF"/>
                </a:solidFill>
              </a:rPr>
              <a:t>INTRO </a:t>
            </a:r>
          </a:p>
        </p:txBody>
      </p:sp>
      <p:sp>
        <p:nvSpPr>
          <p:cNvPr id="78" name="Shape 78"/>
          <p:cNvSpPr/>
          <p:nvPr/>
        </p:nvSpPr>
        <p:spPr>
          <a:xfrm>
            <a:off x="8903914" y="1653884"/>
            <a:ext cx="6528427" cy="108031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ctr">
              <a:defRPr sz="6500">
                <a:solidFill>
                  <a:srgbClr val="91969B"/>
                </a:solidFill>
                <a:latin typeface="Futura"/>
                <a:ea typeface="Futura"/>
                <a:cs typeface="Futura"/>
                <a:sym typeface="Futura"/>
              </a:defRPr>
            </a:lvl1pPr>
          </a:lstStyle>
          <a:p>
            <a:pPr/>
            <a:r>
              <a:t>A C T I V I T I E S</a:t>
            </a:r>
          </a:p>
        </p:txBody>
      </p:sp>
      <p:grpSp>
        <p:nvGrpSpPr>
          <p:cNvPr id="82" name="Group 82"/>
          <p:cNvGrpSpPr/>
          <p:nvPr/>
        </p:nvGrpSpPr>
        <p:grpSpPr>
          <a:xfrm>
            <a:off x="11785702" y="3255083"/>
            <a:ext cx="799895" cy="190503"/>
            <a:chOff x="-1" y="0"/>
            <a:chExt cx="799893" cy="190501"/>
          </a:xfrm>
        </p:grpSpPr>
        <p:sp>
          <p:nvSpPr>
            <p:cNvPr id="79" name="Shape 79"/>
            <p:cNvSpPr/>
            <p:nvPr/>
          </p:nvSpPr>
          <p:spPr>
            <a:xfrm>
              <a:off x="-2" y="0"/>
              <a:ext cx="190453" cy="190502"/>
            </a:xfrm>
            <a:prstGeom prst="ellipse">
              <a:avLst/>
            </a:prstGeom>
            <a:solidFill>
              <a:srgbClr val="D9D9D9"/>
            </a:solidFill>
            <a:ln w="25400" cap="flat">
              <a:solidFill>
                <a:srgbClr val="91969B">
                  <a:alpha val="0"/>
                </a:srgbClr>
              </a:solidFill>
              <a:prstDash val="solid"/>
              <a:miter lim="400000"/>
            </a:ln>
            <a:effectLst/>
          </p:spPr>
          <p:txBody>
            <a:bodyPr wrap="square" lIns="45718" tIns="45718" rIns="45718" bIns="45718" numCol="1" anchor="t">
              <a:noAutofit/>
            </a:bodyPr>
            <a:lstStyle/>
            <a:p>
              <a:pPr>
                <a:defRPr>
                  <a:solidFill>
                    <a:srgbClr val="91969B"/>
                  </a:solidFill>
                </a:defRPr>
              </a:pPr>
            </a:p>
          </p:txBody>
        </p:sp>
        <p:sp>
          <p:nvSpPr>
            <p:cNvPr id="80" name="Shape 80"/>
            <p:cNvSpPr/>
            <p:nvPr/>
          </p:nvSpPr>
          <p:spPr>
            <a:xfrm>
              <a:off x="304721" y="0"/>
              <a:ext cx="190453" cy="190502"/>
            </a:xfrm>
            <a:prstGeom prst="ellipse">
              <a:avLst/>
            </a:prstGeom>
            <a:solidFill>
              <a:srgbClr val="D9D9D9"/>
            </a:solidFill>
            <a:ln w="25400" cap="flat">
              <a:solidFill>
                <a:srgbClr val="91969B">
                  <a:alpha val="0"/>
                </a:srgbClr>
              </a:solidFill>
              <a:prstDash val="solid"/>
              <a:miter lim="400000"/>
            </a:ln>
            <a:effectLst/>
          </p:spPr>
          <p:txBody>
            <a:bodyPr wrap="square" lIns="45718" tIns="45718" rIns="45718" bIns="45718" numCol="1" anchor="t">
              <a:noAutofit/>
            </a:bodyPr>
            <a:lstStyle/>
            <a:p>
              <a:pPr>
                <a:defRPr>
                  <a:solidFill>
                    <a:srgbClr val="91969B"/>
                  </a:solidFill>
                </a:defRPr>
              </a:pPr>
            </a:p>
          </p:txBody>
        </p:sp>
        <p:sp>
          <p:nvSpPr>
            <p:cNvPr id="81" name="Shape 81"/>
            <p:cNvSpPr/>
            <p:nvPr/>
          </p:nvSpPr>
          <p:spPr>
            <a:xfrm>
              <a:off x="609440" y="0"/>
              <a:ext cx="190453" cy="190502"/>
            </a:xfrm>
            <a:prstGeom prst="ellipse">
              <a:avLst/>
            </a:prstGeom>
            <a:solidFill>
              <a:srgbClr val="D9D9D9"/>
            </a:solidFill>
            <a:ln w="25400" cap="flat">
              <a:solidFill>
                <a:srgbClr val="91969B">
                  <a:alpha val="0"/>
                </a:srgbClr>
              </a:solidFill>
              <a:prstDash val="solid"/>
              <a:miter lim="400000"/>
            </a:ln>
            <a:effectLst/>
          </p:spPr>
          <p:txBody>
            <a:bodyPr wrap="square" lIns="45718" tIns="45718" rIns="45718" bIns="45718" numCol="1" anchor="t">
              <a:noAutofit/>
            </a:bodyPr>
            <a:lstStyle/>
            <a:p>
              <a:pPr>
                <a:defRPr>
                  <a:solidFill>
                    <a:srgbClr val="91969B"/>
                  </a:solidFill>
                </a:defRPr>
              </a:pPr>
            </a:p>
          </p:txBody>
        </p:sp>
      </p:grpSp>
      <p:sp>
        <p:nvSpPr>
          <p:cNvPr id="83" name="Shape 83"/>
          <p:cNvSpPr/>
          <p:nvPr/>
        </p:nvSpPr>
        <p:spPr>
          <a:xfrm>
            <a:off x="8566612" y="922994"/>
            <a:ext cx="7145754" cy="5080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ctr">
              <a:defRPr b="1" sz="3500">
                <a:solidFill>
                  <a:srgbClr val="25C8B4"/>
                </a:solidFill>
                <a:latin typeface="Gill Sans"/>
                <a:ea typeface="Gill Sans"/>
                <a:cs typeface="Gill Sans"/>
                <a:sym typeface="Gill Sans"/>
              </a:defRPr>
            </a:lvl1pPr>
          </a:lstStyle>
          <a:p>
            <a:pPr/>
            <a:r>
              <a:t>MAKING THE DESERT BLOOM</a:t>
            </a:r>
          </a:p>
        </p:txBody>
      </p:sp>
      <p:sp>
        <p:nvSpPr>
          <p:cNvPr id="84" name="Shape 84"/>
          <p:cNvSpPr/>
          <p:nvPr/>
        </p:nvSpPr>
        <p:spPr>
          <a:xfrm>
            <a:off x="15699111" y="6300230"/>
            <a:ext cx="953861" cy="954111"/>
          </a:xfrm>
          <a:prstGeom prst="ellipse">
            <a:avLst/>
          </a:prstGeom>
          <a:solidFill>
            <a:srgbClr val="FBA622"/>
          </a:solidFill>
          <a:ln w="12700">
            <a:miter lim="400000"/>
          </a:ln>
        </p:spPr>
        <p:txBody>
          <a:bodyPr lIns="45718" tIns="45718" rIns="45718" bIns="45718" anchor="ctr"/>
          <a:lstStyle/>
          <a:p>
            <a:pPr algn="ctr">
              <a:defRPr>
                <a:solidFill>
                  <a:srgbClr val="FFFFFF"/>
                </a:solidFill>
              </a:defRPr>
            </a:pPr>
          </a:p>
        </p:txBody>
      </p:sp>
      <p:sp>
        <p:nvSpPr>
          <p:cNvPr id="85" name="Shape 85"/>
          <p:cNvSpPr/>
          <p:nvPr/>
        </p:nvSpPr>
        <p:spPr>
          <a:xfrm>
            <a:off x="18151831" y="8195154"/>
            <a:ext cx="505821" cy="4430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97" y="11778"/>
                </a:moveTo>
                <a:cubicBezTo>
                  <a:pt x="11177" y="16424"/>
                  <a:pt x="11177" y="16424"/>
                  <a:pt x="11177" y="16424"/>
                </a:cubicBezTo>
                <a:cubicBezTo>
                  <a:pt x="11177" y="16709"/>
                  <a:pt x="10926" y="16709"/>
                  <a:pt x="10926" y="16709"/>
                </a:cubicBezTo>
                <a:cubicBezTo>
                  <a:pt x="10674" y="16709"/>
                  <a:pt x="10674" y="16709"/>
                  <a:pt x="10423" y="16424"/>
                </a:cubicBezTo>
                <a:cubicBezTo>
                  <a:pt x="539" y="11778"/>
                  <a:pt x="539" y="11778"/>
                  <a:pt x="539" y="11778"/>
                </a:cubicBezTo>
                <a:cubicBezTo>
                  <a:pt x="252" y="11778"/>
                  <a:pt x="0" y="11208"/>
                  <a:pt x="0" y="10922"/>
                </a:cubicBezTo>
                <a:cubicBezTo>
                  <a:pt x="0" y="10066"/>
                  <a:pt x="539" y="9781"/>
                  <a:pt x="1042" y="9781"/>
                </a:cubicBezTo>
                <a:cubicBezTo>
                  <a:pt x="1294" y="9781"/>
                  <a:pt x="1294" y="9781"/>
                  <a:pt x="1545" y="9781"/>
                </a:cubicBezTo>
                <a:cubicBezTo>
                  <a:pt x="10926" y="14101"/>
                  <a:pt x="10926" y="14101"/>
                  <a:pt x="10926" y="14101"/>
                </a:cubicBezTo>
                <a:cubicBezTo>
                  <a:pt x="20342" y="9781"/>
                  <a:pt x="20342" y="9781"/>
                  <a:pt x="20342" y="9781"/>
                </a:cubicBezTo>
                <a:lnTo>
                  <a:pt x="20594" y="9781"/>
                </a:lnTo>
                <a:cubicBezTo>
                  <a:pt x="21348" y="9781"/>
                  <a:pt x="21600" y="10066"/>
                  <a:pt x="21600" y="10922"/>
                </a:cubicBezTo>
                <a:cubicBezTo>
                  <a:pt x="21600" y="11208"/>
                  <a:pt x="21348" y="11778"/>
                  <a:pt x="21097" y="11778"/>
                </a:cubicBezTo>
                <a:close/>
                <a:moveTo>
                  <a:pt x="21097" y="6888"/>
                </a:moveTo>
                <a:cubicBezTo>
                  <a:pt x="11177" y="11493"/>
                  <a:pt x="11177" y="11493"/>
                  <a:pt x="11177" y="11493"/>
                </a:cubicBezTo>
                <a:lnTo>
                  <a:pt x="10926" y="11493"/>
                </a:lnTo>
                <a:cubicBezTo>
                  <a:pt x="10674" y="11493"/>
                  <a:pt x="10674" y="11493"/>
                  <a:pt x="10423" y="11493"/>
                </a:cubicBezTo>
                <a:cubicBezTo>
                  <a:pt x="539" y="6888"/>
                  <a:pt x="539" y="6888"/>
                  <a:pt x="539" y="6888"/>
                </a:cubicBezTo>
                <a:cubicBezTo>
                  <a:pt x="252" y="6602"/>
                  <a:pt x="0" y="6317"/>
                  <a:pt x="0" y="5746"/>
                </a:cubicBezTo>
                <a:cubicBezTo>
                  <a:pt x="0" y="5461"/>
                  <a:pt x="252" y="4891"/>
                  <a:pt x="539" y="4891"/>
                </a:cubicBezTo>
                <a:cubicBezTo>
                  <a:pt x="10423" y="285"/>
                  <a:pt x="10423" y="285"/>
                  <a:pt x="10423" y="285"/>
                </a:cubicBezTo>
                <a:cubicBezTo>
                  <a:pt x="10674" y="0"/>
                  <a:pt x="10674" y="0"/>
                  <a:pt x="10926" y="0"/>
                </a:cubicBezTo>
                <a:cubicBezTo>
                  <a:pt x="10926" y="0"/>
                  <a:pt x="11177" y="0"/>
                  <a:pt x="11177" y="285"/>
                </a:cubicBezTo>
                <a:cubicBezTo>
                  <a:pt x="21097" y="4891"/>
                  <a:pt x="21097" y="4891"/>
                  <a:pt x="21097" y="4891"/>
                </a:cubicBezTo>
                <a:cubicBezTo>
                  <a:pt x="21348" y="4891"/>
                  <a:pt x="21600" y="5461"/>
                  <a:pt x="21600" y="5746"/>
                </a:cubicBezTo>
                <a:cubicBezTo>
                  <a:pt x="21600" y="6317"/>
                  <a:pt x="21348" y="6602"/>
                  <a:pt x="21097" y="6888"/>
                </a:cubicBezTo>
                <a:close/>
                <a:moveTo>
                  <a:pt x="1042" y="14672"/>
                </a:moveTo>
                <a:cubicBezTo>
                  <a:pt x="1294" y="14672"/>
                  <a:pt x="1294" y="14672"/>
                  <a:pt x="1545" y="14672"/>
                </a:cubicBezTo>
                <a:cubicBezTo>
                  <a:pt x="10926" y="19277"/>
                  <a:pt x="10926" y="19277"/>
                  <a:pt x="10926" y="19277"/>
                </a:cubicBezTo>
                <a:cubicBezTo>
                  <a:pt x="20342" y="14672"/>
                  <a:pt x="20342" y="14672"/>
                  <a:pt x="20342" y="14672"/>
                </a:cubicBezTo>
                <a:lnTo>
                  <a:pt x="20594" y="14672"/>
                </a:lnTo>
                <a:cubicBezTo>
                  <a:pt x="21348" y="14672"/>
                  <a:pt x="21600" y="15242"/>
                  <a:pt x="21600" y="15813"/>
                </a:cubicBezTo>
                <a:cubicBezTo>
                  <a:pt x="21600" y="16424"/>
                  <a:pt x="21348" y="16709"/>
                  <a:pt x="21097" y="16995"/>
                </a:cubicBezTo>
                <a:cubicBezTo>
                  <a:pt x="11177" y="21600"/>
                  <a:pt x="11177" y="21600"/>
                  <a:pt x="11177" y="21600"/>
                </a:cubicBezTo>
                <a:lnTo>
                  <a:pt x="10926" y="21600"/>
                </a:lnTo>
                <a:cubicBezTo>
                  <a:pt x="10674" y="21600"/>
                  <a:pt x="10674" y="21600"/>
                  <a:pt x="10423" y="21600"/>
                </a:cubicBezTo>
                <a:cubicBezTo>
                  <a:pt x="539" y="16995"/>
                  <a:pt x="539" y="16995"/>
                  <a:pt x="539" y="16995"/>
                </a:cubicBezTo>
                <a:cubicBezTo>
                  <a:pt x="252" y="16709"/>
                  <a:pt x="0" y="16424"/>
                  <a:pt x="0" y="15813"/>
                </a:cubicBezTo>
                <a:cubicBezTo>
                  <a:pt x="0" y="15242"/>
                  <a:pt x="539" y="14672"/>
                  <a:pt x="1042" y="14672"/>
                </a:cubicBezTo>
                <a:close/>
              </a:path>
            </a:pathLst>
          </a:custGeom>
          <a:solidFill>
            <a:srgbClr val="FFFFFF"/>
          </a:solidFill>
          <a:ln w="12700">
            <a:miter lim="400000"/>
          </a:ln>
        </p:spPr>
        <p:txBody>
          <a:bodyPr lIns="45718" tIns="45718" rIns="45718" bIns="45718" anchor="ctr"/>
          <a:lstStyle/>
          <a:p>
            <a:pPr>
              <a:defRPr>
                <a:solidFill>
                  <a:srgbClr val="91969B"/>
                </a:solidFill>
              </a:defRPr>
            </a:pPr>
          </a:p>
        </p:txBody>
      </p:sp>
      <p:sp>
        <p:nvSpPr>
          <p:cNvPr id="86" name="Shape 86"/>
          <p:cNvSpPr/>
          <p:nvPr/>
        </p:nvSpPr>
        <p:spPr>
          <a:xfrm>
            <a:off x="5332848" y="6245130"/>
            <a:ext cx="928461" cy="965461"/>
          </a:xfrm>
          <a:prstGeom prst="ellipse">
            <a:avLst/>
          </a:prstGeom>
          <a:solidFill>
            <a:srgbClr val="81DC64"/>
          </a:solidFill>
          <a:ln w="25400">
            <a:solidFill>
              <a:srgbClr val="000000">
                <a:alpha val="0"/>
              </a:srgbClr>
            </a:solidFill>
            <a:miter lim="400000"/>
          </a:ln>
        </p:spPr>
        <p:txBody>
          <a:bodyPr lIns="45718" tIns="45718" rIns="45718" bIns="45718" anchor="ctr"/>
          <a:lstStyle/>
          <a:p>
            <a:pPr>
              <a:defRPr sz="5900">
                <a:solidFill>
                  <a:srgbClr val="91969B"/>
                </a:solidFill>
                <a:effectLst>
                  <a:outerShdw sx="100000" sy="100000" kx="0" ky="0" algn="b" rotWithShape="0" blurRad="38100" dist="38100" dir="2700000">
                    <a:srgbClr val="000000"/>
                  </a:outerShdw>
                </a:effectLst>
                <a:latin typeface="Gill Sans"/>
                <a:ea typeface="Gill Sans"/>
                <a:cs typeface="Gill Sans"/>
                <a:sym typeface="Gill Sans"/>
              </a:defRPr>
            </a:pPr>
          </a:p>
        </p:txBody>
      </p:sp>
      <p:sp>
        <p:nvSpPr>
          <p:cNvPr id="87" name="Shape 87"/>
          <p:cNvSpPr/>
          <p:nvPr/>
        </p:nvSpPr>
        <p:spPr>
          <a:xfrm>
            <a:off x="5504086" y="6504988"/>
            <a:ext cx="585988" cy="544599"/>
          </a:xfrm>
          <a:custGeom>
            <a:avLst/>
            <a:gdLst/>
            <a:ahLst/>
            <a:cxnLst>
              <a:cxn ang="0">
                <a:pos x="wd2" y="hd2"/>
              </a:cxn>
              <a:cxn ang="5400000">
                <a:pos x="wd2" y="hd2"/>
              </a:cxn>
              <a:cxn ang="10800000">
                <a:pos x="wd2" y="hd2"/>
              </a:cxn>
              <a:cxn ang="16200000">
                <a:pos x="wd2" y="hd2"/>
              </a:cxn>
            </a:cxnLst>
            <a:rect l="0" t="0" r="r" b="b"/>
            <a:pathLst>
              <a:path w="21348" h="17053" fill="norm" stroke="1" extrusionOk="0">
                <a:moveTo>
                  <a:pt x="20740" y="3005"/>
                </a:moveTo>
                <a:cubicBezTo>
                  <a:pt x="7216" y="7674"/>
                  <a:pt x="12712" y="-4547"/>
                  <a:pt x="2103" y="1949"/>
                </a:cubicBezTo>
                <a:cubicBezTo>
                  <a:pt x="0" y="2680"/>
                  <a:pt x="0" y="2680"/>
                  <a:pt x="0" y="2680"/>
                </a:cubicBezTo>
                <a:cubicBezTo>
                  <a:pt x="4205" y="17053"/>
                  <a:pt x="4205" y="17053"/>
                  <a:pt x="4205" y="17053"/>
                </a:cubicBezTo>
                <a:cubicBezTo>
                  <a:pt x="6738" y="17053"/>
                  <a:pt x="6738" y="17053"/>
                  <a:pt x="6738" y="17053"/>
                </a:cubicBezTo>
                <a:cubicBezTo>
                  <a:pt x="4635" y="9867"/>
                  <a:pt x="4635" y="9867"/>
                  <a:pt x="4635" y="9867"/>
                </a:cubicBezTo>
                <a:cubicBezTo>
                  <a:pt x="14002" y="3370"/>
                  <a:pt x="10179" y="17053"/>
                  <a:pt x="21170" y="3370"/>
                </a:cubicBezTo>
                <a:cubicBezTo>
                  <a:pt x="21600" y="3370"/>
                  <a:pt x="21170" y="3005"/>
                  <a:pt x="20740" y="3005"/>
                </a:cubicBezTo>
              </a:path>
            </a:pathLst>
          </a:custGeom>
          <a:solidFill>
            <a:srgbClr val="FFFFFF"/>
          </a:solidFill>
          <a:ln w="12700">
            <a:miter lim="400000"/>
          </a:ln>
        </p:spPr>
        <p:txBody>
          <a:bodyPr lIns="45718" tIns="45718" rIns="45718" bIns="45718" anchor="ctr"/>
          <a:lstStyle/>
          <a:p>
            <a:pPr>
              <a:defRPr sz="3900">
                <a:solidFill>
                  <a:srgbClr val="91969B"/>
                </a:solidFill>
              </a:defRPr>
            </a:pPr>
          </a:p>
        </p:txBody>
      </p:sp>
      <p:sp>
        <p:nvSpPr>
          <p:cNvPr id="88" name="Shape 88"/>
          <p:cNvSpPr/>
          <p:nvPr/>
        </p:nvSpPr>
        <p:spPr>
          <a:xfrm>
            <a:off x="13468238" y="8665009"/>
            <a:ext cx="993023" cy="992067"/>
          </a:xfrm>
          <a:prstGeom prst="ellipse">
            <a:avLst/>
          </a:prstGeom>
          <a:solidFill>
            <a:srgbClr val="F94151"/>
          </a:solidFill>
          <a:ln w="25400">
            <a:solidFill>
              <a:srgbClr val="000000">
                <a:alpha val="0"/>
              </a:srgbClr>
            </a:solidFill>
            <a:miter lim="400000"/>
          </a:ln>
        </p:spPr>
        <p:txBody>
          <a:bodyPr lIns="45718" tIns="45718" rIns="45718" bIns="45718" anchor="ctr"/>
          <a:lstStyle/>
          <a:p>
            <a:pPr>
              <a:defRPr sz="5600">
                <a:solidFill>
                  <a:srgbClr val="91969B"/>
                </a:solidFill>
                <a:effectLst>
                  <a:outerShdw sx="100000" sy="100000" kx="0" ky="0" algn="b" rotWithShape="0" blurRad="38100" dist="38100" dir="2700000">
                    <a:srgbClr val="000000"/>
                  </a:outerShdw>
                </a:effectLst>
                <a:latin typeface="Gill Sans"/>
                <a:ea typeface="Gill Sans"/>
                <a:cs typeface="Gill Sans"/>
                <a:sym typeface="Gill Sans"/>
              </a:defRPr>
            </a:pPr>
          </a:p>
        </p:txBody>
      </p:sp>
      <p:sp>
        <p:nvSpPr>
          <p:cNvPr id="89" name="Shape 89"/>
          <p:cNvSpPr/>
          <p:nvPr/>
        </p:nvSpPr>
        <p:spPr>
          <a:xfrm>
            <a:off x="10190629" y="6231828"/>
            <a:ext cx="993023" cy="992067"/>
          </a:xfrm>
          <a:prstGeom prst="ellipse">
            <a:avLst/>
          </a:prstGeom>
          <a:solidFill>
            <a:srgbClr val="F94151"/>
          </a:solidFill>
          <a:ln w="25400">
            <a:solidFill>
              <a:srgbClr val="000000">
                <a:alpha val="0"/>
              </a:srgbClr>
            </a:solidFill>
            <a:miter lim="400000"/>
          </a:ln>
        </p:spPr>
        <p:txBody>
          <a:bodyPr lIns="45718" tIns="45718" rIns="45718" bIns="45718" anchor="ctr"/>
          <a:lstStyle/>
          <a:p>
            <a:pPr>
              <a:defRPr sz="5600">
                <a:solidFill>
                  <a:srgbClr val="91969B"/>
                </a:solidFill>
                <a:effectLst>
                  <a:outerShdw sx="100000" sy="100000" kx="0" ky="0" algn="b" rotWithShape="0" blurRad="38100" dist="38100" dir="2700000">
                    <a:srgbClr val="000000"/>
                  </a:outerShdw>
                </a:effectLst>
                <a:latin typeface="Gill Sans"/>
                <a:ea typeface="Gill Sans"/>
                <a:cs typeface="Gill Sans"/>
                <a:sym typeface="Gill Sans"/>
              </a:defRPr>
            </a:pPr>
          </a:p>
        </p:txBody>
      </p:sp>
      <p:sp>
        <p:nvSpPr>
          <p:cNvPr id="90" name="Shape 90"/>
          <p:cNvSpPr/>
          <p:nvPr/>
        </p:nvSpPr>
        <p:spPr>
          <a:xfrm>
            <a:off x="10437135" y="6506323"/>
            <a:ext cx="505821" cy="443076"/>
          </a:xfrm>
          <a:custGeom>
            <a:avLst/>
            <a:gdLst/>
            <a:ahLst/>
            <a:cxnLst>
              <a:cxn ang="0">
                <a:pos x="wd2" y="hd2"/>
              </a:cxn>
              <a:cxn ang="5400000">
                <a:pos x="wd2" y="hd2"/>
              </a:cxn>
              <a:cxn ang="10800000">
                <a:pos x="wd2" y="hd2"/>
              </a:cxn>
              <a:cxn ang="16200000">
                <a:pos x="wd2" y="hd2"/>
              </a:cxn>
            </a:cxnLst>
            <a:rect l="0" t="0" r="r" b="b"/>
            <a:pathLst>
              <a:path w="21511" h="21475" fill="norm" stroke="1" extrusionOk="0">
                <a:moveTo>
                  <a:pt x="21155" y="375"/>
                </a:moveTo>
                <a:cubicBezTo>
                  <a:pt x="16444" y="10703"/>
                  <a:pt x="16444" y="10703"/>
                  <a:pt x="16444" y="10703"/>
                </a:cubicBezTo>
                <a:cubicBezTo>
                  <a:pt x="16044" y="11203"/>
                  <a:pt x="15644" y="11203"/>
                  <a:pt x="15244" y="10703"/>
                </a:cubicBezTo>
                <a:cubicBezTo>
                  <a:pt x="12889" y="8204"/>
                  <a:pt x="12889" y="8204"/>
                  <a:pt x="12889" y="8204"/>
                </a:cubicBezTo>
                <a:cubicBezTo>
                  <a:pt x="12489" y="7704"/>
                  <a:pt x="12489" y="7704"/>
                  <a:pt x="12089" y="8204"/>
                </a:cubicBezTo>
                <a:cubicBezTo>
                  <a:pt x="8533" y="14645"/>
                  <a:pt x="8533" y="14645"/>
                  <a:pt x="8533" y="14645"/>
                </a:cubicBezTo>
                <a:cubicBezTo>
                  <a:pt x="8533" y="15145"/>
                  <a:pt x="8178" y="15145"/>
                  <a:pt x="7778" y="14645"/>
                </a:cubicBezTo>
                <a:cubicBezTo>
                  <a:pt x="6178" y="13146"/>
                  <a:pt x="6178" y="13146"/>
                  <a:pt x="6178" y="13146"/>
                </a:cubicBezTo>
                <a:cubicBezTo>
                  <a:pt x="5778" y="12646"/>
                  <a:pt x="5378" y="12646"/>
                  <a:pt x="5378" y="13146"/>
                </a:cubicBezTo>
                <a:cubicBezTo>
                  <a:pt x="267" y="21031"/>
                  <a:pt x="267" y="21031"/>
                  <a:pt x="267" y="21031"/>
                </a:cubicBezTo>
                <a:cubicBezTo>
                  <a:pt x="-89" y="21475"/>
                  <a:pt x="-89" y="21475"/>
                  <a:pt x="267" y="21475"/>
                </a:cubicBezTo>
                <a:cubicBezTo>
                  <a:pt x="21511" y="21475"/>
                  <a:pt x="21511" y="21475"/>
                  <a:pt x="21511" y="21475"/>
                </a:cubicBezTo>
                <a:cubicBezTo>
                  <a:pt x="21511" y="375"/>
                  <a:pt x="21511" y="375"/>
                  <a:pt x="21511" y="375"/>
                </a:cubicBezTo>
                <a:cubicBezTo>
                  <a:pt x="21511" y="-125"/>
                  <a:pt x="21511" y="-125"/>
                  <a:pt x="21155" y="375"/>
                </a:cubicBezTo>
              </a:path>
            </a:pathLst>
          </a:custGeom>
          <a:solidFill>
            <a:srgbClr val="FFFFFF"/>
          </a:solidFill>
          <a:ln w="12700">
            <a:miter lim="400000"/>
          </a:ln>
        </p:spPr>
        <p:txBody>
          <a:bodyPr lIns="45718" tIns="45718" rIns="45718" bIns="45718" anchor="ctr"/>
          <a:lstStyle/>
          <a:p>
            <a:pPr>
              <a:defRPr>
                <a:solidFill>
                  <a:srgbClr val="91969B"/>
                </a:solidFill>
              </a:defRPr>
            </a:pPr>
          </a:p>
        </p:txBody>
      </p:sp>
      <p:sp>
        <p:nvSpPr>
          <p:cNvPr id="91" name="Shape 91"/>
          <p:cNvSpPr/>
          <p:nvPr/>
        </p:nvSpPr>
        <p:spPr>
          <a:xfrm>
            <a:off x="13671757" y="8938721"/>
            <a:ext cx="585985" cy="5080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75" y="0"/>
                </a:moveTo>
                <a:cubicBezTo>
                  <a:pt x="4930" y="0"/>
                  <a:pt x="0" y="4930"/>
                  <a:pt x="0" y="10825"/>
                </a:cubicBezTo>
                <a:cubicBezTo>
                  <a:pt x="0" y="17077"/>
                  <a:pt x="4930" y="21600"/>
                  <a:pt x="10775" y="21600"/>
                </a:cubicBezTo>
                <a:cubicBezTo>
                  <a:pt x="16619" y="21600"/>
                  <a:pt x="21600" y="17077"/>
                  <a:pt x="21600" y="10825"/>
                </a:cubicBezTo>
                <a:cubicBezTo>
                  <a:pt x="21600" y="4930"/>
                  <a:pt x="16619" y="0"/>
                  <a:pt x="10775" y="0"/>
                </a:cubicBezTo>
                <a:close/>
                <a:moveTo>
                  <a:pt x="11639" y="19821"/>
                </a:moveTo>
                <a:cubicBezTo>
                  <a:pt x="11639" y="14840"/>
                  <a:pt x="11639" y="14840"/>
                  <a:pt x="11639" y="14840"/>
                </a:cubicBezTo>
                <a:cubicBezTo>
                  <a:pt x="9860" y="14840"/>
                  <a:pt x="9860" y="14840"/>
                  <a:pt x="9860" y="14840"/>
                </a:cubicBezTo>
                <a:cubicBezTo>
                  <a:pt x="9860" y="19821"/>
                  <a:pt x="9860" y="19821"/>
                  <a:pt x="9860" y="19821"/>
                </a:cubicBezTo>
                <a:cubicBezTo>
                  <a:pt x="5794" y="19313"/>
                  <a:pt x="2236" y="15755"/>
                  <a:pt x="1779" y="11689"/>
                </a:cubicBezTo>
                <a:cubicBezTo>
                  <a:pt x="6709" y="11689"/>
                  <a:pt x="6709" y="11689"/>
                  <a:pt x="6709" y="11689"/>
                </a:cubicBezTo>
                <a:cubicBezTo>
                  <a:pt x="6709" y="9911"/>
                  <a:pt x="6709" y="9911"/>
                  <a:pt x="6709" y="9911"/>
                </a:cubicBezTo>
                <a:cubicBezTo>
                  <a:pt x="1779" y="9911"/>
                  <a:pt x="1779" y="9911"/>
                  <a:pt x="1779" y="9911"/>
                </a:cubicBezTo>
                <a:cubicBezTo>
                  <a:pt x="2236" y="5845"/>
                  <a:pt x="5794" y="2694"/>
                  <a:pt x="9860" y="2236"/>
                </a:cubicBezTo>
                <a:cubicBezTo>
                  <a:pt x="9860" y="7217"/>
                  <a:pt x="9860" y="7217"/>
                  <a:pt x="9860" y="7217"/>
                </a:cubicBezTo>
                <a:cubicBezTo>
                  <a:pt x="11639" y="7217"/>
                  <a:pt x="11639" y="7217"/>
                  <a:pt x="11639" y="7217"/>
                </a:cubicBezTo>
                <a:cubicBezTo>
                  <a:pt x="11639" y="2236"/>
                  <a:pt x="11639" y="2236"/>
                  <a:pt x="11639" y="2236"/>
                </a:cubicBezTo>
                <a:cubicBezTo>
                  <a:pt x="15755" y="2694"/>
                  <a:pt x="19313" y="5845"/>
                  <a:pt x="19313" y="9911"/>
                </a:cubicBezTo>
                <a:cubicBezTo>
                  <a:pt x="14840" y="9911"/>
                  <a:pt x="14840" y="9911"/>
                  <a:pt x="14840" y="9911"/>
                </a:cubicBezTo>
                <a:cubicBezTo>
                  <a:pt x="14840" y="11689"/>
                  <a:pt x="14840" y="11689"/>
                  <a:pt x="14840" y="11689"/>
                </a:cubicBezTo>
                <a:cubicBezTo>
                  <a:pt x="19313" y="11689"/>
                  <a:pt x="19313" y="11689"/>
                  <a:pt x="19313" y="11689"/>
                </a:cubicBezTo>
                <a:cubicBezTo>
                  <a:pt x="19313" y="15755"/>
                  <a:pt x="15755" y="19313"/>
                  <a:pt x="11639" y="19821"/>
                </a:cubicBezTo>
                <a:close/>
              </a:path>
            </a:pathLst>
          </a:custGeom>
          <a:solidFill>
            <a:srgbClr val="FFFFFF"/>
          </a:solidFill>
          <a:ln w="12700">
            <a:miter lim="400000"/>
          </a:ln>
        </p:spPr>
        <p:txBody>
          <a:bodyPr lIns="45718" tIns="45718" rIns="45718" bIns="45718" anchor="ctr"/>
          <a:lstStyle/>
          <a:p>
            <a:pPr>
              <a:defRPr>
                <a:solidFill>
                  <a:srgbClr val="91969B"/>
                </a:solidFill>
              </a:defRPr>
            </a:pPr>
          </a:p>
        </p:txBody>
      </p:sp>
      <p:sp>
        <p:nvSpPr>
          <p:cNvPr id="92" name="Shape 92"/>
          <p:cNvSpPr/>
          <p:nvPr/>
        </p:nvSpPr>
        <p:spPr>
          <a:xfrm>
            <a:off x="8194799" y="4177642"/>
            <a:ext cx="7981702" cy="65797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ctr">
              <a:defRPr sz="4000">
                <a:solidFill>
                  <a:srgbClr val="91969B"/>
                </a:solidFill>
                <a:latin typeface="Futura"/>
                <a:ea typeface="Futura"/>
                <a:cs typeface="Futura"/>
                <a:sym typeface="Futura"/>
              </a:defRPr>
            </a:lvl1pPr>
          </a:lstStyle>
          <a:p>
            <a:pPr/>
            <a:r>
              <a:t>T H I S  D E C K  C O N T A I N S:</a:t>
            </a:r>
          </a:p>
        </p:txBody>
      </p:sp>
      <p:sp>
        <p:nvSpPr>
          <p:cNvPr id="93" name="Shape 93"/>
          <p:cNvSpPr/>
          <p:nvPr/>
        </p:nvSpPr>
        <p:spPr>
          <a:xfrm>
            <a:off x="15923130" y="6552649"/>
            <a:ext cx="505821" cy="4430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97" y="11778"/>
                </a:moveTo>
                <a:cubicBezTo>
                  <a:pt x="11177" y="16424"/>
                  <a:pt x="11177" y="16424"/>
                  <a:pt x="11177" y="16424"/>
                </a:cubicBezTo>
                <a:cubicBezTo>
                  <a:pt x="11177" y="16709"/>
                  <a:pt x="10926" y="16709"/>
                  <a:pt x="10926" y="16709"/>
                </a:cubicBezTo>
                <a:cubicBezTo>
                  <a:pt x="10674" y="16709"/>
                  <a:pt x="10674" y="16709"/>
                  <a:pt x="10423" y="16424"/>
                </a:cubicBezTo>
                <a:cubicBezTo>
                  <a:pt x="539" y="11778"/>
                  <a:pt x="539" y="11778"/>
                  <a:pt x="539" y="11778"/>
                </a:cubicBezTo>
                <a:cubicBezTo>
                  <a:pt x="252" y="11778"/>
                  <a:pt x="0" y="11208"/>
                  <a:pt x="0" y="10922"/>
                </a:cubicBezTo>
                <a:cubicBezTo>
                  <a:pt x="0" y="10066"/>
                  <a:pt x="539" y="9781"/>
                  <a:pt x="1042" y="9781"/>
                </a:cubicBezTo>
                <a:cubicBezTo>
                  <a:pt x="1294" y="9781"/>
                  <a:pt x="1294" y="9781"/>
                  <a:pt x="1545" y="9781"/>
                </a:cubicBezTo>
                <a:cubicBezTo>
                  <a:pt x="10926" y="14101"/>
                  <a:pt x="10926" y="14101"/>
                  <a:pt x="10926" y="14101"/>
                </a:cubicBezTo>
                <a:cubicBezTo>
                  <a:pt x="20342" y="9781"/>
                  <a:pt x="20342" y="9781"/>
                  <a:pt x="20342" y="9781"/>
                </a:cubicBezTo>
                <a:lnTo>
                  <a:pt x="20594" y="9781"/>
                </a:lnTo>
                <a:cubicBezTo>
                  <a:pt x="21348" y="9781"/>
                  <a:pt x="21600" y="10066"/>
                  <a:pt x="21600" y="10922"/>
                </a:cubicBezTo>
                <a:cubicBezTo>
                  <a:pt x="21600" y="11208"/>
                  <a:pt x="21348" y="11778"/>
                  <a:pt x="21097" y="11778"/>
                </a:cubicBezTo>
                <a:close/>
                <a:moveTo>
                  <a:pt x="21097" y="6888"/>
                </a:moveTo>
                <a:cubicBezTo>
                  <a:pt x="11177" y="11493"/>
                  <a:pt x="11177" y="11493"/>
                  <a:pt x="11177" y="11493"/>
                </a:cubicBezTo>
                <a:lnTo>
                  <a:pt x="10926" y="11493"/>
                </a:lnTo>
                <a:cubicBezTo>
                  <a:pt x="10674" y="11493"/>
                  <a:pt x="10674" y="11493"/>
                  <a:pt x="10423" y="11493"/>
                </a:cubicBezTo>
                <a:cubicBezTo>
                  <a:pt x="539" y="6888"/>
                  <a:pt x="539" y="6888"/>
                  <a:pt x="539" y="6888"/>
                </a:cubicBezTo>
                <a:cubicBezTo>
                  <a:pt x="252" y="6602"/>
                  <a:pt x="0" y="6317"/>
                  <a:pt x="0" y="5746"/>
                </a:cubicBezTo>
                <a:cubicBezTo>
                  <a:pt x="0" y="5461"/>
                  <a:pt x="252" y="4891"/>
                  <a:pt x="539" y="4891"/>
                </a:cubicBezTo>
                <a:cubicBezTo>
                  <a:pt x="10423" y="285"/>
                  <a:pt x="10423" y="285"/>
                  <a:pt x="10423" y="285"/>
                </a:cubicBezTo>
                <a:cubicBezTo>
                  <a:pt x="10674" y="0"/>
                  <a:pt x="10674" y="0"/>
                  <a:pt x="10926" y="0"/>
                </a:cubicBezTo>
                <a:cubicBezTo>
                  <a:pt x="10926" y="0"/>
                  <a:pt x="11177" y="0"/>
                  <a:pt x="11177" y="285"/>
                </a:cubicBezTo>
                <a:cubicBezTo>
                  <a:pt x="21097" y="4891"/>
                  <a:pt x="21097" y="4891"/>
                  <a:pt x="21097" y="4891"/>
                </a:cubicBezTo>
                <a:cubicBezTo>
                  <a:pt x="21348" y="4891"/>
                  <a:pt x="21600" y="5461"/>
                  <a:pt x="21600" y="5746"/>
                </a:cubicBezTo>
                <a:cubicBezTo>
                  <a:pt x="21600" y="6317"/>
                  <a:pt x="21348" y="6602"/>
                  <a:pt x="21097" y="6888"/>
                </a:cubicBezTo>
                <a:close/>
                <a:moveTo>
                  <a:pt x="1042" y="14672"/>
                </a:moveTo>
                <a:cubicBezTo>
                  <a:pt x="1294" y="14672"/>
                  <a:pt x="1294" y="14672"/>
                  <a:pt x="1545" y="14672"/>
                </a:cubicBezTo>
                <a:cubicBezTo>
                  <a:pt x="10926" y="19277"/>
                  <a:pt x="10926" y="19277"/>
                  <a:pt x="10926" y="19277"/>
                </a:cubicBezTo>
                <a:cubicBezTo>
                  <a:pt x="20342" y="14672"/>
                  <a:pt x="20342" y="14672"/>
                  <a:pt x="20342" y="14672"/>
                </a:cubicBezTo>
                <a:lnTo>
                  <a:pt x="20594" y="14672"/>
                </a:lnTo>
                <a:cubicBezTo>
                  <a:pt x="21348" y="14672"/>
                  <a:pt x="21600" y="15242"/>
                  <a:pt x="21600" y="15813"/>
                </a:cubicBezTo>
                <a:cubicBezTo>
                  <a:pt x="21600" y="16424"/>
                  <a:pt x="21348" y="16709"/>
                  <a:pt x="21097" y="16995"/>
                </a:cubicBezTo>
                <a:cubicBezTo>
                  <a:pt x="11177" y="21600"/>
                  <a:pt x="11177" y="21600"/>
                  <a:pt x="11177" y="21600"/>
                </a:cubicBezTo>
                <a:lnTo>
                  <a:pt x="10926" y="21600"/>
                </a:lnTo>
                <a:cubicBezTo>
                  <a:pt x="10674" y="21600"/>
                  <a:pt x="10674" y="21600"/>
                  <a:pt x="10423" y="21600"/>
                </a:cubicBezTo>
                <a:cubicBezTo>
                  <a:pt x="539" y="16995"/>
                  <a:pt x="539" y="16995"/>
                  <a:pt x="539" y="16995"/>
                </a:cubicBezTo>
                <a:cubicBezTo>
                  <a:pt x="252" y="16709"/>
                  <a:pt x="0" y="16424"/>
                  <a:pt x="0" y="15813"/>
                </a:cubicBezTo>
                <a:cubicBezTo>
                  <a:pt x="0" y="15242"/>
                  <a:pt x="539" y="14672"/>
                  <a:pt x="1042" y="14672"/>
                </a:cubicBezTo>
                <a:close/>
              </a:path>
            </a:pathLst>
          </a:custGeom>
          <a:solidFill>
            <a:srgbClr val="FFFFFF"/>
          </a:solidFill>
          <a:ln w="12700">
            <a:miter lim="400000"/>
          </a:ln>
        </p:spPr>
        <p:txBody>
          <a:bodyPr lIns="45718" tIns="45718" rIns="45718" bIns="45718" anchor="ctr"/>
          <a:lstStyle/>
          <a:p>
            <a:pPr>
              <a:defRPr>
                <a:solidFill>
                  <a:srgbClr val="91969B"/>
                </a:solidFill>
              </a:defRPr>
            </a:pPr>
          </a:p>
        </p:txBody>
      </p:sp>
      <p:sp>
        <p:nvSpPr>
          <p:cNvPr id="94" name="Shape 94"/>
          <p:cNvSpPr/>
          <p:nvPr/>
        </p:nvSpPr>
        <p:spPr>
          <a:xfrm>
            <a:off x="7709413" y="8344055"/>
            <a:ext cx="4501419" cy="1633978"/>
          </a:xfrm>
          <a:prstGeom prst="rect">
            <a:avLst/>
          </a:prstGeom>
          <a:solidFill>
            <a:srgbClr val="25C8B4"/>
          </a:solidFill>
          <a:ln w="12700">
            <a:miter lim="400000"/>
          </a:ln>
        </p:spPr>
        <p:txBody>
          <a:bodyPr lIns="45718" tIns="45718" rIns="45718" bIns="45718" anchor="ctr"/>
          <a:lstStyle/>
          <a:p>
            <a:pPr>
              <a:defRPr sz="2800">
                <a:solidFill>
                  <a:srgbClr val="FFFFFF"/>
                </a:solidFill>
              </a:defRPr>
            </a:pPr>
          </a:p>
        </p:txBody>
      </p:sp>
      <p:sp>
        <p:nvSpPr>
          <p:cNvPr id="95" name="Shape 95"/>
          <p:cNvSpPr/>
          <p:nvPr/>
        </p:nvSpPr>
        <p:spPr>
          <a:xfrm>
            <a:off x="9381201" y="8850855"/>
            <a:ext cx="2097980" cy="545009"/>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nSpc>
                <a:spcPts val="4500"/>
              </a:lnSpc>
              <a:spcBef>
                <a:spcPts val="1600"/>
              </a:spcBef>
              <a:defRPr cap="all" spc="49" sz="3000">
                <a:solidFill>
                  <a:srgbClr val="FFFFFF"/>
                </a:solidFill>
                <a:latin typeface="Gill Sans"/>
                <a:ea typeface="Gill Sans"/>
                <a:cs typeface="Gill Sans"/>
                <a:sym typeface="Gill Sans"/>
              </a:defRPr>
            </a:lvl1pPr>
          </a:lstStyle>
          <a:p>
            <a:pPr/>
            <a:r>
              <a:t>REPORTING</a:t>
            </a:r>
          </a:p>
        </p:txBody>
      </p:sp>
      <p:sp>
        <p:nvSpPr>
          <p:cNvPr id="96" name="Shape 96"/>
          <p:cNvSpPr/>
          <p:nvPr/>
        </p:nvSpPr>
        <p:spPr>
          <a:xfrm>
            <a:off x="8088485" y="8717481"/>
            <a:ext cx="1075657" cy="1017467"/>
          </a:xfrm>
          <a:prstGeom prst="ellipse">
            <a:avLst/>
          </a:prstGeom>
          <a:solidFill>
            <a:srgbClr val="51A8F9"/>
          </a:solidFill>
          <a:ln w="12700">
            <a:miter lim="400000"/>
          </a:ln>
        </p:spPr>
        <p:txBody>
          <a:bodyPr lIns="45718" tIns="45718" rIns="45718" bIns="45718"/>
          <a:lstStyle/>
          <a:p>
            <a:pPr>
              <a:defRPr>
                <a:solidFill>
                  <a:srgbClr val="91969B"/>
                </a:solidFill>
              </a:defRPr>
            </a:pPr>
          </a:p>
        </p:txBody>
      </p:sp>
      <p:sp>
        <p:nvSpPr>
          <p:cNvPr id="97" name="Shape 97"/>
          <p:cNvSpPr/>
          <p:nvPr/>
        </p:nvSpPr>
        <p:spPr>
          <a:xfrm>
            <a:off x="8311171" y="8910993"/>
            <a:ext cx="630275" cy="630450"/>
          </a:xfrm>
          <a:custGeom>
            <a:avLst/>
            <a:gdLst/>
            <a:ahLst/>
            <a:cxnLst>
              <a:cxn ang="0">
                <a:pos x="wd2" y="hd2"/>
              </a:cxn>
              <a:cxn ang="5400000">
                <a:pos x="wd2" y="hd2"/>
              </a:cxn>
              <a:cxn ang="10800000">
                <a:pos x="wd2" y="hd2"/>
              </a:cxn>
              <a:cxn ang="16200000">
                <a:pos x="wd2" y="hd2"/>
              </a:cxn>
            </a:cxnLst>
            <a:rect l="0" t="0" r="r" b="b"/>
            <a:pathLst>
              <a:path w="21535" h="21535" fill="norm" stroke="1" extrusionOk="0">
                <a:moveTo>
                  <a:pt x="21339" y="3361"/>
                </a:moveTo>
                <a:cubicBezTo>
                  <a:pt x="18989" y="5484"/>
                  <a:pt x="18989" y="5484"/>
                  <a:pt x="18989" y="5484"/>
                </a:cubicBezTo>
                <a:cubicBezTo>
                  <a:pt x="16079" y="2579"/>
                  <a:pt x="16079" y="2579"/>
                  <a:pt x="16079" y="2579"/>
                </a:cubicBezTo>
                <a:cubicBezTo>
                  <a:pt x="18205" y="196"/>
                  <a:pt x="18205" y="196"/>
                  <a:pt x="18205" y="196"/>
                </a:cubicBezTo>
                <a:cubicBezTo>
                  <a:pt x="18727" y="-65"/>
                  <a:pt x="19250" y="-65"/>
                  <a:pt x="19772" y="196"/>
                </a:cubicBezTo>
                <a:cubicBezTo>
                  <a:pt x="21339" y="1797"/>
                  <a:pt x="21339" y="1797"/>
                  <a:pt x="21339" y="1797"/>
                </a:cubicBezTo>
                <a:cubicBezTo>
                  <a:pt x="21600" y="2318"/>
                  <a:pt x="21600" y="2840"/>
                  <a:pt x="21339" y="3361"/>
                </a:cubicBezTo>
                <a:close/>
                <a:moveTo>
                  <a:pt x="5521" y="12858"/>
                </a:moveTo>
                <a:cubicBezTo>
                  <a:pt x="8692" y="15725"/>
                  <a:pt x="8692" y="15725"/>
                  <a:pt x="8692" y="15725"/>
                </a:cubicBezTo>
                <a:cubicBezTo>
                  <a:pt x="4738" y="16805"/>
                  <a:pt x="4738" y="16805"/>
                  <a:pt x="4738" y="16805"/>
                </a:cubicBezTo>
                <a:lnTo>
                  <a:pt x="5521" y="12858"/>
                </a:lnTo>
                <a:close/>
                <a:moveTo>
                  <a:pt x="18205" y="6266"/>
                </a:moveTo>
                <a:cubicBezTo>
                  <a:pt x="9476" y="15204"/>
                  <a:pt x="9476" y="15204"/>
                  <a:pt x="9476" y="15204"/>
                </a:cubicBezTo>
                <a:cubicBezTo>
                  <a:pt x="6305" y="12038"/>
                  <a:pt x="6305" y="12038"/>
                  <a:pt x="6305" y="12038"/>
                </a:cubicBezTo>
                <a:cubicBezTo>
                  <a:pt x="15295" y="3361"/>
                  <a:pt x="15295" y="3361"/>
                  <a:pt x="15295" y="3361"/>
                </a:cubicBezTo>
                <a:lnTo>
                  <a:pt x="18205" y="6266"/>
                </a:lnTo>
                <a:close/>
                <a:moveTo>
                  <a:pt x="2089" y="3101"/>
                </a:moveTo>
                <a:cubicBezTo>
                  <a:pt x="2089" y="19412"/>
                  <a:pt x="2089" y="19412"/>
                  <a:pt x="2089" y="19412"/>
                </a:cubicBezTo>
                <a:cubicBezTo>
                  <a:pt x="18466" y="19412"/>
                  <a:pt x="18466" y="19412"/>
                  <a:pt x="18466" y="19412"/>
                </a:cubicBezTo>
                <a:cubicBezTo>
                  <a:pt x="18466" y="7569"/>
                  <a:pt x="18466" y="7569"/>
                  <a:pt x="18466" y="7569"/>
                </a:cubicBezTo>
                <a:cubicBezTo>
                  <a:pt x="20555" y="5484"/>
                  <a:pt x="20555" y="5484"/>
                  <a:pt x="20555" y="5484"/>
                </a:cubicBezTo>
                <a:cubicBezTo>
                  <a:pt x="20555" y="20492"/>
                  <a:pt x="20555" y="20492"/>
                  <a:pt x="20555" y="20492"/>
                </a:cubicBezTo>
                <a:cubicBezTo>
                  <a:pt x="20555" y="21014"/>
                  <a:pt x="20033" y="21535"/>
                  <a:pt x="19511" y="21535"/>
                </a:cubicBezTo>
                <a:cubicBezTo>
                  <a:pt x="1045" y="21535"/>
                  <a:pt x="1045" y="21535"/>
                  <a:pt x="1045" y="21535"/>
                </a:cubicBezTo>
                <a:cubicBezTo>
                  <a:pt x="522" y="21535"/>
                  <a:pt x="0" y="21014"/>
                  <a:pt x="0" y="20492"/>
                </a:cubicBezTo>
                <a:cubicBezTo>
                  <a:pt x="0" y="2058"/>
                  <a:pt x="0" y="2058"/>
                  <a:pt x="0" y="2058"/>
                </a:cubicBezTo>
                <a:cubicBezTo>
                  <a:pt x="0" y="1536"/>
                  <a:pt x="522" y="978"/>
                  <a:pt x="1045" y="978"/>
                </a:cubicBezTo>
                <a:cubicBezTo>
                  <a:pt x="16079" y="978"/>
                  <a:pt x="16079" y="978"/>
                  <a:pt x="16079" y="978"/>
                </a:cubicBezTo>
                <a:cubicBezTo>
                  <a:pt x="13990" y="3101"/>
                  <a:pt x="13990" y="3101"/>
                  <a:pt x="13990" y="3101"/>
                </a:cubicBezTo>
                <a:lnTo>
                  <a:pt x="2089" y="3101"/>
                </a:lnTo>
                <a:close/>
              </a:path>
            </a:pathLst>
          </a:custGeom>
          <a:blipFill>
            <a:blip r:embed="rId5"/>
          </a:blipFill>
          <a:ln w="12700">
            <a:miter lim="400000"/>
          </a:ln>
        </p:spPr>
        <p:txBody>
          <a:bodyPr lIns="45718" tIns="45718" rIns="45718" bIns="45718" anchor="ctr"/>
          <a:lstStyle/>
          <a:p>
            <a:pPr>
              <a:defRPr>
                <a:solidFill>
                  <a:srgbClr val="91969B"/>
                </a:solidFill>
              </a:defRPr>
            </a:pPr>
          </a:p>
        </p:txBody>
      </p:sp>
      <p:sp>
        <p:nvSpPr>
          <p:cNvPr id="98" name="Shape 98"/>
          <p:cNvSpPr/>
          <p:nvPr/>
        </p:nvSpPr>
        <p:spPr>
          <a:xfrm>
            <a:off x="723118" y="712814"/>
            <a:ext cx="2429113" cy="930223"/>
          </a:xfrm>
          <a:prstGeom prst="rect">
            <a:avLst/>
          </a:prstGeom>
          <a:solidFill>
            <a:schemeClr val="accent5"/>
          </a:solidFill>
          <a:ln w="12700">
            <a:miter lim="400000"/>
          </a:ln>
          <a:extLst>
            <a:ext uri="{C572A759-6A51-4108-AA02-DFA0A04FC94B}">
              <ma14:wrappingTextBoxFlag xmlns:ma14="http://schemas.microsoft.com/office/mac/drawingml/2011/main" val="1"/>
            </a:ext>
          </a:extLst>
        </p:spPr>
        <p:txBody>
          <a:bodyPr lIns="0" tIns="0" rIns="0" bIns="0">
            <a:spAutoFit/>
          </a:bodyPr>
          <a:lstStyle/>
          <a:p>
            <a:pPr algn="ctr">
              <a:lnSpc>
                <a:spcPts val="3400"/>
              </a:lnSpc>
              <a:spcBef>
                <a:spcPts val="500"/>
              </a:spcBef>
              <a:defRPr b="1" sz="3000">
                <a:solidFill>
                  <a:srgbClr val="FFFFFF"/>
                </a:solidFill>
                <a:latin typeface="Gill Sans"/>
                <a:ea typeface="Gill Sans"/>
                <a:cs typeface="Gill Sans"/>
                <a:sym typeface="Gill Sans"/>
              </a:defRPr>
            </a:pPr>
            <a:r>
              <a:t>Teacher</a:t>
            </a:r>
          </a:p>
          <a:p>
            <a:pPr algn="ctr">
              <a:lnSpc>
                <a:spcPts val="3400"/>
              </a:lnSpc>
              <a:spcBef>
                <a:spcPts val="500"/>
              </a:spcBef>
              <a:defRPr b="1" sz="3000">
                <a:solidFill>
                  <a:srgbClr val="FFFFFF"/>
                </a:solidFill>
                <a:latin typeface="Gill Sans"/>
                <a:ea typeface="Gill Sans"/>
                <a:cs typeface="Gill Sans"/>
                <a:sym typeface="Gill Sans"/>
              </a:defRPr>
            </a:pPr>
            <a:r>
              <a:t>Brief</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6" presetID="23" grpId="1" fill="hold">
                                  <p:stCondLst>
                                    <p:cond delay="0"/>
                                  </p:stCondLst>
                                  <p:iterate type="el" backwards="0">
                                    <p:tmAbs val="0"/>
                                  </p:iterate>
                                  <p:childTnLst>
                                    <p:set>
                                      <p:cBhvr>
                                        <p:cTn id="6" fill="hold"/>
                                        <p:tgtEl>
                                          <p:spTgt spid="84"/>
                                        </p:tgtEl>
                                        <p:attrNameLst>
                                          <p:attrName>style.visibility</p:attrName>
                                        </p:attrNameLst>
                                      </p:cBhvr>
                                      <p:to>
                                        <p:strVal val="visible"/>
                                      </p:to>
                                    </p:set>
                                    <p:anim calcmode="lin" valueType="num">
                                      <p:cBhvr>
                                        <p:cTn id="7" dur="500" fill="hold"/>
                                        <p:tgtEl>
                                          <p:spTgt spid="84"/>
                                        </p:tgtEl>
                                        <p:attrNameLst>
                                          <p:attrName>ppt_w</p:attrName>
                                        </p:attrNameLst>
                                      </p:cBhvr>
                                      <p:tavLst>
                                        <p:tav tm="0">
                                          <p:val>
                                            <p:fltVal val="0"/>
                                          </p:val>
                                        </p:tav>
                                        <p:tav tm="100000">
                                          <p:val>
                                            <p:strVal val="#ppt_w"/>
                                          </p:val>
                                        </p:tav>
                                      </p:tavLst>
                                    </p:anim>
                                    <p:anim calcmode="lin" valueType="num">
                                      <p:cBhvr>
                                        <p:cTn id="8" dur="500" fill="hold"/>
                                        <p:tgtEl>
                                          <p:spTgt spid="8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Class="entr" nodeType="afterEffect" presetSubtype="16" presetID="23" grpId="2" fill="hold">
                                  <p:stCondLst>
                                    <p:cond delay="0"/>
                                  </p:stCondLst>
                                  <p:iterate type="el" backwards="0">
                                    <p:tmAbs val="0"/>
                                  </p:iterate>
                                  <p:childTnLst>
                                    <p:set>
                                      <p:cBhvr>
                                        <p:cTn id="11" fill="hold"/>
                                        <p:tgtEl>
                                          <p:spTgt spid="85"/>
                                        </p:tgtEl>
                                        <p:attrNameLst>
                                          <p:attrName>style.visibility</p:attrName>
                                        </p:attrNameLst>
                                      </p:cBhvr>
                                      <p:to>
                                        <p:strVal val="visible"/>
                                      </p:to>
                                    </p:set>
                                    <p:anim calcmode="lin" valueType="num">
                                      <p:cBhvr>
                                        <p:cTn id="12" dur="500" fill="hold"/>
                                        <p:tgtEl>
                                          <p:spTgt spid="85"/>
                                        </p:tgtEl>
                                        <p:attrNameLst>
                                          <p:attrName>ppt_w</p:attrName>
                                        </p:attrNameLst>
                                      </p:cBhvr>
                                      <p:tavLst>
                                        <p:tav tm="0">
                                          <p:val>
                                            <p:fltVal val="0"/>
                                          </p:val>
                                        </p:tav>
                                        <p:tav tm="100000">
                                          <p:val>
                                            <p:strVal val="#ppt_w"/>
                                          </p:val>
                                        </p:tav>
                                      </p:tavLst>
                                    </p:anim>
                                    <p:anim calcmode="lin" valueType="num">
                                      <p:cBhvr>
                                        <p:cTn id="13" dur="500" fill="hold"/>
                                        <p:tgtEl>
                                          <p:spTgt spid="85"/>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Class="entr" nodeType="afterEffect" presetSubtype="4" presetID="22" grpId="3" fill="hold">
                                  <p:stCondLst>
                                    <p:cond delay="0"/>
                                  </p:stCondLst>
                                  <p:iterate type="el" backwards="0">
                                    <p:tmAbs val="0"/>
                                  </p:iterate>
                                  <p:childTnLst>
                                    <p:set>
                                      <p:cBhvr>
                                        <p:cTn id="16" fill="hold"/>
                                        <p:tgtEl>
                                          <p:spTgt spid="86"/>
                                        </p:tgtEl>
                                        <p:attrNameLst>
                                          <p:attrName>style.visibility</p:attrName>
                                        </p:attrNameLst>
                                      </p:cBhvr>
                                      <p:to>
                                        <p:strVal val="visible"/>
                                      </p:to>
                                    </p:set>
                                    <p:animEffect filter="wipe(down)" transition="in">
                                      <p:cBhvr>
                                        <p:cTn id="17" dur="500"/>
                                        <p:tgtEl>
                                          <p:spTgt spid="86"/>
                                        </p:tgtEl>
                                      </p:cBhvr>
                                    </p:animEffect>
                                  </p:childTnLst>
                                </p:cTn>
                              </p:par>
                            </p:childTnLst>
                          </p:cTn>
                        </p:par>
                        <p:par>
                          <p:cTn id="18" fill="hold">
                            <p:stCondLst>
                              <p:cond delay="1500"/>
                            </p:stCondLst>
                            <p:childTnLst>
                              <p:par>
                                <p:cTn id="19" presetClass="entr" nodeType="afterEffect" presetSubtype="4" presetID="22" grpId="4" fill="hold">
                                  <p:stCondLst>
                                    <p:cond delay="0"/>
                                  </p:stCondLst>
                                  <p:iterate type="el" backwards="0">
                                    <p:tmAbs val="0"/>
                                  </p:iterate>
                                  <p:childTnLst>
                                    <p:set>
                                      <p:cBhvr>
                                        <p:cTn id="20" fill="hold"/>
                                        <p:tgtEl>
                                          <p:spTgt spid="87"/>
                                        </p:tgtEl>
                                        <p:attrNameLst>
                                          <p:attrName>style.visibility</p:attrName>
                                        </p:attrNameLst>
                                      </p:cBhvr>
                                      <p:to>
                                        <p:strVal val="visible"/>
                                      </p:to>
                                    </p:set>
                                    <p:animEffect filter="wipe(down)" transition="in">
                                      <p:cBhvr>
                                        <p:cTn id="21" dur="500"/>
                                        <p:tgtEl>
                                          <p:spTgt spid="87"/>
                                        </p:tgtEl>
                                      </p:cBhvr>
                                    </p:animEffect>
                                  </p:childTnLst>
                                </p:cTn>
                              </p:par>
                            </p:childTnLst>
                          </p:cTn>
                        </p:par>
                        <p:par>
                          <p:cTn id="22" fill="hold">
                            <p:stCondLst>
                              <p:cond delay="2000"/>
                            </p:stCondLst>
                            <p:childTnLst>
                              <p:par>
                                <p:cTn id="23" presetClass="entr" nodeType="afterEffect" presetSubtype="4" presetID="2" grpId="5" fill="hold">
                                  <p:stCondLst>
                                    <p:cond delay="0"/>
                                  </p:stCondLst>
                                  <p:iterate type="el" backwards="0">
                                    <p:tmAbs val="0"/>
                                  </p:iterate>
                                  <p:childTnLst>
                                    <p:set>
                                      <p:cBhvr>
                                        <p:cTn id="24" fill="hold"/>
                                        <p:tgtEl>
                                          <p:spTgt spid="88"/>
                                        </p:tgtEl>
                                        <p:attrNameLst>
                                          <p:attrName>style.visibility</p:attrName>
                                        </p:attrNameLst>
                                      </p:cBhvr>
                                      <p:to>
                                        <p:strVal val="visible"/>
                                      </p:to>
                                    </p:set>
                                    <p:anim calcmode="lin" valueType="num">
                                      <p:cBhvr>
                                        <p:cTn id="25" dur="500" fill="hold"/>
                                        <p:tgtEl>
                                          <p:spTgt spid="88"/>
                                        </p:tgtEl>
                                        <p:attrNameLst>
                                          <p:attrName>ppt_x</p:attrName>
                                        </p:attrNameLst>
                                      </p:cBhvr>
                                      <p:tavLst>
                                        <p:tav tm="0">
                                          <p:val>
                                            <p:strVal val="#ppt_x"/>
                                          </p:val>
                                        </p:tav>
                                        <p:tav tm="100000">
                                          <p:val>
                                            <p:strVal val="#ppt_x"/>
                                          </p:val>
                                        </p:tav>
                                      </p:tavLst>
                                    </p:anim>
                                    <p:anim calcmode="lin" valueType="num">
                                      <p:cBhvr>
                                        <p:cTn id="26" dur="500" fill="hold"/>
                                        <p:tgtEl>
                                          <p:spTgt spid="88"/>
                                        </p:tgtEl>
                                        <p:attrNameLst>
                                          <p:attrName>ppt_y</p:attrName>
                                        </p:attrNameLst>
                                      </p:cBhvr>
                                      <p:tavLst>
                                        <p:tav tm="0">
                                          <p:val>
                                            <p:strVal val="1+#ppt_h/2"/>
                                          </p:val>
                                        </p:tav>
                                        <p:tav tm="100000">
                                          <p:val>
                                            <p:strVal val="#ppt_y"/>
                                          </p:val>
                                        </p:tav>
                                      </p:tavLst>
                                    </p:anim>
                                  </p:childTnLst>
                                </p:cTn>
                              </p:par>
                            </p:childTnLst>
                          </p:cTn>
                        </p:par>
                        <p:par>
                          <p:cTn id="27" fill="hold">
                            <p:stCondLst>
                              <p:cond delay="2500"/>
                            </p:stCondLst>
                            <p:childTnLst>
                              <p:par>
                                <p:cTn id="28" presetClass="entr" nodeType="afterEffect" presetSubtype="8" presetID="2" grpId="6" fill="hold">
                                  <p:stCondLst>
                                    <p:cond delay="0"/>
                                  </p:stCondLst>
                                  <p:iterate type="el" backwards="0">
                                    <p:tmAbs val="0"/>
                                  </p:iterate>
                                  <p:childTnLst>
                                    <p:set>
                                      <p:cBhvr>
                                        <p:cTn id="29" fill="hold"/>
                                        <p:tgtEl>
                                          <p:spTgt spid="89"/>
                                        </p:tgtEl>
                                        <p:attrNameLst>
                                          <p:attrName>style.visibility</p:attrName>
                                        </p:attrNameLst>
                                      </p:cBhvr>
                                      <p:to>
                                        <p:strVal val="visible"/>
                                      </p:to>
                                    </p:set>
                                    <p:anim calcmode="lin" valueType="num">
                                      <p:cBhvr>
                                        <p:cTn id="30" dur="500" fill="hold"/>
                                        <p:tgtEl>
                                          <p:spTgt spid="89"/>
                                        </p:tgtEl>
                                        <p:attrNameLst>
                                          <p:attrName>ppt_x</p:attrName>
                                        </p:attrNameLst>
                                      </p:cBhvr>
                                      <p:tavLst>
                                        <p:tav tm="0">
                                          <p:val>
                                            <p:strVal val="0-#ppt_w/2"/>
                                          </p:val>
                                        </p:tav>
                                        <p:tav tm="100000">
                                          <p:val>
                                            <p:strVal val="#ppt_x"/>
                                          </p:val>
                                        </p:tav>
                                      </p:tavLst>
                                    </p:anim>
                                    <p:anim calcmode="lin" valueType="num">
                                      <p:cBhvr>
                                        <p:cTn id="31" dur="500" fill="hold"/>
                                        <p:tgtEl>
                                          <p:spTgt spid="89"/>
                                        </p:tgtEl>
                                        <p:attrNameLst>
                                          <p:attrName>ppt_y</p:attrName>
                                        </p:attrNameLst>
                                      </p:cBhvr>
                                      <p:tavLst>
                                        <p:tav tm="0">
                                          <p:val>
                                            <p:strVal val="#ppt_y"/>
                                          </p:val>
                                        </p:tav>
                                        <p:tav tm="100000">
                                          <p:val>
                                            <p:strVal val="#ppt_y"/>
                                          </p:val>
                                        </p:tav>
                                      </p:tavLst>
                                    </p:anim>
                                  </p:childTnLst>
                                </p:cTn>
                              </p:par>
                            </p:childTnLst>
                          </p:cTn>
                        </p:par>
                        <p:par>
                          <p:cTn id="32" fill="hold">
                            <p:stCondLst>
                              <p:cond delay="3000"/>
                            </p:stCondLst>
                            <p:childTnLst>
                              <p:par>
                                <p:cTn id="33" presetClass="entr" nodeType="afterEffect" presetSubtype="8" presetID="2" grpId="7" fill="hold">
                                  <p:stCondLst>
                                    <p:cond delay="0"/>
                                  </p:stCondLst>
                                  <p:iterate type="el" backwards="0">
                                    <p:tmAbs val="0"/>
                                  </p:iterate>
                                  <p:childTnLst>
                                    <p:set>
                                      <p:cBhvr>
                                        <p:cTn id="34" fill="hold"/>
                                        <p:tgtEl>
                                          <p:spTgt spid="90"/>
                                        </p:tgtEl>
                                        <p:attrNameLst>
                                          <p:attrName>style.visibility</p:attrName>
                                        </p:attrNameLst>
                                      </p:cBhvr>
                                      <p:to>
                                        <p:strVal val="visible"/>
                                      </p:to>
                                    </p:set>
                                    <p:anim calcmode="lin" valueType="num">
                                      <p:cBhvr>
                                        <p:cTn id="35" dur="1000" fill="hold"/>
                                        <p:tgtEl>
                                          <p:spTgt spid="90"/>
                                        </p:tgtEl>
                                        <p:attrNameLst>
                                          <p:attrName>ppt_x</p:attrName>
                                        </p:attrNameLst>
                                      </p:cBhvr>
                                      <p:tavLst>
                                        <p:tav tm="0">
                                          <p:val>
                                            <p:strVal val="0-#ppt_w/2"/>
                                          </p:val>
                                        </p:tav>
                                        <p:tav tm="100000">
                                          <p:val>
                                            <p:strVal val="#ppt_x"/>
                                          </p:val>
                                        </p:tav>
                                      </p:tavLst>
                                    </p:anim>
                                    <p:anim calcmode="lin" valueType="num">
                                      <p:cBhvr>
                                        <p:cTn id="36" dur="1000" fill="hold"/>
                                        <p:tgtEl>
                                          <p:spTgt spid="90"/>
                                        </p:tgtEl>
                                        <p:attrNameLst>
                                          <p:attrName>ppt_y</p:attrName>
                                        </p:attrNameLst>
                                      </p:cBhvr>
                                      <p:tavLst>
                                        <p:tav tm="0">
                                          <p:val>
                                            <p:strVal val="#ppt_y"/>
                                          </p:val>
                                        </p:tav>
                                        <p:tav tm="100000">
                                          <p:val>
                                            <p:strVal val="#ppt_y"/>
                                          </p:val>
                                        </p:tav>
                                      </p:tavLst>
                                    </p:anim>
                                  </p:childTnLst>
                                </p:cTn>
                              </p:par>
                            </p:childTnLst>
                          </p:cTn>
                        </p:par>
                        <p:par>
                          <p:cTn id="37" fill="hold">
                            <p:stCondLst>
                              <p:cond delay="4000"/>
                            </p:stCondLst>
                            <p:childTnLst>
                              <p:par>
                                <p:cTn id="38" presetClass="entr" nodeType="afterEffect" presetSubtype="4" presetID="2" grpId="8" fill="hold">
                                  <p:stCondLst>
                                    <p:cond delay="0"/>
                                  </p:stCondLst>
                                  <p:iterate type="el" backwards="0">
                                    <p:tmAbs val="0"/>
                                  </p:iterate>
                                  <p:childTnLst>
                                    <p:set>
                                      <p:cBhvr>
                                        <p:cTn id="39" fill="hold"/>
                                        <p:tgtEl>
                                          <p:spTgt spid="91"/>
                                        </p:tgtEl>
                                        <p:attrNameLst>
                                          <p:attrName>style.visibility</p:attrName>
                                        </p:attrNameLst>
                                      </p:cBhvr>
                                      <p:to>
                                        <p:strVal val="visible"/>
                                      </p:to>
                                    </p:set>
                                    <p:anim calcmode="lin" valueType="num">
                                      <p:cBhvr>
                                        <p:cTn id="40" dur="1000" fill="hold"/>
                                        <p:tgtEl>
                                          <p:spTgt spid="91"/>
                                        </p:tgtEl>
                                        <p:attrNameLst>
                                          <p:attrName>ppt_x</p:attrName>
                                        </p:attrNameLst>
                                      </p:cBhvr>
                                      <p:tavLst>
                                        <p:tav tm="0">
                                          <p:val>
                                            <p:strVal val="#ppt_x"/>
                                          </p:val>
                                        </p:tav>
                                        <p:tav tm="100000">
                                          <p:val>
                                            <p:strVal val="#ppt_x"/>
                                          </p:val>
                                        </p:tav>
                                      </p:tavLst>
                                    </p:anim>
                                    <p:anim calcmode="lin" valueType="num">
                                      <p:cBhvr>
                                        <p:cTn id="41" dur="1000" fill="hold"/>
                                        <p:tgtEl>
                                          <p:spTgt spid="91"/>
                                        </p:tgtEl>
                                        <p:attrNameLst>
                                          <p:attrName>ppt_y</p:attrName>
                                        </p:attrNameLst>
                                      </p:cBhvr>
                                      <p:tavLst>
                                        <p:tav tm="0">
                                          <p:val>
                                            <p:strVal val="1+#ppt_h/2"/>
                                          </p:val>
                                        </p:tav>
                                        <p:tav tm="100000">
                                          <p:val>
                                            <p:strVal val="#ppt_y"/>
                                          </p:val>
                                        </p:tav>
                                      </p:tavLst>
                                    </p:anim>
                                  </p:childTnLst>
                                </p:cTn>
                              </p:par>
                            </p:childTnLst>
                          </p:cTn>
                        </p:par>
                        <p:par>
                          <p:cTn id="42" fill="hold">
                            <p:stCondLst>
                              <p:cond delay="5000"/>
                            </p:stCondLst>
                            <p:childTnLst>
                              <p:par>
                                <p:cTn id="43" presetClass="entr" nodeType="afterEffect" presetSubtype="16" presetID="23" grpId="9" fill="hold">
                                  <p:stCondLst>
                                    <p:cond delay="0"/>
                                  </p:stCondLst>
                                  <p:iterate type="el" backwards="0">
                                    <p:tmAbs val="0"/>
                                  </p:iterate>
                                  <p:childTnLst>
                                    <p:set>
                                      <p:cBhvr>
                                        <p:cTn id="44" fill="hold"/>
                                        <p:tgtEl>
                                          <p:spTgt spid="93"/>
                                        </p:tgtEl>
                                        <p:attrNameLst>
                                          <p:attrName>style.visibility</p:attrName>
                                        </p:attrNameLst>
                                      </p:cBhvr>
                                      <p:to>
                                        <p:strVal val="visible"/>
                                      </p:to>
                                    </p:set>
                                    <p:anim calcmode="lin" valueType="num">
                                      <p:cBhvr>
                                        <p:cTn id="45" dur="500" fill="hold"/>
                                        <p:tgtEl>
                                          <p:spTgt spid="93"/>
                                        </p:tgtEl>
                                        <p:attrNameLst>
                                          <p:attrName>ppt_w</p:attrName>
                                        </p:attrNameLst>
                                      </p:cBhvr>
                                      <p:tavLst>
                                        <p:tav tm="0">
                                          <p:val>
                                            <p:fltVal val="0"/>
                                          </p:val>
                                        </p:tav>
                                        <p:tav tm="100000">
                                          <p:val>
                                            <p:strVal val="#ppt_w"/>
                                          </p:val>
                                        </p:tav>
                                      </p:tavLst>
                                    </p:anim>
                                    <p:anim calcmode="lin" valueType="num">
                                      <p:cBhvr>
                                        <p:cTn id="46" dur="500" fill="hold"/>
                                        <p:tgtEl>
                                          <p:spTgt spid="93"/>
                                        </p:tgtEl>
                                        <p:attrNameLst>
                                          <p:attrName>ppt_h</p:attrName>
                                        </p:attrNameLst>
                                      </p:cBhvr>
                                      <p:tavLst>
                                        <p:tav tm="0">
                                          <p:val>
                                            <p:fltVal val="0"/>
                                          </p:val>
                                        </p:tav>
                                        <p:tav tm="100000">
                                          <p:val>
                                            <p:strVal val="#ppt_h"/>
                                          </p:val>
                                        </p:tav>
                                      </p:tavLst>
                                    </p:anim>
                                  </p:childTnLst>
                                </p:cTn>
                              </p:par>
                            </p:childTnLst>
                          </p:cTn>
                        </p:par>
                        <p:par>
                          <p:cTn id="47" fill="hold">
                            <p:stCondLst>
                              <p:cond delay="5500"/>
                            </p:stCondLst>
                            <p:childTnLst>
                              <p:par>
                                <p:cTn id="48" presetClass="entr" nodeType="afterEffect" presetSubtype="4" presetID="2" grpId="10" fill="hold">
                                  <p:stCondLst>
                                    <p:cond delay="0"/>
                                  </p:stCondLst>
                                  <p:iterate type="el" backwards="0">
                                    <p:tmAbs val="0"/>
                                  </p:iterate>
                                  <p:childTnLst>
                                    <p:set>
                                      <p:cBhvr>
                                        <p:cTn id="49" fill="hold"/>
                                        <p:tgtEl>
                                          <p:spTgt spid="96"/>
                                        </p:tgtEl>
                                        <p:attrNameLst>
                                          <p:attrName>style.visibility</p:attrName>
                                        </p:attrNameLst>
                                      </p:cBhvr>
                                      <p:to>
                                        <p:strVal val="visible"/>
                                      </p:to>
                                    </p:set>
                                    <p:anim calcmode="lin" valueType="num">
                                      <p:cBhvr>
                                        <p:cTn id="50" dur="1000" fill="hold"/>
                                        <p:tgtEl>
                                          <p:spTgt spid="96"/>
                                        </p:tgtEl>
                                        <p:attrNameLst>
                                          <p:attrName>ppt_x</p:attrName>
                                        </p:attrNameLst>
                                      </p:cBhvr>
                                      <p:tavLst>
                                        <p:tav tm="0">
                                          <p:val>
                                            <p:strVal val="#ppt_x"/>
                                          </p:val>
                                        </p:tav>
                                        <p:tav tm="100000">
                                          <p:val>
                                            <p:strVal val="#ppt_x"/>
                                          </p:val>
                                        </p:tav>
                                      </p:tavLst>
                                    </p:anim>
                                    <p:anim calcmode="lin" valueType="num">
                                      <p:cBhvr>
                                        <p:cTn id="51" dur="1000" fill="hold"/>
                                        <p:tgtEl>
                                          <p:spTgt spid="96"/>
                                        </p:tgtEl>
                                        <p:attrNameLst>
                                          <p:attrName>ppt_y</p:attrName>
                                        </p:attrNameLst>
                                      </p:cBhvr>
                                      <p:tavLst>
                                        <p:tav tm="0">
                                          <p:val>
                                            <p:strVal val="1+#ppt_h/2"/>
                                          </p:val>
                                        </p:tav>
                                        <p:tav tm="100000">
                                          <p:val>
                                            <p:strVal val="#ppt_y"/>
                                          </p:val>
                                        </p:tav>
                                      </p:tavLst>
                                    </p:anim>
                                  </p:childTnLst>
                                </p:cTn>
                              </p:par>
                            </p:childTnLst>
                          </p:cTn>
                        </p:par>
                        <p:par>
                          <p:cTn id="52" fill="hold">
                            <p:stCondLst>
                              <p:cond delay="6500"/>
                            </p:stCondLst>
                            <p:childTnLst>
                              <p:par>
                                <p:cTn id="53" presetClass="entr" nodeType="afterEffect" presetSubtype="16" presetID="23" grpId="11" fill="hold">
                                  <p:stCondLst>
                                    <p:cond delay="0"/>
                                  </p:stCondLst>
                                  <p:iterate type="el" backwards="0">
                                    <p:tmAbs val="0"/>
                                  </p:iterate>
                                  <p:childTnLst>
                                    <p:set>
                                      <p:cBhvr>
                                        <p:cTn id="54" fill="hold"/>
                                        <p:tgtEl>
                                          <p:spTgt spid="97"/>
                                        </p:tgtEl>
                                        <p:attrNameLst>
                                          <p:attrName>style.visibility</p:attrName>
                                        </p:attrNameLst>
                                      </p:cBhvr>
                                      <p:to>
                                        <p:strVal val="visible"/>
                                      </p:to>
                                    </p:set>
                                    <p:anim calcmode="lin" valueType="num">
                                      <p:cBhvr>
                                        <p:cTn id="55" dur="500" fill="hold"/>
                                        <p:tgtEl>
                                          <p:spTgt spid="97"/>
                                        </p:tgtEl>
                                        <p:attrNameLst>
                                          <p:attrName>ppt_w</p:attrName>
                                        </p:attrNameLst>
                                      </p:cBhvr>
                                      <p:tavLst>
                                        <p:tav tm="0">
                                          <p:val>
                                            <p:fltVal val="0"/>
                                          </p:val>
                                        </p:tav>
                                        <p:tav tm="100000">
                                          <p:val>
                                            <p:strVal val="#ppt_w"/>
                                          </p:val>
                                        </p:tav>
                                      </p:tavLst>
                                    </p:anim>
                                    <p:anim calcmode="lin" valueType="num">
                                      <p:cBhvr>
                                        <p:cTn id="56" dur="500" fill="hold"/>
                                        <p:tgtEl>
                                          <p:spTgt spid="97"/>
                                        </p:tgtEl>
                                        <p:attrNameLst>
                                          <p:attrName>ppt_h</p:attrName>
                                        </p:attrNameLst>
                                      </p:cBhvr>
                                      <p:tavLst>
                                        <p:tav tm="0">
                                          <p:val>
                                            <p:fltVal val="0"/>
                                          </p:val>
                                        </p:tav>
                                        <p:tav tm="100000">
                                          <p:val>
                                            <p:strVal val="#ppt_h"/>
                                          </p:val>
                                        </p:tav>
                                      </p:tavLst>
                                    </p:anim>
                                  </p:childTnLst>
                                </p:cTn>
                              </p:par>
                            </p:childTnLst>
                          </p:cTn>
                        </p:par>
                        <p:par>
                          <p:cTn id="57" fill="hold">
                            <p:stCondLst>
                              <p:cond delay="7000"/>
                            </p:stCondLst>
                            <p:childTnLst>
                              <p:par>
                                <p:cTn id="58" presetClass="entr" nodeType="afterEffect" presetSubtype="4" presetID="2" grpId="12" fill="hold">
                                  <p:stCondLst>
                                    <p:cond delay="0"/>
                                  </p:stCondLst>
                                  <p:iterate type="el" backwards="0">
                                    <p:tmAbs val="0"/>
                                  </p:iterate>
                                  <p:childTnLst>
                                    <p:set>
                                      <p:cBhvr>
                                        <p:cTn id="59" fill="hold"/>
                                        <p:tgtEl>
                                          <p:spTgt spid="98"/>
                                        </p:tgtEl>
                                        <p:attrNameLst>
                                          <p:attrName>style.visibility</p:attrName>
                                        </p:attrNameLst>
                                      </p:cBhvr>
                                      <p:to>
                                        <p:strVal val="visible"/>
                                      </p:to>
                                    </p:set>
                                    <p:anim calcmode="lin" valueType="num">
                                      <p:cBhvr>
                                        <p:cTn id="60" dur="1000" fill="hold"/>
                                        <p:tgtEl>
                                          <p:spTgt spid="98"/>
                                        </p:tgtEl>
                                        <p:attrNameLst>
                                          <p:attrName>ppt_x</p:attrName>
                                        </p:attrNameLst>
                                      </p:cBhvr>
                                      <p:tavLst>
                                        <p:tav tm="0">
                                          <p:val>
                                            <p:strVal val="#ppt_x"/>
                                          </p:val>
                                        </p:tav>
                                        <p:tav tm="100000">
                                          <p:val>
                                            <p:strVal val="#ppt_x"/>
                                          </p:val>
                                        </p:tav>
                                      </p:tavLst>
                                    </p:anim>
                                    <p:anim calcmode="lin" valueType="num">
                                      <p:cBhvr>
                                        <p:cTn id="61" dur="1000" fill="hold"/>
                                        <p:tgtEl>
                                          <p:spTgt spid="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4" grpId="1"/>
      <p:bldP build="whole" bldLvl="1" animBg="1" rev="0" advAuto="0" spid="96" grpId="10"/>
      <p:bldP build="whole" bldLvl="1" animBg="1" rev="0" advAuto="0" spid="97" grpId="11"/>
      <p:bldP build="whole" bldLvl="1" animBg="1" rev="0" advAuto="0" spid="98" grpId="12"/>
      <p:bldP build="whole" bldLvl="1" animBg="1" rev="0" advAuto="0" spid="91" grpId="8"/>
      <p:bldP build="whole" bldLvl="1" animBg="1" rev="0" advAuto="0" spid="93" grpId="9"/>
      <p:bldP build="whole" bldLvl="1" animBg="1" rev="0" advAuto="0" spid="87" grpId="4"/>
      <p:bldP build="whole" bldLvl="1" animBg="1" rev="0" advAuto="0" spid="86" grpId="3"/>
      <p:bldP build="whole" bldLvl="1" animBg="1" rev="0" advAuto="0" spid="85" grpId="2"/>
      <p:bldP build="whole" bldLvl="1" animBg="1" rev="0" advAuto="0" spid="89" grpId="6"/>
      <p:bldP build="whole" bldLvl="1" animBg="1" rev="0" advAuto="0" spid="90" grpId="7"/>
      <p:bldP build="whole" bldLvl="1" animBg="1" rev="0" advAuto="0" spid="88" grpId="5"/>
    </p:bldLst>
  </p:timing>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0" name="Shape 100"/>
          <p:cNvSpPr/>
          <p:nvPr/>
        </p:nvSpPr>
        <p:spPr>
          <a:xfrm>
            <a:off x="22302931" y="729405"/>
            <a:ext cx="844155" cy="844382"/>
          </a:xfrm>
          <a:prstGeom prst="ellipse">
            <a:avLst/>
          </a:prstGeom>
          <a:solidFill>
            <a:srgbClr val="25C8B4"/>
          </a:solidFill>
          <a:ln w="12700">
            <a:miter lim="400000"/>
          </a:ln>
        </p:spPr>
        <p:txBody>
          <a:bodyPr lIns="45718" tIns="45718" rIns="45718" bIns="45718" anchor="ctr"/>
          <a:lstStyle/>
          <a:p>
            <a:pPr algn="ctr">
              <a:defRPr>
                <a:solidFill>
                  <a:srgbClr val="91969B"/>
                </a:solidFill>
              </a:defRPr>
            </a:pPr>
          </a:p>
        </p:txBody>
      </p:sp>
      <p:sp>
        <p:nvSpPr>
          <p:cNvPr id="101" name="Shape 101"/>
          <p:cNvSpPr/>
          <p:nvPr/>
        </p:nvSpPr>
        <p:spPr>
          <a:xfrm>
            <a:off x="7791463" y="12512739"/>
            <a:ext cx="8807514" cy="627343"/>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defRPr sz="3000" u="sng">
                <a:solidFill>
                  <a:srgbClr val="0000FF"/>
                </a:solidFill>
                <a:uFill>
                  <a:solidFill>
                    <a:srgbClr val="0000FF"/>
                  </a:solidFill>
                </a:uFill>
                <a:latin typeface="Gill Sans"/>
                <a:ea typeface="Gill Sans"/>
                <a:cs typeface="Gill Sans"/>
                <a:sym typeface="Gill Sans"/>
                <a:hlinkClick r:id="rId2" invalidUrl="" action="" tgtFrame="" tooltip="" history="1" highlightClick="0" endSnd="0"/>
              </a:defRPr>
            </a:lvl1pPr>
          </a:lstStyle>
          <a:p>
            <a:pPr>
              <a:defRPr>
                <a:solidFill>
                  <a:srgbClr val="53585F"/>
                </a:solidFill>
                <a:uFillTx/>
              </a:defRPr>
            </a:pPr>
            <a:r>
              <a:rPr>
                <a:solidFill>
                  <a:srgbClr val="0000FF"/>
                </a:solidFill>
                <a:uFill>
                  <a:solidFill>
                    <a:srgbClr val="0000FF"/>
                  </a:solidFill>
                </a:uFill>
                <a:hlinkClick r:id="rId2" invalidUrl="" action="" tgtFrame="" tooltip="" history="1" highlightClick="0" endSnd="0"/>
              </a:rPr>
              <a:t>www.thewaterdiaries.com</a:t>
            </a:r>
          </a:p>
        </p:txBody>
      </p:sp>
      <p:sp>
        <p:nvSpPr>
          <p:cNvPr id="102" name="Shape 102"/>
          <p:cNvSpPr/>
          <p:nvPr>
            <p:ph type="sldNum" sz="quarter" idx="4294967295"/>
          </p:nvPr>
        </p:nvSpPr>
        <p:spPr>
          <a:xfrm>
            <a:off x="22584039" y="902676"/>
            <a:ext cx="281939" cy="497839"/>
          </a:xfrm>
          <a:prstGeom prst="rect">
            <a:avLst/>
          </a:prstGeom>
          <a:extLst>
            <a:ext uri="{C572A759-6A51-4108-AA02-DFA0A04FC94B}">
              <ma14:wrappingTextBoxFlag xmlns:ma14="http://schemas.microsoft.com/office/mac/drawingml/2011/main" val="1"/>
            </a:ext>
          </a:extLst>
        </p:spPr>
        <p:txBody>
          <a:bodyPr wrap="none" lIns="45718" tIns="45718" rIns="45718" bIns="45718"/>
          <a:lstStyle>
            <a:lvl1pPr defTabSz="1828432"/>
          </a:lstStyle>
          <a:p>
            <a:pPr/>
            <a:fld id="{86CB4B4D-7CA3-9044-876B-883B54F8677D}" type="slidenum"/>
          </a:p>
        </p:txBody>
      </p:sp>
      <p:pic>
        <p:nvPicPr>
          <p:cNvPr id="103" name="image1.png"/>
          <p:cNvPicPr>
            <a:picLocks noChangeAspect="1"/>
          </p:cNvPicPr>
          <p:nvPr/>
        </p:nvPicPr>
        <p:blipFill>
          <a:blip r:embed="rId3">
            <a:extLst/>
          </a:blip>
          <a:stretch>
            <a:fillRect/>
          </a:stretch>
        </p:blipFill>
        <p:spPr>
          <a:xfrm>
            <a:off x="1018423" y="11493258"/>
            <a:ext cx="3055704" cy="1505473"/>
          </a:xfrm>
          <a:prstGeom prst="rect">
            <a:avLst/>
          </a:prstGeom>
          <a:ln w="12700">
            <a:miter lim="400000"/>
          </a:ln>
        </p:spPr>
      </p:pic>
      <p:pic>
        <p:nvPicPr>
          <p:cNvPr id="104" name="image2.png"/>
          <p:cNvPicPr>
            <a:picLocks noChangeAspect="1"/>
          </p:cNvPicPr>
          <p:nvPr/>
        </p:nvPicPr>
        <p:blipFill>
          <a:blip r:embed="rId4">
            <a:alphaModFix amt="69746"/>
            <a:extLst/>
          </a:blip>
          <a:stretch>
            <a:fillRect/>
          </a:stretch>
        </p:blipFill>
        <p:spPr>
          <a:xfrm>
            <a:off x="21515660" y="10875895"/>
            <a:ext cx="5328939" cy="5234061"/>
          </a:xfrm>
          <a:prstGeom prst="rect">
            <a:avLst/>
          </a:prstGeom>
          <a:ln w="12700">
            <a:miter lim="400000"/>
          </a:ln>
        </p:spPr>
      </p:pic>
      <p:sp>
        <p:nvSpPr>
          <p:cNvPr id="105" name="Shape 105"/>
          <p:cNvSpPr/>
          <p:nvPr/>
        </p:nvSpPr>
        <p:spPr>
          <a:xfrm>
            <a:off x="7940774" y="7147600"/>
            <a:ext cx="4319151" cy="4320483"/>
          </a:xfrm>
          <a:prstGeom prst="ellipse">
            <a:avLst/>
          </a:prstGeom>
          <a:ln w="69850">
            <a:solidFill>
              <a:srgbClr val="BFBFBF">
                <a:alpha val="30000"/>
              </a:srgbClr>
            </a:solidFill>
            <a:bevel/>
          </a:ln>
        </p:spPr>
        <p:txBody>
          <a:bodyPr lIns="45718" tIns="45718" rIns="45718" bIns="45718" anchor="ctr"/>
          <a:lstStyle/>
          <a:p>
            <a:pPr algn="ctr">
              <a:defRPr>
                <a:solidFill>
                  <a:srgbClr val="FFFFFF"/>
                </a:solidFill>
              </a:defRPr>
            </a:pPr>
          </a:p>
        </p:txBody>
      </p:sp>
      <p:sp>
        <p:nvSpPr>
          <p:cNvPr id="106" name="Shape 106"/>
          <p:cNvSpPr/>
          <p:nvPr/>
        </p:nvSpPr>
        <p:spPr>
          <a:xfrm>
            <a:off x="7942926" y="7171063"/>
            <a:ext cx="4314846" cy="21579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9671"/>
                  <a:pt x="4835" y="0"/>
                  <a:pt x="10800" y="0"/>
                </a:cubicBezTo>
                <a:cubicBezTo>
                  <a:pt x="16765" y="0"/>
                  <a:pt x="21600" y="9671"/>
                  <a:pt x="21600" y="21600"/>
                </a:cubicBezTo>
              </a:path>
            </a:pathLst>
          </a:custGeom>
          <a:ln w="69850" cap="rnd">
            <a:solidFill>
              <a:srgbClr val="136773"/>
            </a:solidFill>
            <a:bevel/>
          </a:ln>
        </p:spPr>
        <p:txBody>
          <a:bodyPr lIns="45718" tIns="45718" rIns="45718" bIns="45718" anchor="ctr"/>
          <a:lstStyle/>
          <a:p>
            <a:pPr algn="ctr">
              <a:defRPr>
                <a:solidFill>
                  <a:srgbClr val="91969B"/>
                </a:solidFill>
              </a:defRPr>
            </a:pPr>
          </a:p>
        </p:txBody>
      </p:sp>
      <p:sp>
        <p:nvSpPr>
          <p:cNvPr id="107" name="Shape 107"/>
          <p:cNvSpPr/>
          <p:nvPr/>
        </p:nvSpPr>
        <p:spPr>
          <a:xfrm>
            <a:off x="5743597" y="3417003"/>
            <a:ext cx="4319359" cy="4320483"/>
          </a:xfrm>
          <a:prstGeom prst="ellipse">
            <a:avLst/>
          </a:prstGeom>
          <a:ln w="69850">
            <a:solidFill>
              <a:srgbClr val="BFBFBF">
                <a:alpha val="30000"/>
              </a:srgbClr>
            </a:solidFill>
            <a:bevel/>
          </a:ln>
        </p:spPr>
        <p:txBody>
          <a:bodyPr lIns="45718" tIns="45718" rIns="45718" bIns="45718" anchor="ctr"/>
          <a:lstStyle/>
          <a:p>
            <a:pPr algn="ctr">
              <a:defRPr>
                <a:solidFill>
                  <a:srgbClr val="FFFFFF"/>
                </a:solidFill>
              </a:defRPr>
            </a:pPr>
          </a:p>
        </p:txBody>
      </p:sp>
      <p:sp>
        <p:nvSpPr>
          <p:cNvPr id="108" name="Shape 108"/>
          <p:cNvSpPr/>
          <p:nvPr/>
        </p:nvSpPr>
        <p:spPr>
          <a:xfrm rot="10800000">
            <a:off x="5745750" y="5556036"/>
            <a:ext cx="4314846" cy="21579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9671"/>
                  <a:pt x="4835" y="0"/>
                  <a:pt x="10800" y="0"/>
                </a:cubicBezTo>
                <a:cubicBezTo>
                  <a:pt x="16765" y="0"/>
                  <a:pt x="21600" y="9671"/>
                  <a:pt x="21600" y="21600"/>
                </a:cubicBezTo>
              </a:path>
            </a:pathLst>
          </a:custGeom>
          <a:ln w="69850" cap="rnd">
            <a:solidFill>
              <a:srgbClr val="25C8B4"/>
            </a:solidFill>
            <a:bevel/>
          </a:ln>
        </p:spPr>
        <p:txBody>
          <a:bodyPr lIns="45718" tIns="45718" rIns="45718" bIns="45718" anchor="ctr"/>
          <a:lstStyle/>
          <a:p>
            <a:pPr algn="ctr">
              <a:defRPr>
                <a:solidFill>
                  <a:srgbClr val="91969B"/>
                </a:solidFill>
              </a:defRPr>
            </a:pPr>
          </a:p>
        </p:txBody>
      </p:sp>
      <p:sp>
        <p:nvSpPr>
          <p:cNvPr id="109" name="Shape 109"/>
          <p:cNvSpPr/>
          <p:nvPr/>
        </p:nvSpPr>
        <p:spPr>
          <a:xfrm>
            <a:off x="10061093" y="3417003"/>
            <a:ext cx="4319359" cy="4320483"/>
          </a:xfrm>
          <a:prstGeom prst="ellipse">
            <a:avLst/>
          </a:prstGeom>
          <a:ln w="69850">
            <a:solidFill>
              <a:srgbClr val="BFBFBF">
                <a:alpha val="30000"/>
              </a:srgbClr>
            </a:solidFill>
            <a:bevel/>
          </a:ln>
        </p:spPr>
        <p:txBody>
          <a:bodyPr lIns="45718" tIns="45718" rIns="45718" bIns="45718" anchor="ctr"/>
          <a:lstStyle/>
          <a:p>
            <a:pPr algn="ctr">
              <a:defRPr>
                <a:solidFill>
                  <a:srgbClr val="FFFFFF"/>
                </a:solidFill>
              </a:defRPr>
            </a:pPr>
          </a:p>
        </p:txBody>
      </p:sp>
      <p:sp>
        <p:nvSpPr>
          <p:cNvPr id="110" name="Shape 110"/>
          <p:cNvSpPr/>
          <p:nvPr/>
        </p:nvSpPr>
        <p:spPr>
          <a:xfrm>
            <a:off x="10063453" y="3440467"/>
            <a:ext cx="4314846" cy="21579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9671"/>
                  <a:pt x="4835" y="0"/>
                  <a:pt x="10800" y="0"/>
                </a:cubicBezTo>
                <a:cubicBezTo>
                  <a:pt x="16765" y="0"/>
                  <a:pt x="21600" y="9671"/>
                  <a:pt x="21600" y="21600"/>
                </a:cubicBezTo>
              </a:path>
            </a:pathLst>
          </a:custGeom>
          <a:ln w="69850" cap="rnd">
            <a:solidFill>
              <a:srgbClr val="81DC64"/>
            </a:solidFill>
            <a:bevel/>
          </a:ln>
        </p:spPr>
        <p:txBody>
          <a:bodyPr lIns="45718" tIns="45718" rIns="45718" bIns="45718" anchor="ctr"/>
          <a:lstStyle/>
          <a:p>
            <a:pPr algn="ctr">
              <a:defRPr>
                <a:solidFill>
                  <a:srgbClr val="91969B"/>
                </a:solidFill>
              </a:defRPr>
            </a:pPr>
          </a:p>
        </p:txBody>
      </p:sp>
      <p:sp>
        <p:nvSpPr>
          <p:cNvPr id="111" name="Shape 111"/>
          <p:cNvSpPr/>
          <p:nvPr/>
        </p:nvSpPr>
        <p:spPr>
          <a:xfrm>
            <a:off x="14380449" y="3417003"/>
            <a:ext cx="4319151" cy="4320483"/>
          </a:xfrm>
          <a:prstGeom prst="ellipse">
            <a:avLst/>
          </a:prstGeom>
          <a:ln w="69850">
            <a:solidFill>
              <a:srgbClr val="BFBFBF">
                <a:alpha val="30000"/>
              </a:srgbClr>
            </a:solidFill>
            <a:bevel/>
          </a:ln>
        </p:spPr>
        <p:txBody>
          <a:bodyPr lIns="45718" tIns="45718" rIns="45718" bIns="45718" anchor="ctr"/>
          <a:lstStyle/>
          <a:p>
            <a:pPr algn="ctr">
              <a:defRPr>
                <a:solidFill>
                  <a:srgbClr val="FFFFFF"/>
                </a:solidFill>
              </a:defRPr>
            </a:pPr>
          </a:p>
        </p:txBody>
      </p:sp>
      <p:sp>
        <p:nvSpPr>
          <p:cNvPr id="112" name="Shape 112"/>
          <p:cNvSpPr/>
          <p:nvPr/>
        </p:nvSpPr>
        <p:spPr>
          <a:xfrm rot="10800000">
            <a:off x="14382601" y="5556036"/>
            <a:ext cx="4314846" cy="21579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9671"/>
                  <a:pt x="4835" y="0"/>
                  <a:pt x="10800" y="0"/>
                </a:cubicBezTo>
                <a:cubicBezTo>
                  <a:pt x="16765" y="0"/>
                  <a:pt x="21600" y="9671"/>
                  <a:pt x="21600" y="21600"/>
                </a:cubicBezTo>
              </a:path>
            </a:pathLst>
          </a:custGeom>
          <a:ln w="69850" cap="rnd">
            <a:solidFill>
              <a:srgbClr val="FBA622"/>
            </a:solidFill>
            <a:bevel/>
          </a:ln>
        </p:spPr>
        <p:txBody>
          <a:bodyPr lIns="45718" tIns="45718" rIns="45718" bIns="45718" anchor="ctr"/>
          <a:lstStyle/>
          <a:p>
            <a:pPr algn="ctr">
              <a:defRPr>
                <a:solidFill>
                  <a:srgbClr val="91969B"/>
                </a:solidFill>
              </a:defRPr>
            </a:pPr>
          </a:p>
        </p:txBody>
      </p:sp>
      <p:sp>
        <p:nvSpPr>
          <p:cNvPr id="113" name="Shape 113"/>
          <p:cNvSpPr/>
          <p:nvPr/>
        </p:nvSpPr>
        <p:spPr>
          <a:xfrm>
            <a:off x="7154943" y="4030002"/>
            <a:ext cx="1495421" cy="1495811"/>
          </a:xfrm>
          <a:prstGeom prst="ellipse">
            <a:avLst/>
          </a:prstGeom>
          <a:solidFill>
            <a:srgbClr val="25C8B4"/>
          </a:solidFill>
          <a:ln w="12700">
            <a:miter lim="400000"/>
          </a:ln>
        </p:spPr>
        <p:txBody>
          <a:bodyPr lIns="45718" tIns="45718" rIns="45718" bIns="45718"/>
          <a:lstStyle/>
          <a:p>
            <a:pPr>
              <a:defRPr>
                <a:solidFill>
                  <a:srgbClr val="91969B"/>
                </a:solidFill>
              </a:defRPr>
            </a:pPr>
          </a:p>
        </p:txBody>
      </p:sp>
      <p:sp>
        <p:nvSpPr>
          <p:cNvPr id="114" name="Shape 114"/>
          <p:cNvSpPr/>
          <p:nvPr/>
        </p:nvSpPr>
        <p:spPr>
          <a:xfrm>
            <a:off x="15792414" y="4029995"/>
            <a:ext cx="1495421" cy="1495811"/>
          </a:xfrm>
          <a:prstGeom prst="ellipse">
            <a:avLst/>
          </a:prstGeom>
          <a:solidFill>
            <a:srgbClr val="FBA622"/>
          </a:solidFill>
          <a:ln w="12700">
            <a:miter lim="400000"/>
          </a:ln>
        </p:spPr>
        <p:txBody>
          <a:bodyPr lIns="45718" tIns="45718" rIns="45718" bIns="45718"/>
          <a:lstStyle/>
          <a:p>
            <a:pPr>
              <a:defRPr>
                <a:solidFill>
                  <a:srgbClr val="91969B"/>
                </a:solidFill>
              </a:defRPr>
            </a:pPr>
          </a:p>
        </p:txBody>
      </p:sp>
      <p:sp>
        <p:nvSpPr>
          <p:cNvPr id="115" name="Shape 115"/>
          <p:cNvSpPr/>
          <p:nvPr/>
        </p:nvSpPr>
        <p:spPr>
          <a:xfrm>
            <a:off x="9306069" y="7794200"/>
            <a:ext cx="1495421" cy="1495812"/>
          </a:xfrm>
          <a:prstGeom prst="ellipse">
            <a:avLst/>
          </a:prstGeom>
          <a:solidFill>
            <a:srgbClr val="136773"/>
          </a:solidFill>
          <a:ln w="12700">
            <a:miter lim="400000"/>
          </a:ln>
        </p:spPr>
        <p:txBody>
          <a:bodyPr lIns="45718" tIns="45718" rIns="45718" bIns="45718"/>
          <a:lstStyle/>
          <a:p>
            <a:pPr>
              <a:defRPr>
                <a:solidFill>
                  <a:srgbClr val="91969B"/>
                </a:solidFill>
              </a:defRPr>
            </a:pPr>
          </a:p>
        </p:txBody>
      </p:sp>
      <p:sp>
        <p:nvSpPr>
          <p:cNvPr id="116" name="Shape 116"/>
          <p:cNvSpPr/>
          <p:nvPr/>
        </p:nvSpPr>
        <p:spPr>
          <a:xfrm>
            <a:off x="6151436" y="5887547"/>
            <a:ext cx="3459339" cy="44441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ts val="3400"/>
              </a:lnSpc>
              <a:spcBef>
                <a:spcPts val="500"/>
              </a:spcBef>
              <a:defRPr sz="3000">
                <a:solidFill>
                  <a:srgbClr val="91969B"/>
                </a:solidFill>
                <a:latin typeface="Futura"/>
                <a:ea typeface="Futura"/>
                <a:cs typeface="Futura"/>
                <a:sym typeface="Futura"/>
              </a:defRPr>
            </a:lvl1pPr>
          </a:lstStyle>
          <a:p>
            <a:pPr/>
            <a:r>
              <a:t>LITERACY</a:t>
            </a:r>
          </a:p>
        </p:txBody>
      </p:sp>
      <p:sp>
        <p:nvSpPr>
          <p:cNvPr id="117" name="Shape 117"/>
          <p:cNvSpPr/>
          <p:nvPr/>
        </p:nvSpPr>
        <p:spPr>
          <a:xfrm>
            <a:off x="10527875" y="5887547"/>
            <a:ext cx="3459341" cy="143501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a:lnSpc>
                <a:spcPts val="3400"/>
              </a:lnSpc>
              <a:spcBef>
                <a:spcPts val="500"/>
              </a:spcBef>
              <a:defRPr sz="3000">
                <a:solidFill>
                  <a:srgbClr val="91969B"/>
                </a:solidFill>
                <a:latin typeface="Futura"/>
                <a:ea typeface="Futura"/>
                <a:cs typeface="Futura"/>
                <a:sym typeface="Futura"/>
              </a:defRPr>
            </a:pPr>
            <a:r>
              <a:t>NUMERACY </a:t>
            </a:r>
          </a:p>
          <a:p>
            <a:pPr algn="ctr">
              <a:lnSpc>
                <a:spcPts val="3400"/>
              </a:lnSpc>
              <a:spcBef>
                <a:spcPts val="500"/>
              </a:spcBef>
              <a:defRPr sz="3000">
                <a:solidFill>
                  <a:srgbClr val="91969B"/>
                </a:solidFill>
                <a:latin typeface="Futura"/>
                <a:ea typeface="Futura"/>
                <a:cs typeface="Futura"/>
                <a:sym typeface="Futura"/>
              </a:defRPr>
            </a:pPr>
            <a:r>
              <a:t>&amp;</a:t>
            </a:r>
          </a:p>
          <a:p>
            <a:pPr algn="ctr">
              <a:lnSpc>
                <a:spcPts val="3400"/>
              </a:lnSpc>
              <a:spcBef>
                <a:spcPts val="500"/>
              </a:spcBef>
              <a:defRPr sz="3000">
                <a:solidFill>
                  <a:srgbClr val="91969B"/>
                </a:solidFill>
                <a:latin typeface="Futura"/>
                <a:ea typeface="Futura"/>
                <a:cs typeface="Futura"/>
                <a:sym typeface="Futura"/>
              </a:defRPr>
            </a:pPr>
            <a:r>
              <a:t>STATISTICS</a:t>
            </a:r>
          </a:p>
        </p:txBody>
      </p:sp>
      <p:sp>
        <p:nvSpPr>
          <p:cNvPr id="118" name="Shape 118"/>
          <p:cNvSpPr/>
          <p:nvPr/>
        </p:nvSpPr>
        <p:spPr>
          <a:xfrm>
            <a:off x="14802220" y="5887547"/>
            <a:ext cx="3459339" cy="87621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ts val="3400"/>
              </a:lnSpc>
              <a:spcBef>
                <a:spcPts val="500"/>
              </a:spcBef>
              <a:defRPr sz="3000">
                <a:solidFill>
                  <a:srgbClr val="91969B"/>
                </a:solidFill>
                <a:latin typeface="Futura"/>
                <a:ea typeface="Futura"/>
                <a:cs typeface="Futura"/>
                <a:sym typeface="Futura"/>
              </a:defRPr>
            </a:lvl1pPr>
          </a:lstStyle>
          <a:p>
            <a:pPr/>
            <a:r>
              <a:t>DECISION MAKING</a:t>
            </a:r>
          </a:p>
        </p:txBody>
      </p:sp>
      <p:sp>
        <p:nvSpPr>
          <p:cNvPr id="119" name="Shape 119"/>
          <p:cNvSpPr/>
          <p:nvPr/>
        </p:nvSpPr>
        <p:spPr>
          <a:xfrm>
            <a:off x="8357979" y="9723493"/>
            <a:ext cx="3459339" cy="44441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ts val="3400"/>
              </a:lnSpc>
              <a:spcBef>
                <a:spcPts val="500"/>
              </a:spcBef>
              <a:defRPr sz="3000">
                <a:solidFill>
                  <a:srgbClr val="91969B"/>
                </a:solidFill>
                <a:latin typeface="Futura"/>
                <a:ea typeface="Futura"/>
                <a:cs typeface="Futura"/>
                <a:sym typeface="Futura"/>
              </a:defRPr>
            </a:lvl1pPr>
          </a:lstStyle>
          <a:p>
            <a:pPr/>
            <a:r>
              <a:t>DIGITAL MAPPING</a:t>
            </a:r>
          </a:p>
        </p:txBody>
      </p:sp>
      <p:sp>
        <p:nvSpPr>
          <p:cNvPr id="120" name="Shape 120"/>
          <p:cNvSpPr/>
          <p:nvPr/>
        </p:nvSpPr>
        <p:spPr>
          <a:xfrm>
            <a:off x="9868934" y="1580959"/>
            <a:ext cx="4705326" cy="125395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ctr">
              <a:defRPr sz="7600">
                <a:solidFill>
                  <a:srgbClr val="91969B"/>
                </a:solidFill>
                <a:latin typeface="Futura"/>
                <a:ea typeface="Futura"/>
                <a:cs typeface="Futura"/>
                <a:sym typeface="Futura"/>
              </a:defRPr>
            </a:lvl1pPr>
          </a:lstStyle>
          <a:p>
            <a:pPr/>
            <a:r>
              <a:t> S K I L L S</a:t>
            </a:r>
          </a:p>
        </p:txBody>
      </p:sp>
      <p:sp>
        <p:nvSpPr>
          <p:cNvPr id="121" name="Shape 121"/>
          <p:cNvSpPr/>
          <p:nvPr/>
        </p:nvSpPr>
        <p:spPr>
          <a:xfrm>
            <a:off x="11428741" y="3941188"/>
            <a:ext cx="1657609" cy="1685541"/>
          </a:xfrm>
          <a:prstGeom prst="ellipse">
            <a:avLst/>
          </a:prstGeom>
          <a:solidFill>
            <a:srgbClr val="F94151"/>
          </a:solidFill>
          <a:ln w="25400">
            <a:solidFill>
              <a:srgbClr val="000000">
                <a:alpha val="0"/>
              </a:srgbClr>
            </a:solidFill>
            <a:miter lim="400000"/>
          </a:ln>
        </p:spPr>
        <p:txBody>
          <a:bodyPr lIns="45718" tIns="45718" rIns="45718" bIns="45718" anchor="ctr"/>
          <a:lstStyle/>
          <a:p>
            <a:pPr>
              <a:defRPr sz="5600">
                <a:solidFill>
                  <a:srgbClr val="91969B"/>
                </a:solidFill>
                <a:effectLst>
                  <a:outerShdw sx="100000" sy="100000" kx="0" ky="0" algn="b" rotWithShape="0" blurRad="38100" dist="38100" dir="2700000">
                    <a:srgbClr val="000000"/>
                  </a:outerShdw>
                </a:effectLst>
                <a:latin typeface="Gill Sans"/>
                <a:ea typeface="Gill Sans"/>
                <a:cs typeface="Gill Sans"/>
                <a:sym typeface="Gill Sans"/>
              </a:defRPr>
            </a:pPr>
          </a:p>
        </p:txBody>
      </p:sp>
      <p:sp>
        <p:nvSpPr>
          <p:cNvPr id="122" name="Shape 122"/>
          <p:cNvSpPr/>
          <p:nvPr/>
        </p:nvSpPr>
        <p:spPr>
          <a:xfrm>
            <a:off x="11798696" y="4301066"/>
            <a:ext cx="844156" cy="844380"/>
          </a:xfrm>
          <a:custGeom>
            <a:avLst/>
            <a:gdLst/>
            <a:ahLst/>
            <a:cxnLst>
              <a:cxn ang="0">
                <a:pos x="wd2" y="hd2"/>
              </a:cxn>
              <a:cxn ang="5400000">
                <a:pos x="wd2" y="hd2"/>
              </a:cxn>
              <a:cxn ang="10800000">
                <a:pos x="wd2" y="hd2"/>
              </a:cxn>
              <a:cxn ang="16200000">
                <a:pos x="wd2" y="hd2"/>
              </a:cxn>
            </a:cxnLst>
            <a:rect l="0" t="0" r="r" b="b"/>
            <a:pathLst>
              <a:path w="21511" h="21475" fill="norm" stroke="1" extrusionOk="0">
                <a:moveTo>
                  <a:pt x="21155" y="375"/>
                </a:moveTo>
                <a:cubicBezTo>
                  <a:pt x="16444" y="10703"/>
                  <a:pt x="16444" y="10703"/>
                  <a:pt x="16444" y="10703"/>
                </a:cubicBezTo>
                <a:cubicBezTo>
                  <a:pt x="16044" y="11203"/>
                  <a:pt x="15644" y="11203"/>
                  <a:pt x="15244" y="10703"/>
                </a:cubicBezTo>
                <a:cubicBezTo>
                  <a:pt x="12889" y="8204"/>
                  <a:pt x="12889" y="8204"/>
                  <a:pt x="12889" y="8204"/>
                </a:cubicBezTo>
                <a:cubicBezTo>
                  <a:pt x="12489" y="7704"/>
                  <a:pt x="12489" y="7704"/>
                  <a:pt x="12089" y="8204"/>
                </a:cubicBezTo>
                <a:cubicBezTo>
                  <a:pt x="8533" y="14645"/>
                  <a:pt x="8533" y="14645"/>
                  <a:pt x="8533" y="14645"/>
                </a:cubicBezTo>
                <a:cubicBezTo>
                  <a:pt x="8533" y="15145"/>
                  <a:pt x="8178" y="15145"/>
                  <a:pt x="7778" y="14645"/>
                </a:cubicBezTo>
                <a:cubicBezTo>
                  <a:pt x="6178" y="13146"/>
                  <a:pt x="6178" y="13146"/>
                  <a:pt x="6178" y="13146"/>
                </a:cubicBezTo>
                <a:cubicBezTo>
                  <a:pt x="5778" y="12646"/>
                  <a:pt x="5378" y="12646"/>
                  <a:pt x="5378" y="13146"/>
                </a:cubicBezTo>
                <a:cubicBezTo>
                  <a:pt x="267" y="21031"/>
                  <a:pt x="267" y="21031"/>
                  <a:pt x="267" y="21031"/>
                </a:cubicBezTo>
                <a:cubicBezTo>
                  <a:pt x="-89" y="21475"/>
                  <a:pt x="-89" y="21475"/>
                  <a:pt x="267" y="21475"/>
                </a:cubicBezTo>
                <a:cubicBezTo>
                  <a:pt x="21511" y="21475"/>
                  <a:pt x="21511" y="21475"/>
                  <a:pt x="21511" y="21475"/>
                </a:cubicBezTo>
                <a:cubicBezTo>
                  <a:pt x="21511" y="375"/>
                  <a:pt x="21511" y="375"/>
                  <a:pt x="21511" y="375"/>
                </a:cubicBezTo>
                <a:cubicBezTo>
                  <a:pt x="21511" y="-125"/>
                  <a:pt x="21511" y="-125"/>
                  <a:pt x="21155" y="375"/>
                </a:cubicBezTo>
              </a:path>
            </a:pathLst>
          </a:custGeom>
          <a:solidFill>
            <a:srgbClr val="FFFFFF"/>
          </a:solidFill>
          <a:ln w="12700">
            <a:miter lim="400000"/>
          </a:ln>
        </p:spPr>
        <p:txBody>
          <a:bodyPr lIns="45718" tIns="45718" rIns="45718" bIns="45718" anchor="ctr"/>
          <a:lstStyle/>
          <a:p>
            <a:pPr>
              <a:defRPr>
                <a:solidFill>
                  <a:srgbClr val="91969B"/>
                </a:solidFill>
              </a:defRPr>
            </a:pPr>
          </a:p>
        </p:txBody>
      </p:sp>
      <p:sp>
        <p:nvSpPr>
          <p:cNvPr id="123" name="Shape 123"/>
          <p:cNvSpPr/>
          <p:nvPr/>
        </p:nvSpPr>
        <p:spPr>
          <a:xfrm>
            <a:off x="16157063" y="4324236"/>
            <a:ext cx="765918" cy="9194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232" y="19840"/>
                </a:moveTo>
                <a:cubicBezTo>
                  <a:pt x="13368" y="19840"/>
                  <a:pt x="13368" y="19840"/>
                  <a:pt x="13368" y="19840"/>
                </a:cubicBezTo>
                <a:cubicBezTo>
                  <a:pt x="13368" y="20280"/>
                  <a:pt x="13039" y="20720"/>
                  <a:pt x="12677" y="21160"/>
                </a:cubicBezTo>
                <a:cubicBezTo>
                  <a:pt x="11985" y="21370"/>
                  <a:pt x="11656" y="21600"/>
                  <a:pt x="10965" y="21600"/>
                </a:cubicBezTo>
                <a:cubicBezTo>
                  <a:pt x="10273" y="21600"/>
                  <a:pt x="9582" y="21370"/>
                  <a:pt x="9252" y="21160"/>
                </a:cubicBezTo>
                <a:cubicBezTo>
                  <a:pt x="8561" y="20720"/>
                  <a:pt x="8232" y="20280"/>
                  <a:pt x="8232" y="19840"/>
                </a:cubicBezTo>
                <a:close/>
                <a:moveTo>
                  <a:pt x="6849" y="19191"/>
                </a:moveTo>
                <a:cubicBezTo>
                  <a:pt x="14751" y="19191"/>
                  <a:pt x="14751" y="19191"/>
                  <a:pt x="14751" y="19191"/>
                </a:cubicBezTo>
                <a:cubicBezTo>
                  <a:pt x="15080" y="17452"/>
                  <a:pt x="15080" y="17452"/>
                  <a:pt x="15080" y="17452"/>
                </a:cubicBezTo>
                <a:cubicBezTo>
                  <a:pt x="6520" y="17452"/>
                  <a:pt x="6520" y="17452"/>
                  <a:pt x="6520" y="17452"/>
                </a:cubicBezTo>
                <a:lnTo>
                  <a:pt x="6849" y="19191"/>
                </a:lnTo>
                <a:close/>
                <a:moveTo>
                  <a:pt x="21600" y="6977"/>
                </a:moveTo>
                <a:cubicBezTo>
                  <a:pt x="21600" y="8715"/>
                  <a:pt x="20579" y="10245"/>
                  <a:pt x="18867" y="11565"/>
                </a:cubicBezTo>
                <a:lnTo>
                  <a:pt x="18505" y="11774"/>
                </a:lnTo>
                <a:cubicBezTo>
                  <a:pt x="18505" y="11774"/>
                  <a:pt x="18505" y="11984"/>
                  <a:pt x="18176" y="11984"/>
                </a:cubicBezTo>
                <a:cubicBezTo>
                  <a:pt x="17813" y="12424"/>
                  <a:pt x="17813" y="12864"/>
                  <a:pt x="17484" y="13304"/>
                </a:cubicBezTo>
                <a:cubicBezTo>
                  <a:pt x="17155" y="13744"/>
                  <a:pt x="16793" y="14184"/>
                  <a:pt x="16793" y="14603"/>
                </a:cubicBezTo>
                <a:cubicBezTo>
                  <a:pt x="16463" y="14603"/>
                  <a:pt x="16463" y="14603"/>
                  <a:pt x="16463" y="14833"/>
                </a:cubicBezTo>
                <a:lnTo>
                  <a:pt x="16463" y="15042"/>
                </a:lnTo>
                <a:cubicBezTo>
                  <a:pt x="16463" y="15273"/>
                  <a:pt x="16463" y="15273"/>
                  <a:pt x="16463" y="15273"/>
                </a:cubicBezTo>
                <a:cubicBezTo>
                  <a:pt x="16463" y="16572"/>
                  <a:pt x="16463" y="16572"/>
                  <a:pt x="16463" y="16572"/>
                </a:cubicBezTo>
                <a:cubicBezTo>
                  <a:pt x="5466" y="16572"/>
                  <a:pt x="5466" y="16572"/>
                  <a:pt x="5466" y="16572"/>
                </a:cubicBezTo>
                <a:cubicBezTo>
                  <a:pt x="5466" y="15273"/>
                  <a:pt x="5466" y="15273"/>
                  <a:pt x="5466" y="15273"/>
                </a:cubicBezTo>
                <a:cubicBezTo>
                  <a:pt x="5466" y="15042"/>
                  <a:pt x="5137" y="15042"/>
                  <a:pt x="5137" y="14833"/>
                </a:cubicBezTo>
                <a:lnTo>
                  <a:pt x="5137" y="14603"/>
                </a:lnTo>
                <a:cubicBezTo>
                  <a:pt x="4807" y="14184"/>
                  <a:pt x="4807" y="13744"/>
                  <a:pt x="4445" y="13304"/>
                </a:cubicBezTo>
                <a:cubicBezTo>
                  <a:pt x="4116" y="12864"/>
                  <a:pt x="3754" y="12424"/>
                  <a:pt x="3424" y="11984"/>
                </a:cubicBezTo>
                <a:cubicBezTo>
                  <a:pt x="3062" y="11774"/>
                  <a:pt x="3062" y="11774"/>
                  <a:pt x="3062" y="11565"/>
                </a:cubicBezTo>
                <a:lnTo>
                  <a:pt x="2733" y="11565"/>
                </a:lnTo>
                <a:cubicBezTo>
                  <a:pt x="1021" y="10245"/>
                  <a:pt x="0" y="8715"/>
                  <a:pt x="0" y="6977"/>
                </a:cubicBezTo>
                <a:cubicBezTo>
                  <a:pt x="0" y="5007"/>
                  <a:pt x="1021" y="3478"/>
                  <a:pt x="3424" y="2179"/>
                </a:cubicBezTo>
                <a:cubicBezTo>
                  <a:pt x="5466" y="649"/>
                  <a:pt x="7870" y="0"/>
                  <a:pt x="10965" y="0"/>
                </a:cubicBezTo>
                <a:cubicBezTo>
                  <a:pt x="13698" y="0"/>
                  <a:pt x="16463" y="649"/>
                  <a:pt x="18505" y="2179"/>
                </a:cubicBezTo>
                <a:cubicBezTo>
                  <a:pt x="20579" y="3478"/>
                  <a:pt x="21600" y="5007"/>
                  <a:pt x="21600" y="6977"/>
                </a:cubicBezTo>
                <a:close/>
                <a:moveTo>
                  <a:pt x="19196" y="6977"/>
                </a:moveTo>
                <a:cubicBezTo>
                  <a:pt x="19196" y="5447"/>
                  <a:pt x="18505" y="4148"/>
                  <a:pt x="16793" y="3268"/>
                </a:cubicBezTo>
                <a:cubicBezTo>
                  <a:pt x="15080" y="2179"/>
                  <a:pt x="13039" y="1739"/>
                  <a:pt x="10965" y="1739"/>
                </a:cubicBezTo>
                <a:cubicBezTo>
                  <a:pt x="8561" y="1739"/>
                  <a:pt x="6520" y="2179"/>
                  <a:pt x="5137" y="3268"/>
                </a:cubicBezTo>
                <a:cubicBezTo>
                  <a:pt x="3424" y="4148"/>
                  <a:pt x="2404" y="5447"/>
                  <a:pt x="2404" y="6977"/>
                </a:cubicBezTo>
                <a:cubicBezTo>
                  <a:pt x="2404" y="8296"/>
                  <a:pt x="3062" y="9386"/>
                  <a:pt x="4807" y="10454"/>
                </a:cubicBezTo>
                <a:cubicBezTo>
                  <a:pt x="4807" y="10454"/>
                  <a:pt x="4807" y="10685"/>
                  <a:pt x="5137" y="10685"/>
                </a:cubicBezTo>
                <a:cubicBezTo>
                  <a:pt x="5137" y="10894"/>
                  <a:pt x="5466" y="11125"/>
                  <a:pt x="5466" y="11334"/>
                </a:cubicBezTo>
                <a:cubicBezTo>
                  <a:pt x="5828" y="11774"/>
                  <a:pt x="6157" y="12214"/>
                  <a:pt x="6520" y="12654"/>
                </a:cubicBezTo>
                <a:cubicBezTo>
                  <a:pt x="6849" y="13073"/>
                  <a:pt x="7178" y="13513"/>
                  <a:pt x="7540" y="13953"/>
                </a:cubicBezTo>
                <a:cubicBezTo>
                  <a:pt x="7540" y="14603"/>
                  <a:pt x="7870" y="14833"/>
                  <a:pt x="7870" y="15042"/>
                </a:cubicBezTo>
                <a:cubicBezTo>
                  <a:pt x="14060" y="15042"/>
                  <a:pt x="14060" y="15042"/>
                  <a:pt x="14060" y="15042"/>
                </a:cubicBezTo>
                <a:cubicBezTo>
                  <a:pt x="14060" y="14833"/>
                  <a:pt x="14060" y="14603"/>
                  <a:pt x="14389" y="13953"/>
                </a:cubicBezTo>
                <a:cubicBezTo>
                  <a:pt x="14389" y="13513"/>
                  <a:pt x="14751" y="13073"/>
                  <a:pt x="15080" y="12654"/>
                </a:cubicBezTo>
                <a:cubicBezTo>
                  <a:pt x="15410" y="12214"/>
                  <a:pt x="15772" y="11774"/>
                  <a:pt x="16101" y="11334"/>
                </a:cubicBezTo>
                <a:cubicBezTo>
                  <a:pt x="16101" y="11125"/>
                  <a:pt x="16463" y="10894"/>
                  <a:pt x="16793" y="10894"/>
                </a:cubicBezTo>
                <a:cubicBezTo>
                  <a:pt x="16793" y="10685"/>
                  <a:pt x="16793" y="10454"/>
                  <a:pt x="17155" y="10454"/>
                </a:cubicBezTo>
                <a:cubicBezTo>
                  <a:pt x="18505" y="9386"/>
                  <a:pt x="19196" y="8296"/>
                  <a:pt x="19196" y="6977"/>
                </a:cubicBezTo>
                <a:close/>
                <a:moveTo>
                  <a:pt x="12677" y="8715"/>
                </a:moveTo>
                <a:cubicBezTo>
                  <a:pt x="11656" y="7416"/>
                  <a:pt x="11656" y="7416"/>
                  <a:pt x="11656" y="7416"/>
                </a:cubicBezTo>
                <a:cubicBezTo>
                  <a:pt x="10965" y="6327"/>
                  <a:pt x="10965" y="6327"/>
                  <a:pt x="10965" y="6327"/>
                </a:cubicBezTo>
                <a:cubicBezTo>
                  <a:pt x="9944" y="7416"/>
                  <a:pt x="9944" y="7416"/>
                  <a:pt x="9944" y="7416"/>
                </a:cubicBezTo>
                <a:cubicBezTo>
                  <a:pt x="8923" y="8715"/>
                  <a:pt x="8923" y="8715"/>
                  <a:pt x="8923" y="8715"/>
                </a:cubicBezTo>
                <a:cubicBezTo>
                  <a:pt x="7870" y="7416"/>
                  <a:pt x="7870" y="7416"/>
                  <a:pt x="7870" y="7416"/>
                </a:cubicBezTo>
                <a:cubicBezTo>
                  <a:pt x="6157" y="8066"/>
                  <a:pt x="6157" y="8066"/>
                  <a:pt x="6157" y="8066"/>
                </a:cubicBezTo>
                <a:cubicBezTo>
                  <a:pt x="8232" y="10454"/>
                  <a:pt x="8232" y="10454"/>
                  <a:pt x="8232" y="10454"/>
                </a:cubicBezTo>
                <a:cubicBezTo>
                  <a:pt x="8923" y="11565"/>
                  <a:pt x="8923" y="11565"/>
                  <a:pt x="8923" y="11565"/>
                </a:cubicBezTo>
                <a:cubicBezTo>
                  <a:pt x="9944" y="10454"/>
                  <a:pt x="9944" y="10454"/>
                  <a:pt x="9944" y="10454"/>
                </a:cubicBezTo>
                <a:cubicBezTo>
                  <a:pt x="10965" y="9155"/>
                  <a:pt x="10965" y="9155"/>
                  <a:pt x="10965" y="9155"/>
                </a:cubicBezTo>
                <a:cubicBezTo>
                  <a:pt x="11985" y="10454"/>
                  <a:pt x="11985" y="10454"/>
                  <a:pt x="11985" y="10454"/>
                </a:cubicBezTo>
                <a:cubicBezTo>
                  <a:pt x="12677" y="11565"/>
                  <a:pt x="12677" y="11565"/>
                  <a:pt x="12677" y="11565"/>
                </a:cubicBezTo>
                <a:cubicBezTo>
                  <a:pt x="13698" y="10454"/>
                  <a:pt x="13698" y="10454"/>
                  <a:pt x="13698" y="10454"/>
                </a:cubicBezTo>
                <a:cubicBezTo>
                  <a:pt x="15772" y="8066"/>
                  <a:pt x="15772" y="8066"/>
                  <a:pt x="15772" y="8066"/>
                </a:cubicBezTo>
                <a:cubicBezTo>
                  <a:pt x="14060" y="7416"/>
                  <a:pt x="14060" y="7416"/>
                  <a:pt x="14060" y="7416"/>
                </a:cubicBezTo>
                <a:lnTo>
                  <a:pt x="12677" y="8715"/>
                </a:lnTo>
                <a:close/>
              </a:path>
            </a:pathLst>
          </a:custGeom>
          <a:solidFill>
            <a:srgbClr val="FFFFFF"/>
          </a:solidFill>
          <a:ln w="12700">
            <a:miter lim="400000"/>
          </a:ln>
        </p:spPr>
        <p:txBody>
          <a:bodyPr lIns="45718" tIns="45718" rIns="45718" bIns="45718" anchor="ctr"/>
          <a:lstStyle/>
          <a:p>
            <a:pPr>
              <a:defRPr>
                <a:solidFill>
                  <a:srgbClr val="91969B"/>
                </a:solidFill>
              </a:defRPr>
            </a:pPr>
          </a:p>
        </p:txBody>
      </p:sp>
      <p:sp>
        <p:nvSpPr>
          <p:cNvPr id="124" name="Shape 124"/>
          <p:cNvSpPr/>
          <p:nvPr/>
        </p:nvSpPr>
        <p:spPr>
          <a:xfrm>
            <a:off x="9624151" y="8191366"/>
            <a:ext cx="859248" cy="70148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208" y="3844"/>
                </a:moveTo>
                <a:cubicBezTo>
                  <a:pt x="16200" y="0"/>
                  <a:pt x="16200" y="0"/>
                  <a:pt x="16200" y="0"/>
                </a:cubicBezTo>
                <a:cubicBezTo>
                  <a:pt x="15808" y="0"/>
                  <a:pt x="15808" y="0"/>
                  <a:pt x="15416" y="0"/>
                </a:cubicBezTo>
                <a:cubicBezTo>
                  <a:pt x="10800" y="3844"/>
                  <a:pt x="10800" y="3844"/>
                  <a:pt x="10800" y="3844"/>
                </a:cubicBezTo>
                <a:cubicBezTo>
                  <a:pt x="6184" y="0"/>
                  <a:pt x="6184" y="0"/>
                  <a:pt x="6184" y="0"/>
                </a:cubicBezTo>
                <a:cubicBezTo>
                  <a:pt x="5748" y="0"/>
                  <a:pt x="5748" y="0"/>
                  <a:pt x="5356" y="0"/>
                </a:cubicBezTo>
                <a:cubicBezTo>
                  <a:pt x="348" y="3844"/>
                  <a:pt x="348" y="3844"/>
                  <a:pt x="348" y="3844"/>
                </a:cubicBezTo>
                <a:cubicBezTo>
                  <a:pt x="0" y="4331"/>
                  <a:pt x="0" y="4331"/>
                  <a:pt x="0" y="4818"/>
                </a:cubicBezTo>
                <a:cubicBezTo>
                  <a:pt x="0" y="20680"/>
                  <a:pt x="0" y="20680"/>
                  <a:pt x="0" y="20680"/>
                </a:cubicBezTo>
                <a:cubicBezTo>
                  <a:pt x="0" y="20680"/>
                  <a:pt x="0" y="21113"/>
                  <a:pt x="348" y="21113"/>
                </a:cubicBezTo>
                <a:cubicBezTo>
                  <a:pt x="348" y="21600"/>
                  <a:pt x="740" y="21600"/>
                  <a:pt x="1132" y="21113"/>
                </a:cubicBezTo>
                <a:cubicBezTo>
                  <a:pt x="5748" y="17756"/>
                  <a:pt x="5748" y="17756"/>
                  <a:pt x="5748" y="17756"/>
                </a:cubicBezTo>
                <a:cubicBezTo>
                  <a:pt x="10408" y="21113"/>
                  <a:pt x="10408" y="21113"/>
                  <a:pt x="10408" y="21113"/>
                </a:cubicBezTo>
                <a:cubicBezTo>
                  <a:pt x="10800" y="21600"/>
                  <a:pt x="10800" y="21600"/>
                  <a:pt x="11192" y="21113"/>
                </a:cubicBezTo>
                <a:cubicBezTo>
                  <a:pt x="15808" y="17756"/>
                  <a:pt x="15808" y="17756"/>
                  <a:pt x="15808" y="17756"/>
                </a:cubicBezTo>
                <a:cubicBezTo>
                  <a:pt x="20468" y="21113"/>
                  <a:pt x="20468" y="21113"/>
                  <a:pt x="20468" y="21113"/>
                </a:cubicBezTo>
                <a:cubicBezTo>
                  <a:pt x="20468" y="21600"/>
                  <a:pt x="20816" y="21600"/>
                  <a:pt x="20816" y="21600"/>
                </a:cubicBezTo>
                <a:cubicBezTo>
                  <a:pt x="20816" y="21600"/>
                  <a:pt x="21208" y="21600"/>
                  <a:pt x="21208" y="21113"/>
                </a:cubicBezTo>
                <a:cubicBezTo>
                  <a:pt x="21600" y="21113"/>
                  <a:pt x="21600" y="20680"/>
                  <a:pt x="21600" y="20680"/>
                </a:cubicBezTo>
                <a:cubicBezTo>
                  <a:pt x="21600" y="4818"/>
                  <a:pt x="21600" y="4818"/>
                  <a:pt x="21600" y="4818"/>
                </a:cubicBezTo>
                <a:cubicBezTo>
                  <a:pt x="21600" y="4331"/>
                  <a:pt x="21600" y="4331"/>
                  <a:pt x="21208" y="3844"/>
                </a:cubicBezTo>
                <a:close/>
                <a:moveTo>
                  <a:pt x="5008" y="15862"/>
                </a:moveTo>
                <a:cubicBezTo>
                  <a:pt x="1524" y="18731"/>
                  <a:pt x="1524" y="18731"/>
                  <a:pt x="1524" y="18731"/>
                </a:cubicBezTo>
                <a:cubicBezTo>
                  <a:pt x="1524" y="5305"/>
                  <a:pt x="1524" y="5305"/>
                  <a:pt x="1524" y="5305"/>
                </a:cubicBezTo>
                <a:cubicBezTo>
                  <a:pt x="5008" y="2382"/>
                  <a:pt x="5008" y="2382"/>
                  <a:pt x="5008" y="2382"/>
                </a:cubicBezTo>
                <a:lnTo>
                  <a:pt x="5008" y="15862"/>
                </a:lnTo>
                <a:close/>
                <a:moveTo>
                  <a:pt x="10016" y="18731"/>
                </a:moveTo>
                <a:cubicBezTo>
                  <a:pt x="6532" y="15862"/>
                  <a:pt x="6532" y="15862"/>
                  <a:pt x="6532" y="15862"/>
                </a:cubicBezTo>
                <a:cubicBezTo>
                  <a:pt x="6532" y="2382"/>
                  <a:pt x="6532" y="2382"/>
                  <a:pt x="6532" y="2382"/>
                </a:cubicBezTo>
                <a:cubicBezTo>
                  <a:pt x="10016" y="5305"/>
                  <a:pt x="10016" y="5305"/>
                  <a:pt x="10016" y="5305"/>
                </a:cubicBezTo>
                <a:lnTo>
                  <a:pt x="10016" y="18731"/>
                </a:lnTo>
                <a:close/>
                <a:moveTo>
                  <a:pt x="15024" y="15862"/>
                </a:moveTo>
                <a:cubicBezTo>
                  <a:pt x="11584" y="18731"/>
                  <a:pt x="11584" y="18731"/>
                  <a:pt x="11584" y="18731"/>
                </a:cubicBezTo>
                <a:cubicBezTo>
                  <a:pt x="11584" y="5305"/>
                  <a:pt x="11584" y="5305"/>
                  <a:pt x="11584" y="5305"/>
                </a:cubicBezTo>
                <a:cubicBezTo>
                  <a:pt x="15024" y="2382"/>
                  <a:pt x="15024" y="2382"/>
                  <a:pt x="15024" y="2382"/>
                </a:cubicBezTo>
                <a:lnTo>
                  <a:pt x="15024" y="15862"/>
                </a:lnTo>
                <a:close/>
                <a:moveTo>
                  <a:pt x="20076" y="18731"/>
                </a:moveTo>
                <a:cubicBezTo>
                  <a:pt x="16548" y="15862"/>
                  <a:pt x="16548" y="15862"/>
                  <a:pt x="16548" y="15862"/>
                </a:cubicBezTo>
                <a:cubicBezTo>
                  <a:pt x="16548" y="2382"/>
                  <a:pt x="16548" y="2382"/>
                  <a:pt x="16548" y="2382"/>
                </a:cubicBezTo>
                <a:cubicBezTo>
                  <a:pt x="20076" y="5305"/>
                  <a:pt x="20076" y="5305"/>
                  <a:pt x="20076" y="5305"/>
                </a:cubicBezTo>
                <a:lnTo>
                  <a:pt x="20076" y="18731"/>
                </a:lnTo>
                <a:close/>
              </a:path>
            </a:pathLst>
          </a:custGeom>
          <a:solidFill>
            <a:srgbClr val="FFFFFF"/>
          </a:solidFill>
          <a:ln w="12700">
            <a:miter lim="400000"/>
          </a:ln>
        </p:spPr>
        <p:txBody>
          <a:bodyPr lIns="45718" tIns="45718" rIns="45718" bIns="45718" anchor="ctr"/>
          <a:lstStyle/>
          <a:p>
            <a:pPr>
              <a:defRPr>
                <a:solidFill>
                  <a:srgbClr val="91969B"/>
                </a:solidFill>
              </a:defRPr>
            </a:pPr>
          </a:p>
        </p:txBody>
      </p:sp>
      <p:sp>
        <p:nvSpPr>
          <p:cNvPr id="125" name="Shape 125"/>
          <p:cNvSpPr/>
          <p:nvPr/>
        </p:nvSpPr>
        <p:spPr>
          <a:xfrm>
            <a:off x="7555865" y="4422480"/>
            <a:ext cx="694815" cy="722967"/>
          </a:xfrm>
          <a:custGeom>
            <a:avLst/>
            <a:gdLst/>
            <a:ahLst/>
            <a:cxnLst>
              <a:cxn ang="0">
                <a:pos x="wd2" y="hd2"/>
              </a:cxn>
              <a:cxn ang="5400000">
                <a:pos x="wd2" y="hd2"/>
              </a:cxn>
              <a:cxn ang="10800000">
                <a:pos x="wd2" y="hd2"/>
              </a:cxn>
              <a:cxn ang="16200000">
                <a:pos x="wd2" y="hd2"/>
              </a:cxn>
            </a:cxnLst>
            <a:rect l="0" t="0" r="r" b="b"/>
            <a:pathLst>
              <a:path w="21535" h="21535" fill="norm" stroke="1" extrusionOk="0">
                <a:moveTo>
                  <a:pt x="21339" y="3361"/>
                </a:moveTo>
                <a:cubicBezTo>
                  <a:pt x="18989" y="5484"/>
                  <a:pt x="18989" y="5484"/>
                  <a:pt x="18989" y="5484"/>
                </a:cubicBezTo>
                <a:cubicBezTo>
                  <a:pt x="16079" y="2579"/>
                  <a:pt x="16079" y="2579"/>
                  <a:pt x="16079" y="2579"/>
                </a:cubicBezTo>
                <a:cubicBezTo>
                  <a:pt x="18205" y="196"/>
                  <a:pt x="18205" y="196"/>
                  <a:pt x="18205" y="196"/>
                </a:cubicBezTo>
                <a:cubicBezTo>
                  <a:pt x="18727" y="-65"/>
                  <a:pt x="19250" y="-65"/>
                  <a:pt x="19772" y="196"/>
                </a:cubicBezTo>
                <a:cubicBezTo>
                  <a:pt x="21339" y="1797"/>
                  <a:pt x="21339" y="1797"/>
                  <a:pt x="21339" y="1797"/>
                </a:cubicBezTo>
                <a:cubicBezTo>
                  <a:pt x="21600" y="2318"/>
                  <a:pt x="21600" y="2840"/>
                  <a:pt x="21339" y="3361"/>
                </a:cubicBezTo>
                <a:close/>
                <a:moveTo>
                  <a:pt x="5521" y="12858"/>
                </a:moveTo>
                <a:cubicBezTo>
                  <a:pt x="8692" y="15725"/>
                  <a:pt x="8692" y="15725"/>
                  <a:pt x="8692" y="15725"/>
                </a:cubicBezTo>
                <a:cubicBezTo>
                  <a:pt x="4738" y="16805"/>
                  <a:pt x="4738" y="16805"/>
                  <a:pt x="4738" y="16805"/>
                </a:cubicBezTo>
                <a:lnTo>
                  <a:pt x="5521" y="12858"/>
                </a:lnTo>
                <a:close/>
                <a:moveTo>
                  <a:pt x="18205" y="6266"/>
                </a:moveTo>
                <a:cubicBezTo>
                  <a:pt x="9476" y="15204"/>
                  <a:pt x="9476" y="15204"/>
                  <a:pt x="9476" y="15204"/>
                </a:cubicBezTo>
                <a:cubicBezTo>
                  <a:pt x="6305" y="12038"/>
                  <a:pt x="6305" y="12038"/>
                  <a:pt x="6305" y="12038"/>
                </a:cubicBezTo>
                <a:cubicBezTo>
                  <a:pt x="15295" y="3361"/>
                  <a:pt x="15295" y="3361"/>
                  <a:pt x="15295" y="3361"/>
                </a:cubicBezTo>
                <a:lnTo>
                  <a:pt x="18205" y="6266"/>
                </a:lnTo>
                <a:close/>
                <a:moveTo>
                  <a:pt x="2089" y="3101"/>
                </a:moveTo>
                <a:cubicBezTo>
                  <a:pt x="2089" y="19412"/>
                  <a:pt x="2089" y="19412"/>
                  <a:pt x="2089" y="19412"/>
                </a:cubicBezTo>
                <a:cubicBezTo>
                  <a:pt x="18466" y="19412"/>
                  <a:pt x="18466" y="19412"/>
                  <a:pt x="18466" y="19412"/>
                </a:cubicBezTo>
                <a:cubicBezTo>
                  <a:pt x="18466" y="7569"/>
                  <a:pt x="18466" y="7569"/>
                  <a:pt x="18466" y="7569"/>
                </a:cubicBezTo>
                <a:cubicBezTo>
                  <a:pt x="20555" y="5484"/>
                  <a:pt x="20555" y="5484"/>
                  <a:pt x="20555" y="5484"/>
                </a:cubicBezTo>
                <a:cubicBezTo>
                  <a:pt x="20555" y="20492"/>
                  <a:pt x="20555" y="20492"/>
                  <a:pt x="20555" y="20492"/>
                </a:cubicBezTo>
                <a:cubicBezTo>
                  <a:pt x="20555" y="21014"/>
                  <a:pt x="20033" y="21535"/>
                  <a:pt x="19511" y="21535"/>
                </a:cubicBezTo>
                <a:cubicBezTo>
                  <a:pt x="1045" y="21535"/>
                  <a:pt x="1045" y="21535"/>
                  <a:pt x="1045" y="21535"/>
                </a:cubicBezTo>
                <a:cubicBezTo>
                  <a:pt x="522" y="21535"/>
                  <a:pt x="0" y="21014"/>
                  <a:pt x="0" y="20492"/>
                </a:cubicBezTo>
                <a:cubicBezTo>
                  <a:pt x="0" y="2058"/>
                  <a:pt x="0" y="2058"/>
                  <a:pt x="0" y="2058"/>
                </a:cubicBezTo>
                <a:cubicBezTo>
                  <a:pt x="0" y="1536"/>
                  <a:pt x="522" y="978"/>
                  <a:pt x="1045" y="978"/>
                </a:cubicBezTo>
                <a:cubicBezTo>
                  <a:pt x="16079" y="978"/>
                  <a:pt x="16079" y="978"/>
                  <a:pt x="16079" y="978"/>
                </a:cubicBezTo>
                <a:cubicBezTo>
                  <a:pt x="13990" y="3101"/>
                  <a:pt x="13990" y="3101"/>
                  <a:pt x="13990" y="3101"/>
                </a:cubicBezTo>
                <a:lnTo>
                  <a:pt x="2089" y="3101"/>
                </a:lnTo>
                <a:close/>
              </a:path>
            </a:pathLst>
          </a:custGeom>
          <a:solidFill>
            <a:srgbClr val="FFFFFF"/>
          </a:solidFill>
          <a:ln w="12700">
            <a:miter lim="400000"/>
          </a:ln>
        </p:spPr>
        <p:txBody>
          <a:bodyPr lIns="45718" tIns="45718" rIns="45718" bIns="45718" anchor="ctr"/>
          <a:lstStyle/>
          <a:p>
            <a:pPr>
              <a:defRPr>
                <a:solidFill>
                  <a:srgbClr val="91969B"/>
                </a:solidFill>
              </a:defRPr>
            </a:pPr>
          </a:p>
        </p:txBody>
      </p:sp>
      <p:sp>
        <p:nvSpPr>
          <p:cNvPr id="126" name="Shape 126"/>
          <p:cNvSpPr/>
          <p:nvPr/>
        </p:nvSpPr>
        <p:spPr>
          <a:xfrm>
            <a:off x="12261963" y="7195219"/>
            <a:ext cx="4319151" cy="4320483"/>
          </a:xfrm>
          <a:prstGeom prst="ellipse">
            <a:avLst/>
          </a:prstGeom>
          <a:ln w="69850">
            <a:solidFill>
              <a:srgbClr val="BFBFBF">
                <a:alpha val="30000"/>
              </a:srgbClr>
            </a:solidFill>
            <a:bevel/>
          </a:ln>
        </p:spPr>
        <p:txBody>
          <a:bodyPr lIns="45718" tIns="45718" rIns="45718" bIns="45718" anchor="ctr"/>
          <a:lstStyle/>
          <a:p>
            <a:pPr algn="ctr">
              <a:defRPr>
                <a:solidFill>
                  <a:srgbClr val="FFFFFF"/>
                </a:solidFill>
              </a:defRPr>
            </a:pPr>
          </a:p>
        </p:txBody>
      </p:sp>
      <p:sp>
        <p:nvSpPr>
          <p:cNvPr id="127" name="Shape 127"/>
          <p:cNvSpPr/>
          <p:nvPr/>
        </p:nvSpPr>
        <p:spPr>
          <a:xfrm rot="10800000">
            <a:off x="12264014" y="9348109"/>
            <a:ext cx="4314847" cy="21579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9671"/>
                  <a:pt x="4835" y="0"/>
                  <a:pt x="10800" y="0"/>
                </a:cubicBezTo>
                <a:cubicBezTo>
                  <a:pt x="16765" y="0"/>
                  <a:pt x="21600" y="9671"/>
                  <a:pt x="21600" y="21600"/>
                </a:cubicBezTo>
              </a:path>
            </a:pathLst>
          </a:custGeom>
          <a:solidFill>
            <a:srgbClr val="FFFFFF"/>
          </a:solidFill>
          <a:ln w="69850">
            <a:solidFill>
              <a:srgbClr val="5F327B"/>
            </a:solidFill>
            <a:miter lim="400000"/>
          </a:ln>
          <a:effectLst>
            <a:outerShdw sx="100000" sy="100000" kx="0" ky="0" algn="b" rotWithShape="0" blurRad="38100" dist="25400" dir="5400000">
              <a:srgbClr val="000000">
                <a:alpha val="50000"/>
              </a:srgbClr>
            </a:outerShdw>
          </a:effectLst>
        </p:spPr>
        <p:txBody>
          <a:bodyPr lIns="45718" tIns="45718" rIns="45718" bIns="45718" anchor="ctr"/>
          <a:lstStyle/>
          <a:p>
            <a:pPr>
              <a:defRPr>
                <a:solidFill>
                  <a:srgbClr val="91969B"/>
                </a:solidFill>
              </a:defRPr>
            </a:pPr>
          </a:p>
        </p:txBody>
      </p:sp>
      <p:sp>
        <p:nvSpPr>
          <p:cNvPr id="128" name="Shape 128"/>
          <p:cNvSpPr/>
          <p:nvPr/>
        </p:nvSpPr>
        <p:spPr>
          <a:xfrm>
            <a:off x="13673827" y="7758017"/>
            <a:ext cx="1495421" cy="1495811"/>
          </a:xfrm>
          <a:prstGeom prst="ellipse">
            <a:avLst/>
          </a:prstGeom>
          <a:solidFill>
            <a:srgbClr val="5F327B"/>
          </a:solidFill>
          <a:ln w="12700">
            <a:miter lim="400000"/>
          </a:ln>
        </p:spPr>
        <p:txBody>
          <a:bodyPr lIns="45718" tIns="45718" rIns="45718" bIns="45718"/>
          <a:lstStyle/>
          <a:p>
            <a:pPr>
              <a:defRPr>
                <a:solidFill>
                  <a:srgbClr val="91969B"/>
                </a:solidFill>
              </a:defRPr>
            </a:pPr>
          </a:p>
        </p:txBody>
      </p:sp>
      <p:sp>
        <p:nvSpPr>
          <p:cNvPr id="129" name="Shape 129"/>
          <p:cNvSpPr/>
          <p:nvPr/>
        </p:nvSpPr>
        <p:spPr>
          <a:xfrm rot="21306954">
            <a:off x="14216116" y="8359350"/>
            <a:ext cx="55805" cy="158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21600" y="21600"/>
                  <a:pt x="14224" y="21600"/>
                  <a:pt x="6849" y="0"/>
                </a:cubicBezTo>
                <a:cubicBezTo>
                  <a:pt x="6849" y="21600"/>
                  <a:pt x="0" y="21600"/>
                  <a:pt x="0" y="21600"/>
                </a:cubicBezTo>
                <a:cubicBezTo>
                  <a:pt x="6849" y="21600"/>
                  <a:pt x="14224" y="21600"/>
                  <a:pt x="21600" y="21600"/>
                </a:cubicBezTo>
              </a:path>
            </a:pathLst>
          </a:custGeom>
          <a:solidFill>
            <a:srgbClr val="25C8B4"/>
          </a:solidFill>
          <a:ln w="12700">
            <a:miter lim="400000"/>
          </a:ln>
        </p:spPr>
        <p:txBody>
          <a:bodyPr lIns="45718" tIns="45718" rIns="45718" bIns="45718" anchor="ctr"/>
          <a:lstStyle/>
          <a:p>
            <a:pPr>
              <a:defRPr>
                <a:solidFill>
                  <a:srgbClr val="91969B"/>
                </a:solidFill>
              </a:defRPr>
            </a:pPr>
          </a:p>
        </p:txBody>
      </p:sp>
      <p:grpSp>
        <p:nvGrpSpPr>
          <p:cNvPr id="133" name="Group 133"/>
          <p:cNvGrpSpPr/>
          <p:nvPr/>
        </p:nvGrpSpPr>
        <p:grpSpPr>
          <a:xfrm>
            <a:off x="11785702" y="3013244"/>
            <a:ext cx="799895" cy="190503"/>
            <a:chOff x="-1" y="0"/>
            <a:chExt cx="799893" cy="190501"/>
          </a:xfrm>
        </p:grpSpPr>
        <p:sp>
          <p:nvSpPr>
            <p:cNvPr id="130" name="Shape 130"/>
            <p:cNvSpPr/>
            <p:nvPr/>
          </p:nvSpPr>
          <p:spPr>
            <a:xfrm>
              <a:off x="-2" y="0"/>
              <a:ext cx="190453" cy="190502"/>
            </a:xfrm>
            <a:prstGeom prst="ellipse">
              <a:avLst/>
            </a:prstGeom>
            <a:solidFill>
              <a:srgbClr val="D9D9D9"/>
            </a:solidFill>
            <a:ln w="25400" cap="flat">
              <a:solidFill>
                <a:srgbClr val="91969B">
                  <a:alpha val="0"/>
                </a:srgbClr>
              </a:solidFill>
              <a:prstDash val="solid"/>
              <a:miter lim="400000"/>
            </a:ln>
            <a:effectLst/>
          </p:spPr>
          <p:txBody>
            <a:bodyPr wrap="square" lIns="45718" tIns="45718" rIns="45718" bIns="45718" numCol="1" anchor="t">
              <a:noAutofit/>
            </a:bodyPr>
            <a:lstStyle/>
            <a:p>
              <a:pPr>
                <a:defRPr>
                  <a:solidFill>
                    <a:srgbClr val="91969B"/>
                  </a:solidFill>
                </a:defRPr>
              </a:pPr>
            </a:p>
          </p:txBody>
        </p:sp>
        <p:sp>
          <p:nvSpPr>
            <p:cNvPr id="131" name="Shape 131"/>
            <p:cNvSpPr/>
            <p:nvPr/>
          </p:nvSpPr>
          <p:spPr>
            <a:xfrm>
              <a:off x="304721" y="0"/>
              <a:ext cx="190453" cy="190502"/>
            </a:xfrm>
            <a:prstGeom prst="ellipse">
              <a:avLst/>
            </a:prstGeom>
            <a:solidFill>
              <a:srgbClr val="D9D9D9"/>
            </a:solidFill>
            <a:ln w="25400" cap="flat">
              <a:solidFill>
                <a:srgbClr val="91969B">
                  <a:alpha val="0"/>
                </a:srgbClr>
              </a:solidFill>
              <a:prstDash val="solid"/>
              <a:miter lim="400000"/>
            </a:ln>
            <a:effectLst/>
          </p:spPr>
          <p:txBody>
            <a:bodyPr wrap="square" lIns="45718" tIns="45718" rIns="45718" bIns="45718" numCol="1" anchor="t">
              <a:noAutofit/>
            </a:bodyPr>
            <a:lstStyle/>
            <a:p>
              <a:pPr>
                <a:defRPr>
                  <a:solidFill>
                    <a:srgbClr val="91969B"/>
                  </a:solidFill>
                </a:defRPr>
              </a:pPr>
            </a:p>
          </p:txBody>
        </p:sp>
        <p:sp>
          <p:nvSpPr>
            <p:cNvPr id="132" name="Shape 132"/>
            <p:cNvSpPr/>
            <p:nvPr/>
          </p:nvSpPr>
          <p:spPr>
            <a:xfrm>
              <a:off x="609440" y="0"/>
              <a:ext cx="190453" cy="190502"/>
            </a:xfrm>
            <a:prstGeom prst="ellipse">
              <a:avLst/>
            </a:prstGeom>
            <a:solidFill>
              <a:srgbClr val="D9D9D9"/>
            </a:solidFill>
            <a:ln w="25400" cap="flat">
              <a:solidFill>
                <a:srgbClr val="91969B">
                  <a:alpha val="0"/>
                </a:srgbClr>
              </a:solidFill>
              <a:prstDash val="solid"/>
              <a:miter lim="400000"/>
            </a:ln>
            <a:effectLst/>
          </p:spPr>
          <p:txBody>
            <a:bodyPr wrap="square" lIns="45718" tIns="45718" rIns="45718" bIns="45718" numCol="1" anchor="t">
              <a:noAutofit/>
            </a:bodyPr>
            <a:lstStyle/>
            <a:p>
              <a:pPr>
                <a:defRPr>
                  <a:solidFill>
                    <a:srgbClr val="91969B"/>
                  </a:solidFill>
                </a:defRPr>
              </a:pPr>
            </a:p>
          </p:txBody>
        </p:sp>
      </p:grpSp>
      <p:sp>
        <p:nvSpPr>
          <p:cNvPr id="134" name="Shape 134"/>
          <p:cNvSpPr/>
          <p:nvPr/>
        </p:nvSpPr>
        <p:spPr>
          <a:xfrm>
            <a:off x="13918665" y="8060425"/>
            <a:ext cx="1005747" cy="8909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75" y="0"/>
                </a:moveTo>
                <a:cubicBezTo>
                  <a:pt x="4930" y="0"/>
                  <a:pt x="0" y="4930"/>
                  <a:pt x="0" y="10825"/>
                </a:cubicBezTo>
                <a:cubicBezTo>
                  <a:pt x="0" y="17077"/>
                  <a:pt x="4930" y="21600"/>
                  <a:pt x="10775" y="21600"/>
                </a:cubicBezTo>
                <a:cubicBezTo>
                  <a:pt x="16619" y="21600"/>
                  <a:pt x="21600" y="17077"/>
                  <a:pt x="21600" y="10825"/>
                </a:cubicBezTo>
                <a:cubicBezTo>
                  <a:pt x="21600" y="4930"/>
                  <a:pt x="16619" y="0"/>
                  <a:pt x="10775" y="0"/>
                </a:cubicBezTo>
                <a:close/>
                <a:moveTo>
                  <a:pt x="11639" y="19821"/>
                </a:moveTo>
                <a:cubicBezTo>
                  <a:pt x="11639" y="14840"/>
                  <a:pt x="11639" y="14840"/>
                  <a:pt x="11639" y="14840"/>
                </a:cubicBezTo>
                <a:cubicBezTo>
                  <a:pt x="9860" y="14840"/>
                  <a:pt x="9860" y="14840"/>
                  <a:pt x="9860" y="14840"/>
                </a:cubicBezTo>
                <a:cubicBezTo>
                  <a:pt x="9860" y="19821"/>
                  <a:pt x="9860" y="19821"/>
                  <a:pt x="9860" y="19821"/>
                </a:cubicBezTo>
                <a:cubicBezTo>
                  <a:pt x="5794" y="19313"/>
                  <a:pt x="2236" y="15755"/>
                  <a:pt x="1779" y="11689"/>
                </a:cubicBezTo>
                <a:cubicBezTo>
                  <a:pt x="6709" y="11689"/>
                  <a:pt x="6709" y="11689"/>
                  <a:pt x="6709" y="11689"/>
                </a:cubicBezTo>
                <a:cubicBezTo>
                  <a:pt x="6709" y="9911"/>
                  <a:pt x="6709" y="9911"/>
                  <a:pt x="6709" y="9911"/>
                </a:cubicBezTo>
                <a:cubicBezTo>
                  <a:pt x="1779" y="9911"/>
                  <a:pt x="1779" y="9911"/>
                  <a:pt x="1779" y="9911"/>
                </a:cubicBezTo>
                <a:cubicBezTo>
                  <a:pt x="2236" y="5845"/>
                  <a:pt x="5794" y="2694"/>
                  <a:pt x="9860" y="2236"/>
                </a:cubicBezTo>
                <a:cubicBezTo>
                  <a:pt x="9860" y="7217"/>
                  <a:pt x="9860" y="7217"/>
                  <a:pt x="9860" y="7217"/>
                </a:cubicBezTo>
                <a:cubicBezTo>
                  <a:pt x="11639" y="7217"/>
                  <a:pt x="11639" y="7217"/>
                  <a:pt x="11639" y="7217"/>
                </a:cubicBezTo>
                <a:cubicBezTo>
                  <a:pt x="11639" y="2236"/>
                  <a:pt x="11639" y="2236"/>
                  <a:pt x="11639" y="2236"/>
                </a:cubicBezTo>
                <a:cubicBezTo>
                  <a:pt x="15755" y="2694"/>
                  <a:pt x="19313" y="5845"/>
                  <a:pt x="19313" y="9911"/>
                </a:cubicBezTo>
                <a:cubicBezTo>
                  <a:pt x="14840" y="9911"/>
                  <a:pt x="14840" y="9911"/>
                  <a:pt x="14840" y="9911"/>
                </a:cubicBezTo>
                <a:cubicBezTo>
                  <a:pt x="14840" y="11689"/>
                  <a:pt x="14840" y="11689"/>
                  <a:pt x="14840" y="11689"/>
                </a:cubicBezTo>
                <a:cubicBezTo>
                  <a:pt x="19313" y="11689"/>
                  <a:pt x="19313" y="11689"/>
                  <a:pt x="19313" y="11689"/>
                </a:cubicBezTo>
                <a:cubicBezTo>
                  <a:pt x="19313" y="15755"/>
                  <a:pt x="15755" y="19313"/>
                  <a:pt x="11639" y="19821"/>
                </a:cubicBezTo>
                <a:close/>
              </a:path>
            </a:pathLst>
          </a:custGeom>
          <a:solidFill>
            <a:srgbClr val="FFFFFF"/>
          </a:solidFill>
          <a:ln w="12700">
            <a:miter lim="400000"/>
          </a:ln>
        </p:spPr>
        <p:txBody>
          <a:bodyPr lIns="45718" tIns="45718" rIns="45718" bIns="45718" anchor="ctr"/>
          <a:lstStyle/>
          <a:p>
            <a:pPr>
              <a:defRPr>
                <a:solidFill>
                  <a:srgbClr val="91969B"/>
                </a:solidFill>
              </a:defRPr>
            </a:pPr>
          </a:p>
        </p:txBody>
      </p:sp>
      <p:sp>
        <p:nvSpPr>
          <p:cNvPr id="135" name="Shape 135"/>
          <p:cNvSpPr/>
          <p:nvPr/>
        </p:nvSpPr>
        <p:spPr>
          <a:xfrm>
            <a:off x="8566612" y="922994"/>
            <a:ext cx="7145754" cy="5080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ctr">
              <a:defRPr b="1" sz="3500">
                <a:solidFill>
                  <a:srgbClr val="25C8B4"/>
                </a:solidFill>
                <a:latin typeface="Gill Sans"/>
                <a:ea typeface="Gill Sans"/>
                <a:cs typeface="Gill Sans"/>
                <a:sym typeface="Gill Sans"/>
              </a:defRPr>
            </a:lvl1pPr>
          </a:lstStyle>
          <a:p>
            <a:pPr/>
            <a:r>
              <a:t>MAKING THE DESERT BLOOM</a:t>
            </a:r>
          </a:p>
        </p:txBody>
      </p:sp>
      <p:sp>
        <p:nvSpPr>
          <p:cNvPr id="136" name="Shape 136"/>
          <p:cNvSpPr/>
          <p:nvPr/>
        </p:nvSpPr>
        <p:spPr>
          <a:xfrm>
            <a:off x="12646631" y="10014571"/>
            <a:ext cx="3549812" cy="5460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lnSpc>
                <a:spcPts val="3400"/>
              </a:lnSpc>
              <a:spcBef>
                <a:spcPts val="500"/>
              </a:spcBef>
              <a:defRPr sz="3000">
                <a:solidFill>
                  <a:srgbClr val="91969B"/>
                </a:solidFill>
                <a:latin typeface="Futura"/>
                <a:ea typeface="Futura"/>
                <a:cs typeface="Futura"/>
                <a:sym typeface="Futura"/>
              </a:defRPr>
            </a:lvl1pPr>
          </a:lstStyle>
          <a:p>
            <a:pPr/>
            <a:r>
              <a:t>COMPREHENSION</a:t>
            </a:r>
          </a:p>
        </p:txBody>
      </p:sp>
      <p:sp>
        <p:nvSpPr>
          <p:cNvPr id="137" name="Shape 137"/>
          <p:cNvSpPr/>
          <p:nvPr/>
        </p:nvSpPr>
        <p:spPr>
          <a:xfrm>
            <a:off x="723118" y="712814"/>
            <a:ext cx="2429113" cy="930223"/>
          </a:xfrm>
          <a:prstGeom prst="rect">
            <a:avLst/>
          </a:prstGeom>
          <a:solidFill>
            <a:schemeClr val="accent5"/>
          </a:solidFill>
          <a:ln w="12700">
            <a:miter lim="400000"/>
          </a:ln>
          <a:extLst>
            <a:ext uri="{C572A759-6A51-4108-AA02-DFA0A04FC94B}">
              <ma14:wrappingTextBoxFlag xmlns:ma14="http://schemas.microsoft.com/office/mac/drawingml/2011/main" val="1"/>
            </a:ext>
          </a:extLst>
        </p:spPr>
        <p:txBody>
          <a:bodyPr lIns="0" tIns="0" rIns="0" bIns="0">
            <a:spAutoFit/>
          </a:bodyPr>
          <a:lstStyle/>
          <a:p>
            <a:pPr algn="ctr">
              <a:lnSpc>
                <a:spcPts val="3400"/>
              </a:lnSpc>
              <a:spcBef>
                <a:spcPts val="500"/>
              </a:spcBef>
              <a:defRPr b="1" sz="3000">
                <a:solidFill>
                  <a:srgbClr val="FFFFFF"/>
                </a:solidFill>
                <a:latin typeface="Gill Sans"/>
                <a:ea typeface="Gill Sans"/>
                <a:cs typeface="Gill Sans"/>
                <a:sym typeface="Gill Sans"/>
              </a:defRPr>
            </a:pPr>
            <a:r>
              <a:t>Teacher</a:t>
            </a:r>
          </a:p>
          <a:p>
            <a:pPr algn="ctr">
              <a:lnSpc>
                <a:spcPts val="3400"/>
              </a:lnSpc>
              <a:spcBef>
                <a:spcPts val="500"/>
              </a:spcBef>
              <a:defRPr b="1" sz="3000">
                <a:solidFill>
                  <a:srgbClr val="FFFFFF"/>
                </a:solidFill>
                <a:latin typeface="Gill Sans"/>
                <a:ea typeface="Gill Sans"/>
                <a:cs typeface="Gill Sans"/>
                <a:sym typeface="Gill Sans"/>
              </a:defRPr>
            </a:pPr>
            <a:r>
              <a:t>Brief</a:t>
            </a:r>
          </a:p>
        </p:txBody>
      </p:sp>
    </p:spTree>
  </p:cSld>
  <p:clrMapOvr>
    <a:masterClrMapping/>
  </p:clrMapOvr>
  <mc:AlternateContent xmlns:mc="http://schemas.openxmlformats.org/markup-compatibility/2006">
    <mc:Choice xmlns:p14="http://schemas.microsoft.com/office/powerpoint/2010/main" Requires="p14">
      <p:transition spd="slow" advClick="1" p14:dur="1200">
        <p:push dir="u"/>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105"/>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106"/>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3" fill="hold">
                                  <p:stCondLst>
                                    <p:cond delay="0"/>
                                  </p:stCondLst>
                                  <p:iterate type="el" backwards="0">
                                    <p:tmAbs val="0"/>
                                  </p:iterate>
                                  <p:childTnLst>
                                    <p:set>
                                      <p:cBhvr>
                                        <p:cTn id="12" fill="hold"/>
                                        <p:tgtEl>
                                          <p:spTgt spid="115"/>
                                        </p:tgtEl>
                                        <p:attrNameLst>
                                          <p:attrName>style.visibility</p:attrName>
                                        </p:attrNameLst>
                                      </p:cBhvr>
                                      <p:to>
                                        <p:strVal val="visible"/>
                                      </p:to>
                                    </p:set>
                                  </p:childTnLst>
                                </p:cTn>
                              </p:par>
                            </p:childTnLst>
                          </p:cTn>
                        </p:par>
                        <p:par>
                          <p:cTn id="13" fill="hold">
                            <p:stCondLst>
                              <p:cond delay="0"/>
                            </p:stCondLst>
                            <p:childTnLst>
                              <p:par>
                                <p:cTn id="14" presetClass="entr" nodeType="afterEffect" presetSubtype="0" presetID="1" grpId="4" fill="hold">
                                  <p:stCondLst>
                                    <p:cond delay="0"/>
                                  </p:stCondLst>
                                  <p:iterate type="el" backwards="0">
                                    <p:tmAbs val="0"/>
                                  </p:iterate>
                                  <p:childTnLst>
                                    <p:set>
                                      <p:cBhvr>
                                        <p:cTn id="15" fill="hold"/>
                                        <p:tgtEl>
                                          <p:spTgt spid="119"/>
                                        </p:tgtEl>
                                        <p:attrNameLst>
                                          <p:attrName>style.visibility</p:attrName>
                                        </p:attrNameLst>
                                      </p:cBhvr>
                                      <p:to>
                                        <p:strVal val="visible"/>
                                      </p:to>
                                    </p:set>
                                  </p:childTnLst>
                                </p:cTn>
                              </p:par>
                            </p:childTnLst>
                          </p:cTn>
                        </p:par>
                        <p:par>
                          <p:cTn id="16" fill="hold">
                            <p:stCondLst>
                              <p:cond delay="0"/>
                            </p:stCondLst>
                            <p:childTnLst>
                              <p:par>
                                <p:cTn id="17" presetClass="entr" nodeType="afterEffect" presetSubtype="0" presetID="1" grpId="5" fill="hold">
                                  <p:stCondLst>
                                    <p:cond delay="0"/>
                                  </p:stCondLst>
                                  <p:iterate type="el" backwards="0">
                                    <p:tmAbs val="0"/>
                                  </p:iterate>
                                  <p:childTnLst>
                                    <p:set>
                                      <p:cBhvr>
                                        <p:cTn id="18" fill="hold"/>
                                        <p:tgtEl>
                                          <p:spTgt spid="107"/>
                                        </p:tgtEl>
                                        <p:attrNameLst>
                                          <p:attrName>style.visibility</p:attrName>
                                        </p:attrNameLst>
                                      </p:cBhvr>
                                      <p:to>
                                        <p:strVal val="visible"/>
                                      </p:to>
                                    </p:set>
                                  </p:childTnLst>
                                </p:cTn>
                              </p:par>
                            </p:childTnLst>
                          </p:cTn>
                        </p:par>
                        <p:par>
                          <p:cTn id="19" fill="hold">
                            <p:stCondLst>
                              <p:cond delay="0"/>
                            </p:stCondLst>
                            <p:childTnLst>
                              <p:par>
                                <p:cTn id="20" presetClass="entr" nodeType="afterEffect" presetSubtype="0" presetID="1" grpId="6" fill="hold">
                                  <p:stCondLst>
                                    <p:cond delay="0"/>
                                  </p:stCondLst>
                                  <p:iterate type="el" backwards="0">
                                    <p:tmAbs val="0"/>
                                  </p:iterate>
                                  <p:childTnLst>
                                    <p:set>
                                      <p:cBhvr>
                                        <p:cTn id="21" fill="hold"/>
                                        <p:tgtEl>
                                          <p:spTgt spid="108"/>
                                        </p:tgtEl>
                                        <p:attrNameLst>
                                          <p:attrName>style.visibility</p:attrName>
                                        </p:attrNameLst>
                                      </p:cBhvr>
                                      <p:to>
                                        <p:strVal val="visible"/>
                                      </p:to>
                                    </p:set>
                                  </p:childTnLst>
                                </p:cTn>
                              </p:par>
                            </p:childTnLst>
                          </p:cTn>
                        </p:par>
                        <p:par>
                          <p:cTn id="22" fill="hold">
                            <p:stCondLst>
                              <p:cond delay="0"/>
                            </p:stCondLst>
                            <p:childTnLst>
                              <p:par>
                                <p:cTn id="23" presetClass="entr" nodeType="afterEffect" presetSubtype="0" presetID="1" grpId="7" fill="hold">
                                  <p:stCondLst>
                                    <p:cond delay="0"/>
                                  </p:stCondLst>
                                  <p:iterate type="el" backwards="0">
                                    <p:tmAbs val="0"/>
                                  </p:iterate>
                                  <p:childTnLst>
                                    <p:set>
                                      <p:cBhvr>
                                        <p:cTn id="24" fill="hold"/>
                                        <p:tgtEl>
                                          <p:spTgt spid="113"/>
                                        </p:tgtEl>
                                        <p:attrNameLst>
                                          <p:attrName>style.visibility</p:attrName>
                                        </p:attrNameLst>
                                      </p:cBhvr>
                                      <p:to>
                                        <p:strVal val="visible"/>
                                      </p:to>
                                    </p:set>
                                  </p:childTnLst>
                                </p:cTn>
                              </p:par>
                            </p:childTnLst>
                          </p:cTn>
                        </p:par>
                        <p:par>
                          <p:cTn id="25" fill="hold">
                            <p:stCondLst>
                              <p:cond delay="0"/>
                            </p:stCondLst>
                            <p:childTnLst>
                              <p:par>
                                <p:cTn id="26" presetClass="entr" nodeType="afterEffect" presetSubtype="0" presetID="1" grpId="8" fill="hold">
                                  <p:stCondLst>
                                    <p:cond delay="0"/>
                                  </p:stCondLst>
                                  <p:iterate type="el" backwards="0">
                                    <p:tmAbs val="0"/>
                                  </p:iterate>
                                  <p:childTnLst>
                                    <p:set>
                                      <p:cBhvr>
                                        <p:cTn id="27" fill="hold"/>
                                        <p:tgtEl>
                                          <p:spTgt spid="116"/>
                                        </p:tgtEl>
                                        <p:attrNameLst>
                                          <p:attrName>style.visibility</p:attrName>
                                        </p:attrNameLst>
                                      </p:cBhvr>
                                      <p:to>
                                        <p:strVal val="visible"/>
                                      </p:to>
                                    </p:set>
                                  </p:childTnLst>
                                </p:cTn>
                              </p:par>
                            </p:childTnLst>
                          </p:cTn>
                        </p:par>
                        <p:par>
                          <p:cTn id="28" fill="hold">
                            <p:stCondLst>
                              <p:cond delay="0"/>
                            </p:stCondLst>
                            <p:childTnLst>
                              <p:par>
                                <p:cTn id="29" presetClass="entr" nodeType="afterEffect" presetSubtype="0" presetID="1" grpId="9" fill="hold">
                                  <p:stCondLst>
                                    <p:cond delay="0"/>
                                  </p:stCondLst>
                                  <p:iterate type="el" backwards="0">
                                    <p:tmAbs val="0"/>
                                  </p:iterate>
                                  <p:childTnLst>
                                    <p:set>
                                      <p:cBhvr>
                                        <p:cTn id="30" fill="hold"/>
                                        <p:tgtEl>
                                          <p:spTgt spid="109"/>
                                        </p:tgtEl>
                                        <p:attrNameLst>
                                          <p:attrName>style.visibility</p:attrName>
                                        </p:attrNameLst>
                                      </p:cBhvr>
                                      <p:to>
                                        <p:strVal val="visible"/>
                                      </p:to>
                                    </p:set>
                                  </p:childTnLst>
                                </p:cTn>
                              </p:par>
                            </p:childTnLst>
                          </p:cTn>
                        </p:par>
                        <p:par>
                          <p:cTn id="31" fill="hold">
                            <p:stCondLst>
                              <p:cond delay="0"/>
                            </p:stCondLst>
                            <p:childTnLst>
                              <p:par>
                                <p:cTn id="32" presetClass="entr" nodeType="afterEffect" presetSubtype="0" presetID="1" grpId="10" fill="hold">
                                  <p:stCondLst>
                                    <p:cond delay="0"/>
                                  </p:stCondLst>
                                  <p:iterate type="el" backwards="0">
                                    <p:tmAbs val="0"/>
                                  </p:iterate>
                                  <p:childTnLst>
                                    <p:set>
                                      <p:cBhvr>
                                        <p:cTn id="33" fill="hold"/>
                                        <p:tgtEl>
                                          <p:spTgt spid="110"/>
                                        </p:tgtEl>
                                        <p:attrNameLst>
                                          <p:attrName>style.visibility</p:attrName>
                                        </p:attrNameLst>
                                      </p:cBhvr>
                                      <p:to>
                                        <p:strVal val="visible"/>
                                      </p:to>
                                    </p:set>
                                  </p:childTnLst>
                                </p:cTn>
                              </p:par>
                            </p:childTnLst>
                          </p:cTn>
                        </p:par>
                        <p:par>
                          <p:cTn id="34" fill="hold">
                            <p:stCondLst>
                              <p:cond delay="0"/>
                            </p:stCondLst>
                            <p:childTnLst>
                              <p:par>
                                <p:cTn id="35" presetClass="entr" nodeType="afterEffect" presetSubtype="0" presetID="1" grpId="11" fill="hold">
                                  <p:stCondLst>
                                    <p:cond delay="0"/>
                                  </p:stCondLst>
                                  <p:iterate type="el" backwards="0">
                                    <p:tmAbs val="0"/>
                                  </p:iterate>
                                  <p:childTnLst>
                                    <p:set>
                                      <p:cBhvr>
                                        <p:cTn id="36" fill="hold"/>
                                        <p:tgtEl>
                                          <p:spTgt spid="117"/>
                                        </p:tgtEl>
                                        <p:attrNameLst>
                                          <p:attrName>style.visibility</p:attrName>
                                        </p:attrNameLst>
                                      </p:cBhvr>
                                      <p:to>
                                        <p:strVal val="visible"/>
                                      </p:to>
                                    </p:set>
                                  </p:childTnLst>
                                </p:cTn>
                              </p:par>
                            </p:childTnLst>
                          </p:cTn>
                        </p:par>
                        <p:par>
                          <p:cTn id="37" fill="hold">
                            <p:stCondLst>
                              <p:cond delay="0"/>
                            </p:stCondLst>
                            <p:childTnLst>
                              <p:par>
                                <p:cTn id="38" presetClass="entr" nodeType="afterEffect" presetSubtype="0" presetID="1" grpId="12" fill="hold">
                                  <p:stCondLst>
                                    <p:cond delay="0"/>
                                  </p:stCondLst>
                                  <p:iterate type="el" backwards="0">
                                    <p:tmAbs val="0"/>
                                  </p:iterate>
                                  <p:childTnLst>
                                    <p:set>
                                      <p:cBhvr>
                                        <p:cTn id="39" fill="hold"/>
                                        <p:tgtEl>
                                          <p:spTgt spid="111"/>
                                        </p:tgtEl>
                                        <p:attrNameLst>
                                          <p:attrName>style.visibility</p:attrName>
                                        </p:attrNameLst>
                                      </p:cBhvr>
                                      <p:to>
                                        <p:strVal val="visible"/>
                                      </p:to>
                                    </p:set>
                                  </p:childTnLst>
                                </p:cTn>
                              </p:par>
                            </p:childTnLst>
                          </p:cTn>
                        </p:par>
                        <p:par>
                          <p:cTn id="40" fill="hold">
                            <p:stCondLst>
                              <p:cond delay="0"/>
                            </p:stCondLst>
                            <p:childTnLst>
                              <p:par>
                                <p:cTn id="41" presetClass="entr" nodeType="afterEffect" presetSubtype="0" presetID="1" grpId="13" fill="hold">
                                  <p:stCondLst>
                                    <p:cond delay="0"/>
                                  </p:stCondLst>
                                  <p:iterate type="el" backwards="0">
                                    <p:tmAbs val="0"/>
                                  </p:iterate>
                                  <p:childTnLst>
                                    <p:set>
                                      <p:cBhvr>
                                        <p:cTn id="42" fill="hold"/>
                                        <p:tgtEl>
                                          <p:spTgt spid="112"/>
                                        </p:tgtEl>
                                        <p:attrNameLst>
                                          <p:attrName>style.visibility</p:attrName>
                                        </p:attrNameLst>
                                      </p:cBhvr>
                                      <p:to>
                                        <p:strVal val="visible"/>
                                      </p:to>
                                    </p:set>
                                  </p:childTnLst>
                                </p:cTn>
                              </p:par>
                            </p:childTnLst>
                          </p:cTn>
                        </p:par>
                        <p:par>
                          <p:cTn id="43" fill="hold">
                            <p:stCondLst>
                              <p:cond delay="0"/>
                            </p:stCondLst>
                            <p:childTnLst>
                              <p:par>
                                <p:cTn id="44" presetClass="entr" nodeType="afterEffect" presetSubtype="0" presetID="1" grpId="14" fill="hold">
                                  <p:stCondLst>
                                    <p:cond delay="0"/>
                                  </p:stCondLst>
                                  <p:iterate type="el" backwards="0">
                                    <p:tmAbs val="0"/>
                                  </p:iterate>
                                  <p:childTnLst>
                                    <p:set>
                                      <p:cBhvr>
                                        <p:cTn id="45" fill="hold"/>
                                        <p:tgtEl>
                                          <p:spTgt spid="114"/>
                                        </p:tgtEl>
                                        <p:attrNameLst>
                                          <p:attrName>style.visibility</p:attrName>
                                        </p:attrNameLst>
                                      </p:cBhvr>
                                      <p:to>
                                        <p:strVal val="visible"/>
                                      </p:to>
                                    </p:set>
                                  </p:childTnLst>
                                </p:cTn>
                              </p:par>
                            </p:childTnLst>
                          </p:cTn>
                        </p:par>
                        <p:par>
                          <p:cTn id="46" fill="hold">
                            <p:stCondLst>
                              <p:cond delay="0"/>
                            </p:stCondLst>
                            <p:childTnLst>
                              <p:par>
                                <p:cTn id="47" presetClass="entr" nodeType="afterEffect" presetSubtype="0" presetID="1" grpId="15" fill="hold">
                                  <p:stCondLst>
                                    <p:cond delay="0"/>
                                  </p:stCondLst>
                                  <p:iterate type="el" backwards="0">
                                    <p:tmAbs val="0"/>
                                  </p:iterate>
                                  <p:childTnLst>
                                    <p:set>
                                      <p:cBhvr>
                                        <p:cTn id="48" fill="hold"/>
                                        <p:tgtEl>
                                          <p:spTgt spid="118"/>
                                        </p:tgtEl>
                                        <p:attrNameLst>
                                          <p:attrName>style.visibility</p:attrName>
                                        </p:attrNameLst>
                                      </p:cBhvr>
                                      <p:to>
                                        <p:strVal val="visible"/>
                                      </p:to>
                                    </p:set>
                                  </p:childTnLst>
                                </p:cTn>
                              </p:par>
                            </p:childTnLst>
                          </p:cTn>
                        </p:par>
                        <p:par>
                          <p:cTn id="49" fill="hold">
                            <p:stCondLst>
                              <p:cond delay="0"/>
                            </p:stCondLst>
                            <p:childTnLst>
                              <p:par>
                                <p:cTn id="50" presetClass="entr" nodeType="afterEffect" presetSubtype="0" presetID="1" grpId="16" fill="hold">
                                  <p:stCondLst>
                                    <p:cond delay="0"/>
                                  </p:stCondLst>
                                  <p:iterate type="el" backwards="0">
                                    <p:tmAbs val="0"/>
                                  </p:iterate>
                                  <p:childTnLst>
                                    <p:set>
                                      <p:cBhvr>
                                        <p:cTn id="51" fill="hold"/>
                                        <p:tgtEl>
                                          <p:spTgt spid="121"/>
                                        </p:tgtEl>
                                        <p:attrNameLst>
                                          <p:attrName>style.visibility</p:attrName>
                                        </p:attrNameLst>
                                      </p:cBhvr>
                                      <p:to>
                                        <p:strVal val="visible"/>
                                      </p:to>
                                    </p:set>
                                  </p:childTnLst>
                                </p:cTn>
                              </p:par>
                            </p:childTnLst>
                          </p:cTn>
                        </p:par>
                        <p:par>
                          <p:cTn id="52" fill="hold">
                            <p:stCondLst>
                              <p:cond delay="0"/>
                            </p:stCondLst>
                            <p:childTnLst>
                              <p:par>
                                <p:cTn id="53" presetClass="entr" nodeType="afterEffect" presetSubtype="8" presetID="2" grpId="17" fill="hold">
                                  <p:stCondLst>
                                    <p:cond delay="0"/>
                                  </p:stCondLst>
                                  <p:iterate type="el" backwards="0">
                                    <p:tmAbs val="0"/>
                                  </p:iterate>
                                  <p:childTnLst>
                                    <p:set>
                                      <p:cBhvr>
                                        <p:cTn id="54" fill="hold"/>
                                        <p:tgtEl>
                                          <p:spTgt spid="122"/>
                                        </p:tgtEl>
                                        <p:attrNameLst>
                                          <p:attrName>style.visibility</p:attrName>
                                        </p:attrNameLst>
                                      </p:cBhvr>
                                      <p:to>
                                        <p:strVal val="visible"/>
                                      </p:to>
                                    </p:set>
                                    <p:anim calcmode="lin" valueType="num">
                                      <p:cBhvr>
                                        <p:cTn id="55" dur="500" fill="hold"/>
                                        <p:tgtEl>
                                          <p:spTgt spid="122"/>
                                        </p:tgtEl>
                                        <p:attrNameLst>
                                          <p:attrName>ppt_x</p:attrName>
                                        </p:attrNameLst>
                                      </p:cBhvr>
                                      <p:tavLst>
                                        <p:tav tm="0">
                                          <p:val>
                                            <p:strVal val="0-#ppt_w/2"/>
                                          </p:val>
                                        </p:tav>
                                        <p:tav tm="100000">
                                          <p:val>
                                            <p:strVal val="#ppt_x"/>
                                          </p:val>
                                        </p:tav>
                                      </p:tavLst>
                                    </p:anim>
                                    <p:anim calcmode="lin" valueType="num">
                                      <p:cBhvr>
                                        <p:cTn id="56" dur="500" fill="hold"/>
                                        <p:tgtEl>
                                          <p:spTgt spid="122"/>
                                        </p:tgtEl>
                                        <p:attrNameLst>
                                          <p:attrName>ppt_y</p:attrName>
                                        </p:attrNameLst>
                                      </p:cBhvr>
                                      <p:tavLst>
                                        <p:tav tm="0">
                                          <p:val>
                                            <p:strVal val="#ppt_y"/>
                                          </p:val>
                                        </p:tav>
                                        <p:tav tm="100000">
                                          <p:val>
                                            <p:strVal val="#ppt_y"/>
                                          </p:val>
                                        </p:tav>
                                      </p:tavLst>
                                    </p:anim>
                                  </p:childTnLst>
                                </p:cTn>
                              </p:par>
                            </p:childTnLst>
                          </p:cTn>
                        </p:par>
                        <p:par>
                          <p:cTn id="57" fill="hold">
                            <p:stCondLst>
                              <p:cond delay="500"/>
                            </p:stCondLst>
                            <p:childTnLst>
                              <p:par>
                                <p:cTn id="58" presetClass="entr" nodeType="afterEffect" presetSubtype="16" presetID="23" grpId="18" fill="hold">
                                  <p:stCondLst>
                                    <p:cond delay="0"/>
                                  </p:stCondLst>
                                  <p:iterate type="el" backwards="0">
                                    <p:tmAbs val="0"/>
                                  </p:iterate>
                                  <p:childTnLst>
                                    <p:set>
                                      <p:cBhvr>
                                        <p:cTn id="59" fill="hold"/>
                                        <p:tgtEl>
                                          <p:spTgt spid="123"/>
                                        </p:tgtEl>
                                        <p:attrNameLst>
                                          <p:attrName>style.visibility</p:attrName>
                                        </p:attrNameLst>
                                      </p:cBhvr>
                                      <p:to>
                                        <p:strVal val="visible"/>
                                      </p:to>
                                    </p:set>
                                    <p:anim calcmode="lin" valueType="num">
                                      <p:cBhvr>
                                        <p:cTn id="60" dur="500" fill="hold"/>
                                        <p:tgtEl>
                                          <p:spTgt spid="123"/>
                                        </p:tgtEl>
                                        <p:attrNameLst>
                                          <p:attrName>ppt_w</p:attrName>
                                        </p:attrNameLst>
                                      </p:cBhvr>
                                      <p:tavLst>
                                        <p:tav tm="0">
                                          <p:val>
                                            <p:fltVal val="0"/>
                                          </p:val>
                                        </p:tav>
                                        <p:tav tm="100000">
                                          <p:val>
                                            <p:strVal val="#ppt_w"/>
                                          </p:val>
                                        </p:tav>
                                      </p:tavLst>
                                    </p:anim>
                                    <p:anim calcmode="lin" valueType="num">
                                      <p:cBhvr>
                                        <p:cTn id="61" dur="500" fill="hold"/>
                                        <p:tgtEl>
                                          <p:spTgt spid="123"/>
                                        </p:tgtEl>
                                        <p:attrNameLst>
                                          <p:attrName>ppt_h</p:attrName>
                                        </p:attrNameLst>
                                      </p:cBhvr>
                                      <p:tavLst>
                                        <p:tav tm="0">
                                          <p:val>
                                            <p:fltVal val="0"/>
                                          </p:val>
                                        </p:tav>
                                        <p:tav tm="100000">
                                          <p:val>
                                            <p:strVal val="#ppt_h"/>
                                          </p:val>
                                        </p:tav>
                                      </p:tavLst>
                                    </p:anim>
                                  </p:childTnLst>
                                </p:cTn>
                              </p:par>
                            </p:childTnLst>
                          </p:cTn>
                        </p:par>
                        <p:par>
                          <p:cTn id="62" fill="hold">
                            <p:stCondLst>
                              <p:cond delay="1000"/>
                            </p:stCondLst>
                            <p:childTnLst>
                              <p:par>
                                <p:cTn id="63" presetClass="entr" nodeType="afterEffect" presetSubtype="0" presetID="1" grpId="19" fill="hold">
                                  <p:stCondLst>
                                    <p:cond delay="0"/>
                                  </p:stCondLst>
                                  <p:iterate type="el" backwards="0">
                                    <p:tmAbs val="0"/>
                                  </p:iterate>
                                  <p:childTnLst>
                                    <p:set>
                                      <p:cBhvr>
                                        <p:cTn id="64" fill="hold"/>
                                        <p:tgtEl>
                                          <p:spTgt spid="124"/>
                                        </p:tgtEl>
                                        <p:attrNameLst>
                                          <p:attrName>style.visibility</p:attrName>
                                        </p:attrNameLst>
                                      </p:cBhvr>
                                      <p:to>
                                        <p:strVal val="visible"/>
                                      </p:to>
                                    </p:set>
                                  </p:childTnLst>
                                </p:cTn>
                              </p:par>
                            </p:childTnLst>
                          </p:cTn>
                        </p:par>
                        <p:par>
                          <p:cTn id="65" fill="hold">
                            <p:stCondLst>
                              <p:cond delay="1000"/>
                            </p:stCondLst>
                            <p:childTnLst>
                              <p:par>
                                <p:cTn id="66" presetClass="entr" nodeType="afterEffect" presetSubtype="16" presetID="23" grpId="20" fill="hold">
                                  <p:stCondLst>
                                    <p:cond delay="0"/>
                                  </p:stCondLst>
                                  <p:iterate type="el" backwards="0">
                                    <p:tmAbs val="0"/>
                                  </p:iterate>
                                  <p:childTnLst>
                                    <p:set>
                                      <p:cBhvr>
                                        <p:cTn id="67" fill="hold"/>
                                        <p:tgtEl>
                                          <p:spTgt spid="125"/>
                                        </p:tgtEl>
                                        <p:attrNameLst>
                                          <p:attrName>style.visibility</p:attrName>
                                        </p:attrNameLst>
                                      </p:cBhvr>
                                      <p:to>
                                        <p:strVal val="visible"/>
                                      </p:to>
                                    </p:set>
                                    <p:anim calcmode="lin" valueType="num">
                                      <p:cBhvr>
                                        <p:cTn id="68" dur="500" fill="hold"/>
                                        <p:tgtEl>
                                          <p:spTgt spid="125"/>
                                        </p:tgtEl>
                                        <p:attrNameLst>
                                          <p:attrName>ppt_w</p:attrName>
                                        </p:attrNameLst>
                                      </p:cBhvr>
                                      <p:tavLst>
                                        <p:tav tm="0">
                                          <p:val>
                                            <p:fltVal val="0"/>
                                          </p:val>
                                        </p:tav>
                                        <p:tav tm="100000">
                                          <p:val>
                                            <p:strVal val="#ppt_w"/>
                                          </p:val>
                                        </p:tav>
                                      </p:tavLst>
                                    </p:anim>
                                    <p:anim calcmode="lin" valueType="num">
                                      <p:cBhvr>
                                        <p:cTn id="69" dur="500" fill="hold"/>
                                        <p:tgtEl>
                                          <p:spTgt spid="125"/>
                                        </p:tgtEl>
                                        <p:attrNameLst>
                                          <p:attrName>ppt_h</p:attrName>
                                        </p:attrNameLst>
                                      </p:cBhvr>
                                      <p:tavLst>
                                        <p:tav tm="0">
                                          <p:val>
                                            <p:fltVal val="0"/>
                                          </p:val>
                                        </p:tav>
                                        <p:tav tm="100000">
                                          <p:val>
                                            <p:strVal val="#ppt_h"/>
                                          </p:val>
                                        </p:tav>
                                      </p:tavLst>
                                    </p:anim>
                                  </p:childTnLst>
                                </p:cTn>
                              </p:par>
                            </p:childTnLst>
                          </p:cTn>
                        </p:par>
                        <p:par>
                          <p:cTn id="70" fill="hold">
                            <p:stCondLst>
                              <p:cond delay="1500"/>
                            </p:stCondLst>
                            <p:childTnLst>
                              <p:par>
                                <p:cTn id="71" presetClass="entr" nodeType="afterEffect" presetSubtype="0" presetID="1" grpId="21" fill="hold">
                                  <p:stCondLst>
                                    <p:cond delay="0"/>
                                  </p:stCondLst>
                                  <p:iterate type="el" backwards="0">
                                    <p:tmAbs val="0"/>
                                  </p:iterate>
                                  <p:childTnLst>
                                    <p:set>
                                      <p:cBhvr>
                                        <p:cTn id="72" fill="hold"/>
                                        <p:tgtEl>
                                          <p:spTgt spid="126"/>
                                        </p:tgtEl>
                                        <p:attrNameLst>
                                          <p:attrName>style.visibility</p:attrName>
                                        </p:attrNameLst>
                                      </p:cBhvr>
                                      <p:to>
                                        <p:strVal val="visible"/>
                                      </p:to>
                                    </p:set>
                                  </p:childTnLst>
                                </p:cTn>
                              </p:par>
                            </p:childTnLst>
                          </p:cTn>
                        </p:par>
                        <p:par>
                          <p:cTn id="73" fill="hold">
                            <p:stCondLst>
                              <p:cond delay="1500"/>
                            </p:stCondLst>
                            <p:childTnLst>
                              <p:par>
                                <p:cTn id="74" presetClass="entr" nodeType="afterEffect" presetSubtype="0" presetID="1" grpId="22" fill="hold">
                                  <p:stCondLst>
                                    <p:cond delay="0"/>
                                  </p:stCondLst>
                                  <p:iterate type="el" backwards="0">
                                    <p:tmAbs val="0"/>
                                  </p:iterate>
                                  <p:childTnLst>
                                    <p:set>
                                      <p:cBhvr>
                                        <p:cTn id="75" fill="hold"/>
                                        <p:tgtEl>
                                          <p:spTgt spid="127"/>
                                        </p:tgtEl>
                                        <p:attrNameLst>
                                          <p:attrName>style.visibility</p:attrName>
                                        </p:attrNameLst>
                                      </p:cBhvr>
                                      <p:to>
                                        <p:strVal val="visible"/>
                                      </p:to>
                                    </p:set>
                                  </p:childTnLst>
                                </p:cTn>
                              </p:par>
                            </p:childTnLst>
                          </p:cTn>
                        </p:par>
                        <p:par>
                          <p:cTn id="76" fill="hold">
                            <p:stCondLst>
                              <p:cond delay="1500"/>
                            </p:stCondLst>
                            <p:childTnLst>
                              <p:par>
                                <p:cTn id="77" presetClass="entr" nodeType="afterEffect" presetSubtype="0" presetID="1" grpId="23" fill="hold">
                                  <p:stCondLst>
                                    <p:cond delay="0"/>
                                  </p:stCondLst>
                                  <p:iterate type="el" backwards="0">
                                    <p:tmAbs val="0"/>
                                  </p:iterate>
                                  <p:childTnLst>
                                    <p:set>
                                      <p:cBhvr>
                                        <p:cTn id="78" fill="hold"/>
                                        <p:tgtEl>
                                          <p:spTgt spid="128"/>
                                        </p:tgtEl>
                                        <p:attrNameLst>
                                          <p:attrName>style.visibility</p:attrName>
                                        </p:attrNameLst>
                                      </p:cBhvr>
                                      <p:to>
                                        <p:strVal val="visible"/>
                                      </p:to>
                                    </p:set>
                                  </p:childTnLst>
                                </p:cTn>
                              </p:par>
                            </p:childTnLst>
                          </p:cTn>
                        </p:par>
                        <p:par>
                          <p:cTn id="79" fill="hold">
                            <p:stCondLst>
                              <p:cond delay="1500"/>
                            </p:stCondLst>
                            <p:childTnLst>
                              <p:par>
                                <p:cTn id="80" presetClass="entr" nodeType="afterEffect" presetSubtype="0" presetID="1" grpId="24" fill="hold">
                                  <p:stCondLst>
                                    <p:cond delay="0"/>
                                  </p:stCondLst>
                                  <p:iterate type="el" backwards="0">
                                    <p:tmAbs val="0"/>
                                  </p:iterate>
                                  <p:childTnLst>
                                    <p:set>
                                      <p:cBhvr>
                                        <p:cTn id="81" fill="hold"/>
                                        <p:tgtEl>
                                          <p:spTgt spid="129"/>
                                        </p:tgtEl>
                                        <p:attrNameLst>
                                          <p:attrName>style.visibility</p:attrName>
                                        </p:attrNameLst>
                                      </p:cBhvr>
                                      <p:to>
                                        <p:strVal val="visible"/>
                                      </p:to>
                                    </p:set>
                                  </p:childTnLst>
                                </p:cTn>
                              </p:par>
                            </p:childTnLst>
                          </p:cTn>
                        </p:par>
                        <p:par>
                          <p:cTn id="82" fill="hold">
                            <p:stCondLst>
                              <p:cond delay="1500"/>
                            </p:stCondLst>
                            <p:childTnLst>
                              <p:par>
                                <p:cTn id="83" presetClass="entr" nodeType="afterEffect" presetSubtype="0" presetID="1" grpId="25" fill="hold">
                                  <p:stCondLst>
                                    <p:cond delay="0"/>
                                  </p:stCondLst>
                                  <p:iterate type="el" backwards="0">
                                    <p:tmAbs val="0"/>
                                  </p:iterate>
                                  <p:childTnLst>
                                    <p:set>
                                      <p:cBhvr>
                                        <p:cTn id="84" fill="hold"/>
                                        <p:tgtEl>
                                          <p:spTgt spid="134"/>
                                        </p:tgtEl>
                                        <p:attrNameLst>
                                          <p:attrName>style.visibility</p:attrName>
                                        </p:attrNameLst>
                                      </p:cBhvr>
                                      <p:to>
                                        <p:strVal val="visible"/>
                                      </p:to>
                                    </p:set>
                                  </p:childTnLst>
                                </p:cTn>
                              </p:par>
                            </p:childTnLst>
                          </p:cTn>
                        </p:par>
                        <p:par>
                          <p:cTn id="85" fill="hold">
                            <p:stCondLst>
                              <p:cond delay="1500"/>
                            </p:stCondLst>
                            <p:childTnLst>
                              <p:par>
                                <p:cTn id="86" presetClass="entr" nodeType="afterEffect" presetSubtype="4" presetID="2" grpId="26" fill="hold">
                                  <p:stCondLst>
                                    <p:cond delay="0"/>
                                  </p:stCondLst>
                                  <p:iterate type="el" backwards="0">
                                    <p:tmAbs val="0"/>
                                  </p:iterate>
                                  <p:childTnLst>
                                    <p:set>
                                      <p:cBhvr>
                                        <p:cTn id="87" fill="hold"/>
                                        <p:tgtEl>
                                          <p:spTgt spid="137"/>
                                        </p:tgtEl>
                                        <p:attrNameLst>
                                          <p:attrName>style.visibility</p:attrName>
                                        </p:attrNameLst>
                                      </p:cBhvr>
                                      <p:to>
                                        <p:strVal val="visible"/>
                                      </p:to>
                                    </p:set>
                                    <p:anim calcmode="lin" valueType="num">
                                      <p:cBhvr>
                                        <p:cTn id="88" dur="1000" fill="hold"/>
                                        <p:tgtEl>
                                          <p:spTgt spid="137"/>
                                        </p:tgtEl>
                                        <p:attrNameLst>
                                          <p:attrName>ppt_x</p:attrName>
                                        </p:attrNameLst>
                                      </p:cBhvr>
                                      <p:tavLst>
                                        <p:tav tm="0">
                                          <p:val>
                                            <p:strVal val="#ppt_x"/>
                                          </p:val>
                                        </p:tav>
                                        <p:tav tm="100000">
                                          <p:val>
                                            <p:strVal val="#ppt_x"/>
                                          </p:val>
                                        </p:tav>
                                      </p:tavLst>
                                    </p:anim>
                                    <p:anim calcmode="lin" valueType="num">
                                      <p:cBhvr>
                                        <p:cTn id="89" dur="1000" fill="hold"/>
                                        <p:tgtEl>
                                          <p:spTgt spid="137"/>
                                        </p:tgtEl>
                                        <p:attrNameLst>
                                          <p:attrName>ppt_y</p:attrName>
                                        </p:attrNameLst>
                                      </p:cBhvr>
                                      <p:tavLst>
                                        <p:tav tm="0">
                                          <p:val>
                                            <p:strVal val="1+#ppt_h/2"/>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Class="entr" nodeType="clickEffect" presetSubtype="0" presetID="1" grpId="27" fill="hold">
                                  <p:stCondLst>
                                    <p:cond delay="0"/>
                                  </p:stCondLst>
                                  <p:iterate type="el" backwards="0">
                                    <p:tmAbs val="0"/>
                                  </p:iterate>
                                  <p:childTnLst>
                                    <p:set>
                                      <p:cBhvr>
                                        <p:cTn id="93" fill="hold"/>
                                        <p:tgtEl>
                                          <p:spTgt spid="13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9" grpId="4"/>
      <p:bldP build="whole" bldLvl="1" animBg="1" rev="0" advAuto="0" spid="113" grpId="7"/>
      <p:bldP build="whole" bldLvl="1" animBg="1" rev="0" advAuto="0" spid="116" grpId="8"/>
      <p:bldP build="whole" bldLvl="1" animBg="1" rev="0" advAuto="0" spid="106" grpId="2"/>
      <p:bldP build="whole" bldLvl="1" animBg="1" rev="0" advAuto="0" spid="125" grpId="20"/>
      <p:bldP build="whole" bldLvl="1" animBg="1" rev="0" advAuto="0" spid="110" grpId="10"/>
      <p:bldP build="whole" bldLvl="1" animBg="1" rev="0" advAuto="0" spid="114" grpId="14"/>
      <p:bldP build="whole" bldLvl="1" animBg="1" rev="0" advAuto="0" spid="122" grpId="17"/>
      <p:bldP build="whole" bldLvl="1" animBg="1" rev="0" advAuto="0" spid="105" grpId="1"/>
      <p:bldP build="whole" bldLvl="1" animBg="1" rev="0" advAuto="0" spid="109" grpId="9"/>
      <p:bldP build="whole" bldLvl="1" animBg="1" rev="0" advAuto="0" spid="123" grpId="18"/>
      <p:bldP build="whole" bldLvl="1" animBg="1" rev="0" advAuto="0" spid="112" grpId="13"/>
      <p:bldP build="whole" bldLvl="1" animBg="1" rev="0" advAuto="0" spid="108" grpId="6"/>
      <p:bldP build="whole" bldLvl="1" animBg="1" rev="0" advAuto="0" spid="107" grpId="5"/>
      <p:bldP build="whole" bldLvl="1" animBg="1" rev="0" advAuto="0" spid="126" grpId="21"/>
      <p:bldP build="whole" bldLvl="1" animBg="1" rev="0" advAuto="0" spid="129" grpId="24"/>
      <p:bldP build="whole" bldLvl="1" animBg="1" rev="0" advAuto="0" spid="134" grpId="25"/>
      <p:bldP build="whole" bldLvl="1" animBg="1" rev="0" advAuto="0" spid="137" grpId="26"/>
      <p:bldP build="whole" bldLvl="1" animBg="1" rev="0" advAuto="0" spid="136" grpId="27"/>
      <p:bldP build="whole" bldLvl="1" animBg="1" rev="0" advAuto="0" spid="124" grpId="19"/>
      <p:bldP build="whole" bldLvl="1" animBg="1" rev="0" advAuto="0" spid="115" grpId="3"/>
      <p:bldP build="whole" bldLvl="1" animBg="1" rev="0" advAuto="0" spid="128" grpId="23"/>
      <p:bldP build="whole" bldLvl="1" animBg="1" rev="0" advAuto="0" spid="111" grpId="12"/>
      <p:bldP build="whole" bldLvl="1" animBg="1" rev="0" advAuto="0" spid="127" grpId="22"/>
      <p:bldP build="whole" bldLvl="1" animBg="1" rev="0" advAuto="0" spid="118" grpId="15"/>
      <p:bldP build="whole" bldLvl="1" animBg="1" rev="0" advAuto="0" spid="121" grpId="16"/>
      <p:bldP build="whole" bldLvl="1" animBg="1" rev="0" advAuto="0" spid="117" grpId="11"/>
    </p:bldLst>
  </p:timing>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9" name="Shape 139"/>
          <p:cNvSpPr/>
          <p:nvPr/>
        </p:nvSpPr>
        <p:spPr>
          <a:xfrm>
            <a:off x="22302931" y="729405"/>
            <a:ext cx="844155" cy="844382"/>
          </a:xfrm>
          <a:prstGeom prst="ellipse">
            <a:avLst/>
          </a:prstGeom>
          <a:solidFill>
            <a:srgbClr val="25C8B4"/>
          </a:solidFill>
          <a:ln w="12700">
            <a:miter lim="400000"/>
          </a:ln>
        </p:spPr>
        <p:txBody>
          <a:bodyPr lIns="45718" tIns="45718" rIns="45718" bIns="45718" anchor="ctr"/>
          <a:lstStyle/>
          <a:p>
            <a:pPr algn="ctr">
              <a:defRPr>
                <a:solidFill>
                  <a:srgbClr val="91969B"/>
                </a:solidFill>
              </a:defRPr>
            </a:pPr>
          </a:p>
        </p:txBody>
      </p:sp>
      <p:sp>
        <p:nvSpPr>
          <p:cNvPr id="140" name="Shape 140"/>
          <p:cNvSpPr/>
          <p:nvPr/>
        </p:nvSpPr>
        <p:spPr>
          <a:xfrm>
            <a:off x="7791463" y="12512739"/>
            <a:ext cx="8807514" cy="627343"/>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defRPr sz="3000" u="sng">
                <a:solidFill>
                  <a:srgbClr val="0000FF"/>
                </a:solidFill>
                <a:uFill>
                  <a:solidFill>
                    <a:srgbClr val="0000FF"/>
                  </a:solidFill>
                </a:uFill>
                <a:latin typeface="Gill Sans"/>
                <a:ea typeface="Gill Sans"/>
                <a:cs typeface="Gill Sans"/>
                <a:sym typeface="Gill Sans"/>
                <a:hlinkClick r:id="rId2" invalidUrl="" action="" tgtFrame="" tooltip="" history="1" highlightClick="0" endSnd="0"/>
              </a:defRPr>
            </a:lvl1pPr>
          </a:lstStyle>
          <a:p>
            <a:pPr>
              <a:defRPr>
                <a:solidFill>
                  <a:srgbClr val="53585F"/>
                </a:solidFill>
                <a:uFillTx/>
              </a:defRPr>
            </a:pPr>
            <a:r>
              <a:rPr>
                <a:solidFill>
                  <a:srgbClr val="0000FF"/>
                </a:solidFill>
                <a:uFill>
                  <a:solidFill>
                    <a:srgbClr val="0000FF"/>
                  </a:solidFill>
                </a:uFill>
                <a:hlinkClick r:id="rId2" invalidUrl="" action="" tgtFrame="" tooltip="" history="1" highlightClick="0" endSnd="0"/>
              </a:rPr>
              <a:t>www.thewaterdiaries.com</a:t>
            </a:r>
          </a:p>
        </p:txBody>
      </p:sp>
      <p:sp>
        <p:nvSpPr>
          <p:cNvPr id="141" name="Shape 141"/>
          <p:cNvSpPr/>
          <p:nvPr>
            <p:ph type="sldNum" sz="quarter" idx="4294967295"/>
          </p:nvPr>
        </p:nvSpPr>
        <p:spPr>
          <a:xfrm>
            <a:off x="22584039" y="902676"/>
            <a:ext cx="281939" cy="497839"/>
          </a:xfrm>
          <a:prstGeom prst="rect">
            <a:avLst/>
          </a:prstGeom>
          <a:extLst>
            <a:ext uri="{C572A759-6A51-4108-AA02-DFA0A04FC94B}">
              <ma14:wrappingTextBoxFlag xmlns:ma14="http://schemas.microsoft.com/office/mac/drawingml/2011/main" val="1"/>
            </a:ext>
          </a:extLst>
        </p:spPr>
        <p:txBody>
          <a:bodyPr wrap="none" lIns="45718" tIns="45718" rIns="45718" bIns="45718"/>
          <a:lstStyle>
            <a:lvl1pPr defTabSz="1828432"/>
          </a:lstStyle>
          <a:p>
            <a:pPr/>
            <a:fld id="{86CB4B4D-7CA3-9044-876B-883B54F8677D}" type="slidenum"/>
          </a:p>
        </p:txBody>
      </p:sp>
      <p:pic>
        <p:nvPicPr>
          <p:cNvPr id="142" name="image1.png"/>
          <p:cNvPicPr>
            <a:picLocks noChangeAspect="1"/>
          </p:cNvPicPr>
          <p:nvPr/>
        </p:nvPicPr>
        <p:blipFill>
          <a:blip r:embed="rId3">
            <a:extLst/>
          </a:blip>
          <a:stretch>
            <a:fillRect/>
          </a:stretch>
        </p:blipFill>
        <p:spPr>
          <a:xfrm>
            <a:off x="1018423" y="11493258"/>
            <a:ext cx="3055704" cy="1505473"/>
          </a:xfrm>
          <a:prstGeom prst="rect">
            <a:avLst/>
          </a:prstGeom>
          <a:ln w="12700">
            <a:miter lim="400000"/>
          </a:ln>
        </p:spPr>
      </p:pic>
      <p:pic>
        <p:nvPicPr>
          <p:cNvPr id="143" name="image2.png"/>
          <p:cNvPicPr>
            <a:picLocks noChangeAspect="1"/>
          </p:cNvPicPr>
          <p:nvPr/>
        </p:nvPicPr>
        <p:blipFill>
          <a:blip r:embed="rId4">
            <a:alphaModFix amt="69746"/>
            <a:extLst/>
          </a:blip>
          <a:stretch>
            <a:fillRect/>
          </a:stretch>
        </p:blipFill>
        <p:spPr>
          <a:xfrm>
            <a:off x="21515660" y="10875895"/>
            <a:ext cx="5328939" cy="5234061"/>
          </a:xfrm>
          <a:prstGeom prst="rect">
            <a:avLst/>
          </a:prstGeom>
          <a:ln w="12700">
            <a:miter lim="400000"/>
          </a:ln>
        </p:spPr>
      </p:pic>
      <p:sp>
        <p:nvSpPr>
          <p:cNvPr id="144" name="Shape 144"/>
          <p:cNvSpPr/>
          <p:nvPr/>
        </p:nvSpPr>
        <p:spPr>
          <a:xfrm>
            <a:off x="38458" y="3665930"/>
            <a:ext cx="22372795" cy="6617573"/>
          </a:xfrm>
          <a:custGeom>
            <a:avLst/>
            <a:gdLst/>
            <a:ahLst/>
            <a:cxnLst>
              <a:cxn ang="0">
                <a:pos x="wd2" y="hd2"/>
              </a:cxn>
              <a:cxn ang="5400000">
                <a:pos x="wd2" y="hd2"/>
              </a:cxn>
              <a:cxn ang="10800000">
                <a:pos x="wd2" y="hd2"/>
              </a:cxn>
              <a:cxn ang="16200000">
                <a:pos x="wd2" y="hd2"/>
              </a:cxn>
            </a:cxnLst>
            <a:rect l="0" t="0" r="r" b="b"/>
            <a:pathLst>
              <a:path w="21600" h="18707" fill="norm" stroke="1" extrusionOk="0">
                <a:moveTo>
                  <a:pt x="0" y="17916"/>
                </a:moveTo>
                <a:cubicBezTo>
                  <a:pt x="3208" y="21600"/>
                  <a:pt x="3544" y="11219"/>
                  <a:pt x="5041" y="11302"/>
                </a:cubicBezTo>
                <a:cubicBezTo>
                  <a:pt x="6538" y="11386"/>
                  <a:pt x="7455" y="15405"/>
                  <a:pt x="9410" y="15070"/>
                </a:cubicBezTo>
                <a:cubicBezTo>
                  <a:pt x="11365" y="14735"/>
                  <a:pt x="11518" y="7367"/>
                  <a:pt x="13534" y="6698"/>
                </a:cubicBezTo>
                <a:cubicBezTo>
                  <a:pt x="15551" y="6028"/>
                  <a:pt x="15757" y="10277"/>
                  <a:pt x="17682" y="10026"/>
                </a:cubicBezTo>
                <a:cubicBezTo>
                  <a:pt x="19607" y="9774"/>
                  <a:pt x="19645" y="1758"/>
                  <a:pt x="21600" y="0"/>
                </a:cubicBezTo>
              </a:path>
            </a:pathLst>
          </a:custGeom>
          <a:ln w="15875">
            <a:solidFill>
              <a:srgbClr val="BFBFBF"/>
            </a:solidFill>
            <a:prstDash val="dash"/>
            <a:miter lim="400000"/>
          </a:ln>
        </p:spPr>
        <p:txBody>
          <a:bodyPr lIns="45718" tIns="45718" rIns="45718" bIns="45718"/>
          <a:lstStyle/>
          <a:p>
            <a:pPr>
              <a:defRPr>
                <a:solidFill>
                  <a:srgbClr val="91969B"/>
                </a:solidFill>
              </a:defRPr>
            </a:pPr>
          </a:p>
        </p:txBody>
      </p:sp>
      <p:sp>
        <p:nvSpPr>
          <p:cNvPr id="145" name="Shape 145"/>
          <p:cNvSpPr/>
          <p:nvPr/>
        </p:nvSpPr>
        <p:spPr>
          <a:xfrm>
            <a:off x="11032566" y="6595405"/>
            <a:ext cx="1991417" cy="1986473"/>
          </a:xfrm>
          <a:prstGeom prst="ellipse">
            <a:avLst/>
          </a:prstGeom>
          <a:solidFill>
            <a:srgbClr val="81DC64"/>
          </a:solidFill>
          <a:ln w="12700">
            <a:miter lim="400000"/>
          </a:ln>
        </p:spPr>
        <p:txBody>
          <a:bodyPr lIns="45718" tIns="45718" rIns="45718" bIns="45718" anchor="ctr"/>
          <a:lstStyle/>
          <a:p>
            <a:pPr algn="ctr">
              <a:defRPr sz="4800">
                <a:solidFill>
                  <a:srgbClr val="FFFFFF"/>
                </a:solidFill>
              </a:defRPr>
            </a:pPr>
          </a:p>
        </p:txBody>
      </p:sp>
      <p:sp>
        <p:nvSpPr>
          <p:cNvPr id="146" name="Shape 146"/>
          <p:cNvSpPr/>
          <p:nvPr/>
        </p:nvSpPr>
        <p:spPr>
          <a:xfrm>
            <a:off x="2814813" y="8131750"/>
            <a:ext cx="1991417" cy="1986473"/>
          </a:xfrm>
          <a:prstGeom prst="ellipse">
            <a:avLst/>
          </a:prstGeom>
          <a:solidFill>
            <a:schemeClr val="accent2"/>
          </a:solidFill>
          <a:ln w="12700">
            <a:miter lim="400000"/>
          </a:ln>
        </p:spPr>
        <p:txBody>
          <a:bodyPr lIns="45718" tIns="45718" rIns="45718" bIns="45718" anchor="ctr"/>
          <a:lstStyle/>
          <a:p>
            <a:pPr algn="ctr">
              <a:defRPr sz="4800">
                <a:solidFill>
                  <a:srgbClr val="FFFFFF"/>
                </a:solidFill>
              </a:defRPr>
            </a:pPr>
          </a:p>
        </p:txBody>
      </p:sp>
      <p:grpSp>
        <p:nvGrpSpPr>
          <p:cNvPr id="150" name="Group 150"/>
          <p:cNvGrpSpPr/>
          <p:nvPr/>
        </p:nvGrpSpPr>
        <p:grpSpPr>
          <a:xfrm>
            <a:off x="21589474" y="2232322"/>
            <a:ext cx="2632699" cy="1580020"/>
            <a:chOff x="0" y="-1"/>
            <a:chExt cx="2632698" cy="1580019"/>
          </a:xfrm>
        </p:grpSpPr>
        <p:sp>
          <p:nvSpPr>
            <p:cNvPr id="147" name="Shape 147"/>
            <p:cNvSpPr/>
            <p:nvPr/>
          </p:nvSpPr>
          <p:spPr>
            <a:xfrm>
              <a:off x="709683" y="870153"/>
              <a:ext cx="812708" cy="70986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45"/>
                  </a:moveTo>
                  <a:lnTo>
                    <a:pt x="0" y="21600"/>
                  </a:lnTo>
                  <a:lnTo>
                    <a:pt x="4259" y="0"/>
                  </a:lnTo>
                  <a:lnTo>
                    <a:pt x="21600" y="1045"/>
                  </a:lnTo>
                  <a:close/>
                </a:path>
              </a:pathLst>
            </a:custGeom>
            <a:solidFill>
              <a:srgbClr val="A6A6A6"/>
            </a:solidFill>
            <a:ln w="12700" cap="flat">
              <a:noFill/>
              <a:miter lim="400000"/>
            </a:ln>
            <a:effectLst/>
          </p:spPr>
          <p:txBody>
            <a:bodyPr wrap="square" lIns="45718" tIns="45718" rIns="45718" bIns="45718" numCol="1" anchor="t">
              <a:noAutofit/>
            </a:bodyPr>
            <a:lstStyle/>
            <a:p>
              <a:pPr>
                <a:defRPr>
                  <a:solidFill>
                    <a:srgbClr val="91969B"/>
                  </a:solidFill>
                </a:defRPr>
              </a:pPr>
            </a:p>
          </p:txBody>
        </p:sp>
        <p:sp>
          <p:nvSpPr>
            <p:cNvPr id="148" name="Shape 148"/>
            <p:cNvSpPr/>
            <p:nvPr/>
          </p:nvSpPr>
          <p:spPr>
            <a:xfrm>
              <a:off x="0" y="-2"/>
              <a:ext cx="2632699" cy="13624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4719"/>
                  </a:lnTo>
                  <a:lnTo>
                    <a:pt x="13148" y="21600"/>
                  </a:lnTo>
                  <a:lnTo>
                    <a:pt x="21600" y="0"/>
                  </a:lnTo>
                  <a:close/>
                </a:path>
              </a:pathLst>
            </a:custGeom>
            <a:solidFill>
              <a:srgbClr val="D9D9D9"/>
            </a:solidFill>
            <a:ln w="12700" cap="flat">
              <a:noFill/>
              <a:miter lim="400000"/>
            </a:ln>
            <a:effectLst/>
          </p:spPr>
          <p:txBody>
            <a:bodyPr wrap="square" lIns="45718" tIns="45718" rIns="45718" bIns="45718" numCol="1" anchor="t">
              <a:noAutofit/>
            </a:bodyPr>
            <a:lstStyle/>
            <a:p>
              <a:pPr>
                <a:defRPr>
                  <a:solidFill>
                    <a:srgbClr val="91969B"/>
                  </a:solidFill>
                </a:defRPr>
              </a:pPr>
            </a:p>
          </p:txBody>
        </p:sp>
        <p:sp>
          <p:nvSpPr>
            <p:cNvPr id="149" name="Shape 149"/>
            <p:cNvSpPr/>
            <p:nvPr/>
          </p:nvSpPr>
          <p:spPr>
            <a:xfrm>
              <a:off x="572325" y="91595"/>
              <a:ext cx="1865787" cy="14884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8640"/>
                  </a:lnTo>
                  <a:lnTo>
                    <a:pt x="1590" y="21600"/>
                  </a:lnTo>
                  <a:lnTo>
                    <a:pt x="3445" y="11298"/>
                  </a:lnTo>
                  <a:lnTo>
                    <a:pt x="21600" y="0"/>
                  </a:lnTo>
                  <a:close/>
                </a:path>
              </a:pathLst>
            </a:custGeom>
            <a:solidFill>
              <a:srgbClr val="BFBFBF"/>
            </a:solidFill>
            <a:ln w="12700" cap="flat">
              <a:noFill/>
              <a:miter lim="400000"/>
            </a:ln>
            <a:effectLst/>
          </p:spPr>
          <p:txBody>
            <a:bodyPr wrap="square" lIns="45718" tIns="45718" rIns="45718" bIns="45718" numCol="1" anchor="t">
              <a:noAutofit/>
            </a:bodyPr>
            <a:lstStyle/>
            <a:p>
              <a:pPr>
                <a:defRPr>
                  <a:solidFill>
                    <a:srgbClr val="91969B"/>
                  </a:solidFill>
                </a:defRPr>
              </a:pPr>
            </a:p>
          </p:txBody>
        </p:sp>
      </p:grpSp>
      <p:sp>
        <p:nvSpPr>
          <p:cNvPr id="151" name="Shape 151"/>
          <p:cNvSpPr/>
          <p:nvPr/>
        </p:nvSpPr>
        <p:spPr>
          <a:xfrm>
            <a:off x="1089015" y="3144062"/>
            <a:ext cx="3443468" cy="840813"/>
          </a:xfrm>
          <a:prstGeom prst="rect">
            <a:avLst/>
          </a:prstGeom>
          <a:ln w="12700">
            <a:miter lim="400000"/>
          </a:ln>
          <a:extLst>
            <a:ext uri="{C572A759-6A51-4108-AA02-DFA0A04FC94B}">
              <ma14:wrappingTextBoxFlag xmlns:ma14="http://schemas.microsoft.com/office/mac/drawingml/2011/main" val="1"/>
            </a:ext>
          </a:extLst>
        </p:spPr>
        <p:txBody>
          <a:bodyPr wrap="none" lIns="91421" tIns="91421" rIns="91421" bIns="91421">
            <a:spAutoFit/>
          </a:bodyPr>
          <a:lstStyle>
            <a:lvl1pPr>
              <a:defRPr sz="4000">
                <a:solidFill>
                  <a:srgbClr val="91969B"/>
                </a:solidFill>
                <a:latin typeface="Futura"/>
                <a:ea typeface="Futura"/>
                <a:cs typeface="Futura"/>
                <a:sym typeface="Futura"/>
              </a:defRPr>
            </a:lvl1pPr>
          </a:lstStyle>
          <a:p>
            <a:pPr/>
            <a:r>
              <a:t>Total Duration</a:t>
            </a:r>
          </a:p>
        </p:txBody>
      </p:sp>
      <p:sp>
        <p:nvSpPr>
          <p:cNvPr id="152" name="Shape 152"/>
          <p:cNvSpPr/>
          <p:nvPr/>
        </p:nvSpPr>
        <p:spPr>
          <a:xfrm>
            <a:off x="4368170" y="3834922"/>
            <a:ext cx="4994028" cy="2824877"/>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just">
              <a:lnSpc>
                <a:spcPct val="150000"/>
              </a:lnSpc>
              <a:defRPr sz="2200">
                <a:solidFill>
                  <a:srgbClr val="91969B"/>
                </a:solidFill>
                <a:latin typeface="Futura"/>
                <a:ea typeface="Futura"/>
                <a:cs typeface="Futura"/>
                <a:sym typeface="Futura"/>
              </a:defRPr>
            </a:lvl1pPr>
          </a:lstStyle>
          <a:p>
            <a:pPr/>
            <a:r>
              <a:t>This unit consists of 2.5hrs total teaching content for 14-16ys. Each activity can be taught alone or several can be taught together. See the chart below for individual timings. </a:t>
            </a:r>
          </a:p>
        </p:txBody>
      </p:sp>
      <p:sp>
        <p:nvSpPr>
          <p:cNvPr id="153" name="Shape 153"/>
          <p:cNvSpPr/>
          <p:nvPr/>
        </p:nvSpPr>
        <p:spPr>
          <a:xfrm>
            <a:off x="734003" y="4008573"/>
            <a:ext cx="3624543" cy="1757643"/>
          </a:xfrm>
          <a:prstGeom prst="rect">
            <a:avLst/>
          </a:prstGeom>
          <a:ln w="12700">
            <a:miter lim="400000"/>
          </a:ln>
          <a:extLst>
            <a:ext uri="{C572A759-6A51-4108-AA02-DFA0A04FC94B}">
              <ma14:wrappingTextBoxFlag xmlns:ma14="http://schemas.microsoft.com/office/mac/drawingml/2011/main" val="1"/>
            </a:ext>
          </a:extLst>
        </p:spPr>
        <p:txBody>
          <a:bodyPr wrap="none" lIns="91421" tIns="91421" rIns="91421" bIns="91421">
            <a:spAutoFit/>
          </a:bodyPr>
          <a:lstStyle>
            <a:lvl1pPr>
              <a:defRPr sz="10800">
                <a:solidFill>
                  <a:srgbClr val="25C8B4"/>
                </a:solidFill>
                <a:latin typeface="Gill Sans"/>
                <a:ea typeface="Gill Sans"/>
                <a:cs typeface="Gill Sans"/>
                <a:sym typeface="Gill Sans"/>
              </a:defRPr>
            </a:lvl1pPr>
          </a:lstStyle>
          <a:p>
            <a:pPr/>
            <a:r>
              <a:t>2.5hrs</a:t>
            </a:r>
          </a:p>
        </p:txBody>
      </p:sp>
      <p:sp>
        <p:nvSpPr>
          <p:cNvPr id="154" name="Shape 154"/>
          <p:cNvSpPr/>
          <p:nvPr/>
        </p:nvSpPr>
        <p:spPr>
          <a:xfrm>
            <a:off x="3059062" y="10137495"/>
            <a:ext cx="1402725" cy="1336490"/>
          </a:xfrm>
          <a:prstGeom prst="rect">
            <a:avLst/>
          </a:prstGeom>
          <a:ln w="12700">
            <a:miter lim="400000"/>
          </a:ln>
          <a:extLst>
            <a:ext uri="{C572A759-6A51-4108-AA02-DFA0A04FC94B}">
              <ma14:wrappingTextBoxFlag xmlns:ma14="http://schemas.microsoft.com/office/mac/drawingml/2011/main" val="1"/>
            </a:ext>
          </a:extLst>
        </p:spPr>
        <p:txBody>
          <a:bodyPr wrap="none" lIns="91421" tIns="91421" rIns="91421" bIns="91421">
            <a:spAutoFit/>
          </a:bodyPr>
          <a:lstStyle/>
          <a:p>
            <a:pPr algn="ctr">
              <a:lnSpc>
                <a:spcPct val="130000"/>
              </a:lnSpc>
              <a:defRPr sz="3000">
                <a:solidFill>
                  <a:srgbClr val="53585F"/>
                </a:solidFill>
                <a:latin typeface="Futura"/>
                <a:ea typeface="Futura"/>
                <a:cs typeface="Futura"/>
                <a:sym typeface="Futura"/>
              </a:defRPr>
            </a:pPr>
            <a:r>
              <a:t>Intro</a:t>
            </a:r>
          </a:p>
          <a:p>
            <a:pPr algn="ctr">
              <a:lnSpc>
                <a:spcPct val="130000"/>
              </a:lnSpc>
              <a:defRPr sz="3000">
                <a:solidFill>
                  <a:srgbClr val="53585F"/>
                </a:solidFill>
                <a:latin typeface="Futura"/>
                <a:ea typeface="Futura"/>
                <a:cs typeface="Futura"/>
                <a:sym typeface="Futura"/>
              </a:defRPr>
            </a:pPr>
            <a:r>
              <a:t>10</a:t>
            </a:r>
            <a:r>
              <a:t>mins</a:t>
            </a:r>
          </a:p>
        </p:txBody>
      </p:sp>
      <p:sp>
        <p:nvSpPr>
          <p:cNvPr id="155" name="Shape 155"/>
          <p:cNvSpPr/>
          <p:nvPr/>
        </p:nvSpPr>
        <p:spPr>
          <a:xfrm>
            <a:off x="5292733" y="9378688"/>
            <a:ext cx="3875395" cy="1993486"/>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p>
            <a:pPr algn="ctr">
              <a:lnSpc>
                <a:spcPct val="130000"/>
              </a:lnSpc>
              <a:defRPr sz="3000">
                <a:solidFill>
                  <a:srgbClr val="53585F"/>
                </a:solidFill>
                <a:latin typeface="Futura"/>
                <a:ea typeface="Futura"/>
                <a:cs typeface="Futura"/>
                <a:sym typeface="Futura"/>
              </a:defRPr>
            </a:pPr>
            <a:r>
              <a:t>Digital</a:t>
            </a:r>
          </a:p>
          <a:p>
            <a:pPr algn="ctr">
              <a:lnSpc>
                <a:spcPct val="130000"/>
              </a:lnSpc>
              <a:defRPr sz="3000">
                <a:solidFill>
                  <a:srgbClr val="53585F"/>
                </a:solidFill>
                <a:latin typeface="Futura"/>
                <a:ea typeface="Futura"/>
                <a:cs typeface="Futura"/>
                <a:sym typeface="Futura"/>
              </a:defRPr>
            </a:pPr>
            <a:r>
              <a:t>Mapping</a:t>
            </a:r>
          </a:p>
          <a:p>
            <a:pPr algn="ctr">
              <a:lnSpc>
                <a:spcPct val="130000"/>
              </a:lnSpc>
              <a:defRPr sz="3000">
                <a:solidFill>
                  <a:srgbClr val="53585F"/>
                </a:solidFill>
                <a:latin typeface="Futura"/>
                <a:ea typeface="Futura"/>
                <a:cs typeface="Futura"/>
                <a:sym typeface="Futura"/>
              </a:defRPr>
            </a:pPr>
            <a:r>
              <a:t>3</a:t>
            </a:r>
            <a:r>
              <a:t>0mins</a:t>
            </a:r>
          </a:p>
        </p:txBody>
      </p:sp>
      <p:sp>
        <p:nvSpPr>
          <p:cNvPr id="156" name="Shape 156"/>
          <p:cNvSpPr/>
          <p:nvPr/>
        </p:nvSpPr>
        <p:spPr>
          <a:xfrm>
            <a:off x="16226341" y="8164996"/>
            <a:ext cx="2364899" cy="1336491"/>
          </a:xfrm>
          <a:prstGeom prst="rect">
            <a:avLst/>
          </a:prstGeom>
          <a:ln w="12700">
            <a:miter lim="400000"/>
          </a:ln>
          <a:extLst>
            <a:ext uri="{C572A759-6A51-4108-AA02-DFA0A04FC94B}">
              <ma14:wrappingTextBoxFlag xmlns:ma14="http://schemas.microsoft.com/office/mac/drawingml/2011/main" val="1"/>
            </a:ext>
          </a:extLst>
        </p:spPr>
        <p:txBody>
          <a:bodyPr wrap="none" lIns="91421" tIns="91421" rIns="91421" bIns="91421">
            <a:spAutoFit/>
          </a:bodyPr>
          <a:lstStyle/>
          <a:p>
            <a:pPr algn="ctr">
              <a:lnSpc>
                <a:spcPct val="130000"/>
              </a:lnSpc>
              <a:defRPr sz="3000">
                <a:solidFill>
                  <a:srgbClr val="53585F"/>
                </a:solidFill>
                <a:latin typeface="Futura"/>
                <a:ea typeface="Futura"/>
                <a:cs typeface="Futura"/>
                <a:sym typeface="Futura"/>
              </a:defRPr>
            </a:pPr>
            <a:r>
              <a:t>Reporting</a:t>
            </a:r>
          </a:p>
          <a:p>
            <a:pPr algn="ctr">
              <a:lnSpc>
                <a:spcPct val="130000"/>
              </a:lnSpc>
              <a:defRPr sz="3000">
                <a:solidFill>
                  <a:srgbClr val="53585F"/>
                </a:solidFill>
                <a:latin typeface="Futura"/>
                <a:ea typeface="Futura"/>
                <a:cs typeface="Futura"/>
                <a:sym typeface="Futura"/>
              </a:defRPr>
            </a:pPr>
            <a:r>
              <a:t>1  hr 20mins</a:t>
            </a:r>
          </a:p>
        </p:txBody>
      </p:sp>
      <p:sp>
        <p:nvSpPr>
          <p:cNvPr id="157" name="Shape 157"/>
          <p:cNvSpPr/>
          <p:nvPr/>
        </p:nvSpPr>
        <p:spPr>
          <a:xfrm>
            <a:off x="5811165" y="1580958"/>
            <a:ext cx="12757771" cy="125395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ctr">
              <a:defRPr sz="7600">
                <a:solidFill>
                  <a:srgbClr val="91969B"/>
                </a:solidFill>
                <a:latin typeface="Futura"/>
                <a:ea typeface="Futura"/>
                <a:cs typeface="Futura"/>
                <a:sym typeface="Futura"/>
              </a:defRPr>
            </a:lvl1pPr>
          </a:lstStyle>
          <a:p>
            <a:pPr/>
            <a:r>
              <a:t>A C T I V I T Y  T I M I N G S</a:t>
            </a:r>
          </a:p>
        </p:txBody>
      </p:sp>
      <p:sp>
        <p:nvSpPr>
          <p:cNvPr id="158" name="Shape 158"/>
          <p:cNvSpPr/>
          <p:nvPr/>
        </p:nvSpPr>
        <p:spPr>
          <a:xfrm>
            <a:off x="8510871" y="916644"/>
            <a:ext cx="7349556" cy="5207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ctr">
              <a:defRPr b="1" cap="all">
                <a:solidFill>
                  <a:srgbClr val="25C8B4"/>
                </a:solidFill>
                <a:latin typeface="Gill Sans"/>
                <a:ea typeface="Gill Sans"/>
                <a:cs typeface="Gill Sans"/>
                <a:sym typeface="Gill Sans"/>
              </a:defRPr>
            </a:lvl1pPr>
          </a:lstStyle>
          <a:p>
            <a:pPr/>
            <a:r>
              <a:t>MAKING THE DESERT BLOOM</a:t>
            </a:r>
          </a:p>
        </p:txBody>
      </p:sp>
      <p:sp>
        <p:nvSpPr>
          <p:cNvPr id="159" name="Shape 159"/>
          <p:cNvSpPr/>
          <p:nvPr/>
        </p:nvSpPr>
        <p:spPr>
          <a:xfrm>
            <a:off x="16480206" y="6089879"/>
            <a:ext cx="1731151" cy="1806945"/>
          </a:xfrm>
          <a:prstGeom prst="ellipse">
            <a:avLst/>
          </a:prstGeom>
          <a:solidFill>
            <a:srgbClr val="F94151"/>
          </a:solidFill>
          <a:ln w="25400">
            <a:solidFill>
              <a:srgbClr val="000000">
                <a:alpha val="0"/>
              </a:srgbClr>
            </a:solidFill>
            <a:miter lim="400000"/>
          </a:ln>
        </p:spPr>
        <p:txBody>
          <a:bodyPr lIns="45718" tIns="45718" rIns="45718" bIns="45718" anchor="ctr"/>
          <a:lstStyle/>
          <a:p>
            <a:pPr>
              <a:defRPr sz="5600">
                <a:solidFill>
                  <a:srgbClr val="91969B"/>
                </a:solidFill>
                <a:effectLst>
                  <a:outerShdw sx="100000" sy="100000" kx="0" ky="0" algn="b" rotWithShape="0" blurRad="38100" dist="38100" dir="2700000">
                    <a:srgbClr val="000000"/>
                  </a:outerShdw>
                </a:effectLst>
                <a:latin typeface="Gill Sans"/>
                <a:ea typeface="Gill Sans"/>
                <a:cs typeface="Gill Sans"/>
                <a:sym typeface="Gill Sans"/>
              </a:defRPr>
            </a:pPr>
          </a:p>
        </p:txBody>
      </p:sp>
      <p:sp>
        <p:nvSpPr>
          <p:cNvPr id="160" name="Shape 160"/>
          <p:cNvSpPr/>
          <p:nvPr/>
        </p:nvSpPr>
        <p:spPr>
          <a:xfrm>
            <a:off x="723118" y="712814"/>
            <a:ext cx="2429113" cy="930223"/>
          </a:xfrm>
          <a:prstGeom prst="rect">
            <a:avLst/>
          </a:prstGeom>
          <a:solidFill>
            <a:schemeClr val="accent5"/>
          </a:solidFill>
          <a:ln w="12700">
            <a:miter lim="400000"/>
          </a:ln>
          <a:extLst>
            <a:ext uri="{C572A759-6A51-4108-AA02-DFA0A04FC94B}">
              <ma14:wrappingTextBoxFlag xmlns:ma14="http://schemas.microsoft.com/office/mac/drawingml/2011/main" val="1"/>
            </a:ext>
          </a:extLst>
        </p:spPr>
        <p:txBody>
          <a:bodyPr lIns="0" tIns="0" rIns="0" bIns="0">
            <a:spAutoFit/>
          </a:bodyPr>
          <a:lstStyle/>
          <a:p>
            <a:pPr algn="ctr">
              <a:lnSpc>
                <a:spcPts val="3400"/>
              </a:lnSpc>
              <a:spcBef>
                <a:spcPts val="500"/>
              </a:spcBef>
              <a:defRPr b="1" sz="3000">
                <a:solidFill>
                  <a:srgbClr val="FFFFFF"/>
                </a:solidFill>
                <a:latin typeface="Gill Sans"/>
                <a:ea typeface="Gill Sans"/>
                <a:cs typeface="Gill Sans"/>
                <a:sym typeface="Gill Sans"/>
              </a:defRPr>
            </a:pPr>
            <a:r>
              <a:t>Teacher</a:t>
            </a:r>
          </a:p>
          <a:p>
            <a:pPr algn="ctr">
              <a:lnSpc>
                <a:spcPts val="3400"/>
              </a:lnSpc>
              <a:spcBef>
                <a:spcPts val="500"/>
              </a:spcBef>
              <a:defRPr b="1" sz="3000">
                <a:solidFill>
                  <a:srgbClr val="FFFFFF"/>
                </a:solidFill>
                <a:latin typeface="Gill Sans"/>
                <a:ea typeface="Gill Sans"/>
                <a:cs typeface="Gill Sans"/>
                <a:sym typeface="Gill Sans"/>
              </a:defRPr>
            </a:pPr>
            <a:r>
              <a:t>Brief</a:t>
            </a:r>
          </a:p>
        </p:txBody>
      </p:sp>
      <p:sp>
        <p:nvSpPr>
          <p:cNvPr id="161" name="Shape 161"/>
          <p:cNvSpPr/>
          <p:nvPr/>
        </p:nvSpPr>
        <p:spPr>
          <a:xfrm>
            <a:off x="6234722" y="7405471"/>
            <a:ext cx="1991417" cy="1986473"/>
          </a:xfrm>
          <a:prstGeom prst="ellipse">
            <a:avLst/>
          </a:prstGeom>
          <a:solidFill>
            <a:schemeClr val="accent4">
              <a:satOff val="-10819"/>
              <a:lumOff val="13333"/>
            </a:schemeClr>
          </a:solidFill>
          <a:ln w="12700">
            <a:miter lim="400000"/>
          </a:ln>
        </p:spPr>
        <p:txBody>
          <a:bodyPr lIns="45718" tIns="45718" rIns="45718" bIns="45718" anchor="ctr"/>
          <a:lstStyle/>
          <a:p>
            <a:pPr algn="ctr">
              <a:defRPr sz="4800">
                <a:solidFill>
                  <a:srgbClr val="FFFFFF"/>
                </a:solidFill>
              </a:defRPr>
            </a:pPr>
          </a:p>
        </p:txBody>
      </p:sp>
      <p:sp>
        <p:nvSpPr>
          <p:cNvPr id="162" name="Shape 162"/>
          <p:cNvSpPr/>
          <p:nvPr/>
        </p:nvSpPr>
        <p:spPr>
          <a:xfrm>
            <a:off x="6716515" y="7820852"/>
            <a:ext cx="1027832" cy="11557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97" y="11778"/>
                </a:moveTo>
                <a:cubicBezTo>
                  <a:pt x="11177" y="16424"/>
                  <a:pt x="11177" y="16424"/>
                  <a:pt x="11177" y="16424"/>
                </a:cubicBezTo>
                <a:cubicBezTo>
                  <a:pt x="11177" y="16709"/>
                  <a:pt x="10926" y="16709"/>
                  <a:pt x="10926" y="16709"/>
                </a:cubicBezTo>
                <a:cubicBezTo>
                  <a:pt x="10674" y="16709"/>
                  <a:pt x="10674" y="16709"/>
                  <a:pt x="10423" y="16424"/>
                </a:cubicBezTo>
                <a:cubicBezTo>
                  <a:pt x="539" y="11778"/>
                  <a:pt x="539" y="11778"/>
                  <a:pt x="539" y="11778"/>
                </a:cubicBezTo>
                <a:cubicBezTo>
                  <a:pt x="252" y="11778"/>
                  <a:pt x="0" y="11208"/>
                  <a:pt x="0" y="10922"/>
                </a:cubicBezTo>
                <a:cubicBezTo>
                  <a:pt x="0" y="10066"/>
                  <a:pt x="539" y="9781"/>
                  <a:pt x="1042" y="9781"/>
                </a:cubicBezTo>
                <a:cubicBezTo>
                  <a:pt x="1294" y="9781"/>
                  <a:pt x="1294" y="9781"/>
                  <a:pt x="1545" y="9781"/>
                </a:cubicBezTo>
                <a:cubicBezTo>
                  <a:pt x="10926" y="14101"/>
                  <a:pt x="10926" y="14101"/>
                  <a:pt x="10926" y="14101"/>
                </a:cubicBezTo>
                <a:cubicBezTo>
                  <a:pt x="20342" y="9781"/>
                  <a:pt x="20342" y="9781"/>
                  <a:pt x="20342" y="9781"/>
                </a:cubicBezTo>
                <a:lnTo>
                  <a:pt x="20594" y="9781"/>
                </a:lnTo>
                <a:cubicBezTo>
                  <a:pt x="21348" y="9781"/>
                  <a:pt x="21600" y="10066"/>
                  <a:pt x="21600" y="10922"/>
                </a:cubicBezTo>
                <a:cubicBezTo>
                  <a:pt x="21600" y="11208"/>
                  <a:pt x="21348" y="11778"/>
                  <a:pt x="21097" y="11778"/>
                </a:cubicBezTo>
                <a:close/>
                <a:moveTo>
                  <a:pt x="21097" y="6888"/>
                </a:moveTo>
                <a:cubicBezTo>
                  <a:pt x="11177" y="11493"/>
                  <a:pt x="11177" y="11493"/>
                  <a:pt x="11177" y="11493"/>
                </a:cubicBezTo>
                <a:lnTo>
                  <a:pt x="10926" y="11493"/>
                </a:lnTo>
                <a:cubicBezTo>
                  <a:pt x="10674" y="11493"/>
                  <a:pt x="10674" y="11493"/>
                  <a:pt x="10423" y="11493"/>
                </a:cubicBezTo>
                <a:cubicBezTo>
                  <a:pt x="539" y="6888"/>
                  <a:pt x="539" y="6888"/>
                  <a:pt x="539" y="6888"/>
                </a:cubicBezTo>
                <a:cubicBezTo>
                  <a:pt x="252" y="6602"/>
                  <a:pt x="0" y="6317"/>
                  <a:pt x="0" y="5746"/>
                </a:cubicBezTo>
                <a:cubicBezTo>
                  <a:pt x="0" y="5461"/>
                  <a:pt x="252" y="4891"/>
                  <a:pt x="539" y="4891"/>
                </a:cubicBezTo>
                <a:cubicBezTo>
                  <a:pt x="10423" y="285"/>
                  <a:pt x="10423" y="285"/>
                  <a:pt x="10423" y="285"/>
                </a:cubicBezTo>
                <a:cubicBezTo>
                  <a:pt x="10674" y="0"/>
                  <a:pt x="10674" y="0"/>
                  <a:pt x="10926" y="0"/>
                </a:cubicBezTo>
                <a:cubicBezTo>
                  <a:pt x="10926" y="0"/>
                  <a:pt x="11177" y="0"/>
                  <a:pt x="11177" y="285"/>
                </a:cubicBezTo>
                <a:cubicBezTo>
                  <a:pt x="21097" y="4891"/>
                  <a:pt x="21097" y="4891"/>
                  <a:pt x="21097" y="4891"/>
                </a:cubicBezTo>
                <a:cubicBezTo>
                  <a:pt x="21348" y="4891"/>
                  <a:pt x="21600" y="5461"/>
                  <a:pt x="21600" y="5746"/>
                </a:cubicBezTo>
                <a:cubicBezTo>
                  <a:pt x="21600" y="6317"/>
                  <a:pt x="21348" y="6602"/>
                  <a:pt x="21097" y="6888"/>
                </a:cubicBezTo>
                <a:close/>
                <a:moveTo>
                  <a:pt x="1042" y="14672"/>
                </a:moveTo>
                <a:cubicBezTo>
                  <a:pt x="1294" y="14672"/>
                  <a:pt x="1294" y="14672"/>
                  <a:pt x="1545" y="14672"/>
                </a:cubicBezTo>
                <a:cubicBezTo>
                  <a:pt x="10926" y="19277"/>
                  <a:pt x="10926" y="19277"/>
                  <a:pt x="10926" y="19277"/>
                </a:cubicBezTo>
                <a:cubicBezTo>
                  <a:pt x="20342" y="14672"/>
                  <a:pt x="20342" y="14672"/>
                  <a:pt x="20342" y="14672"/>
                </a:cubicBezTo>
                <a:lnTo>
                  <a:pt x="20594" y="14672"/>
                </a:lnTo>
                <a:cubicBezTo>
                  <a:pt x="21348" y="14672"/>
                  <a:pt x="21600" y="15242"/>
                  <a:pt x="21600" y="15813"/>
                </a:cubicBezTo>
                <a:cubicBezTo>
                  <a:pt x="21600" y="16424"/>
                  <a:pt x="21348" y="16709"/>
                  <a:pt x="21097" y="16995"/>
                </a:cubicBezTo>
                <a:cubicBezTo>
                  <a:pt x="11177" y="21600"/>
                  <a:pt x="11177" y="21600"/>
                  <a:pt x="11177" y="21600"/>
                </a:cubicBezTo>
                <a:lnTo>
                  <a:pt x="10926" y="21600"/>
                </a:lnTo>
                <a:cubicBezTo>
                  <a:pt x="10674" y="21600"/>
                  <a:pt x="10674" y="21600"/>
                  <a:pt x="10423" y="21600"/>
                </a:cubicBezTo>
                <a:cubicBezTo>
                  <a:pt x="539" y="16995"/>
                  <a:pt x="539" y="16995"/>
                  <a:pt x="539" y="16995"/>
                </a:cubicBezTo>
                <a:cubicBezTo>
                  <a:pt x="252" y="16709"/>
                  <a:pt x="0" y="16424"/>
                  <a:pt x="0" y="15813"/>
                </a:cubicBezTo>
                <a:cubicBezTo>
                  <a:pt x="0" y="15242"/>
                  <a:pt x="539" y="14672"/>
                  <a:pt x="1042" y="14672"/>
                </a:cubicBezTo>
                <a:close/>
              </a:path>
            </a:pathLst>
          </a:custGeom>
          <a:solidFill>
            <a:srgbClr val="FFFFFF"/>
          </a:solidFill>
          <a:ln w="12700">
            <a:miter lim="400000"/>
          </a:ln>
        </p:spPr>
        <p:txBody>
          <a:bodyPr lIns="45718" tIns="45718" rIns="45718" bIns="45718" anchor="ctr"/>
          <a:lstStyle/>
          <a:p>
            <a:pPr>
              <a:defRPr>
                <a:solidFill>
                  <a:srgbClr val="91969B"/>
                </a:solidFill>
              </a:defRPr>
            </a:pPr>
          </a:p>
        </p:txBody>
      </p:sp>
      <p:sp>
        <p:nvSpPr>
          <p:cNvPr id="163" name="Shape 163"/>
          <p:cNvSpPr/>
          <p:nvPr/>
        </p:nvSpPr>
        <p:spPr>
          <a:xfrm>
            <a:off x="11454593" y="7010786"/>
            <a:ext cx="1147363" cy="11557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75" y="0"/>
                </a:moveTo>
                <a:cubicBezTo>
                  <a:pt x="4930" y="0"/>
                  <a:pt x="0" y="4930"/>
                  <a:pt x="0" y="10825"/>
                </a:cubicBezTo>
                <a:cubicBezTo>
                  <a:pt x="0" y="17077"/>
                  <a:pt x="4930" y="21600"/>
                  <a:pt x="10775" y="21600"/>
                </a:cubicBezTo>
                <a:cubicBezTo>
                  <a:pt x="16619" y="21600"/>
                  <a:pt x="21600" y="17077"/>
                  <a:pt x="21600" y="10825"/>
                </a:cubicBezTo>
                <a:cubicBezTo>
                  <a:pt x="21600" y="4930"/>
                  <a:pt x="16619" y="0"/>
                  <a:pt x="10775" y="0"/>
                </a:cubicBezTo>
                <a:close/>
                <a:moveTo>
                  <a:pt x="11639" y="19821"/>
                </a:moveTo>
                <a:cubicBezTo>
                  <a:pt x="11639" y="14840"/>
                  <a:pt x="11639" y="14840"/>
                  <a:pt x="11639" y="14840"/>
                </a:cubicBezTo>
                <a:cubicBezTo>
                  <a:pt x="9860" y="14840"/>
                  <a:pt x="9860" y="14840"/>
                  <a:pt x="9860" y="14840"/>
                </a:cubicBezTo>
                <a:cubicBezTo>
                  <a:pt x="9860" y="19821"/>
                  <a:pt x="9860" y="19821"/>
                  <a:pt x="9860" y="19821"/>
                </a:cubicBezTo>
                <a:cubicBezTo>
                  <a:pt x="5794" y="19313"/>
                  <a:pt x="2236" y="15755"/>
                  <a:pt x="1779" y="11689"/>
                </a:cubicBezTo>
                <a:cubicBezTo>
                  <a:pt x="6709" y="11689"/>
                  <a:pt x="6709" y="11689"/>
                  <a:pt x="6709" y="11689"/>
                </a:cubicBezTo>
                <a:cubicBezTo>
                  <a:pt x="6709" y="9911"/>
                  <a:pt x="6709" y="9911"/>
                  <a:pt x="6709" y="9911"/>
                </a:cubicBezTo>
                <a:cubicBezTo>
                  <a:pt x="1779" y="9911"/>
                  <a:pt x="1779" y="9911"/>
                  <a:pt x="1779" y="9911"/>
                </a:cubicBezTo>
                <a:cubicBezTo>
                  <a:pt x="2236" y="5845"/>
                  <a:pt x="5794" y="2694"/>
                  <a:pt x="9860" y="2236"/>
                </a:cubicBezTo>
                <a:cubicBezTo>
                  <a:pt x="9860" y="7217"/>
                  <a:pt x="9860" y="7217"/>
                  <a:pt x="9860" y="7217"/>
                </a:cubicBezTo>
                <a:cubicBezTo>
                  <a:pt x="11639" y="7217"/>
                  <a:pt x="11639" y="7217"/>
                  <a:pt x="11639" y="7217"/>
                </a:cubicBezTo>
                <a:cubicBezTo>
                  <a:pt x="11639" y="2236"/>
                  <a:pt x="11639" y="2236"/>
                  <a:pt x="11639" y="2236"/>
                </a:cubicBezTo>
                <a:cubicBezTo>
                  <a:pt x="15755" y="2694"/>
                  <a:pt x="19313" y="5845"/>
                  <a:pt x="19313" y="9911"/>
                </a:cubicBezTo>
                <a:cubicBezTo>
                  <a:pt x="14840" y="9911"/>
                  <a:pt x="14840" y="9911"/>
                  <a:pt x="14840" y="9911"/>
                </a:cubicBezTo>
                <a:cubicBezTo>
                  <a:pt x="14840" y="11689"/>
                  <a:pt x="14840" y="11689"/>
                  <a:pt x="14840" y="11689"/>
                </a:cubicBezTo>
                <a:cubicBezTo>
                  <a:pt x="19313" y="11689"/>
                  <a:pt x="19313" y="11689"/>
                  <a:pt x="19313" y="11689"/>
                </a:cubicBezTo>
                <a:cubicBezTo>
                  <a:pt x="19313" y="15755"/>
                  <a:pt x="15755" y="19313"/>
                  <a:pt x="11639" y="19821"/>
                </a:cubicBezTo>
                <a:close/>
              </a:path>
            </a:pathLst>
          </a:custGeom>
          <a:solidFill>
            <a:srgbClr val="FFFFFF"/>
          </a:solidFill>
          <a:ln w="12700">
            <a:miter lim="400000"/>
          </a:ln>
        </p:spPr>
        <p:txBody>
          <a:bodyPr lIns="45718" tIns="45718" rIns="45718" bIns="45718" anchor="ctr"/>
          <a:lstStyle/>
          <a:p>
            <a:pPr>
              <a:defRPr>
                <a:solidFill>
                  <a:srgbClr val="91969B"/>
                </a:solidFill>
              </a:defRPr>
            </a:pPr>
          </a:p>
        </p:txBody>
      </p:sp>
      <p:sp>
        <p:nvSpPr>
          <p:cNvPr id="164" name="Shape 164"/>
          <p:cNvSpPr/>
          <p:nvPr/>
        </p:nvSpPr>
        <p:spPr>
          <a:xfrm>
            <a:off x="10119639" y="8720575"/>
            <a:ext cx="3875395" cy="1336490"/>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p>
            <a:pPr algn="ctr">
              <a:lnSpc>
                <a:spcPct val="130000"/>
              </a:lnSpc>
              <a:defRPr sz="3000">
                <a:solidFill>
                  <a:srgbClr val="53585F"/>
                </a:solidFill>
                <a:latin typeface="Futura"/>
                <a:ea typeface="Futura"/>
                <a:cs typeface="Futura"/>
                <a:sym typeface="Futura"/>
              </a:defRPr>
            </a:pPr>
            <a:r>
              <a:t>Calculating</a:t>
            </a:r>
          </a:p>
          <a:p>
            <a:pPr algn="ctr">
              <a:lnSpc>
                <a:spcPct val="130000"/>
              </a:lnSpc>
              <a:defRPr sz="3000">
                <a:solidFill>
                  <a:srgbClr val="53585F"/>
                </a:solidFill>
                <a:latin typeface="Futura"/>
                <a:ea typeface="Futura"/>
                <a:cs typeface="Futura"/>
                <a:sym typeface="Futura"/>
              </a:defRPr>
            </a:pPr>
            <a:r>
              <a:t>3</a:t>
            </a:r>
            <a:r>
              <a:t>0mins</a:t>
            </a:r>
          </a:p>
        </p:txBody>
      </p:sp>
      <p:sp>
        <p:nvSpPr>
          <p:cNvPr id="165" name="Shape 165"/>
          <p:cNvSpPr/>
          <p:nvPr/>
        </p:nvSpPr>
        <p:spPr>
          <a:xfrm>
            <a:off x="16866900" y="6479583"/>
            <a:ext cx="957761" cy="1027539"/>
          </a:xfrm>
          <a:custGeom>
            <a:avLst/>
            <a:gdLst/>
            <a:ahLst/>
            <a:cxnLst>
              <a:cxn ang="0">
                <a:pos x="wd2" y="hd2"/>
              </a:cxn>
              <a:cxn ang="5400000">
                <a:pos x="wd2" y="hd2"/>
              </a:cxn>
              <a:cxn ang="10800000">
                <a:pos x="wd2" y="hd2"/>
              </a:cxn>
              <a:cxn ang="16200000">
                <a:pos x="wd2" y="hd2"/>
              </a:cxn>
            </a:cxnLst>
            <a:rect l="0" t="0" r="r" b="b"/>
            <a:pathLst>
              <a:path w="21535" h="21535" fill="norm" stroke="1" extrusionOk="0">
                <a:moveTo>
                  <a:pt x="21339" y="3361"/>
                </a:moveTo>
                <a:cubicBezTo>
                  <a:pt x="18989" y="5484"/>
                  <a:pt x="18989" y="5484"/>
                  <a:pt x="18989" y="5484"/>
                </a:cubicBezTo>
                <a:cubicBezTo>
                  <a:pt x="16079" y="2579"/>
                  <a:pt x="16079" y="2579"/>
                  <a:pt x="16079" y="2579"/>
                </a:cubicBezTo>
                <a:cubicBezTo>
                  <a:pt x="18205" y="196"/>
                  <a:pt x="18205" y="196"/>
                  <a:pt x="18205" y="196"/>
                </a:cubicBezTo>
                <a:cubicBezTo>
                  <a:pt x="18727" y="-65"/>
                  <a:pt x="19250" y="-65"/>
                  <a:pt x="19772" y="196"/>
                </a:cubicBezTo>
                <a:cubicBezTo>
                  <a:pt x="21339" y="1797"/>
                  <a:pt x="21339" y="1797"/>
                  <a:pt x="21339" y="1797"/>
                </a:cubicBezTo>
                <a:cubicBezTo>
                  <a:pt x="21600" y="2318"/>
                  <a:pt x="21600" y="2840"/>
                  <a:pt x="21339" y="3361"/>
                </a:cubicBezTo>
                <a:close/>
                <a:moveTo>
                  <a:pt x="5521" y="12858"/>
                </a:moveTo>
                <a:cubicBezTo>
                  <a:pt x="8692" y="15725"/>
                  <a:pt x="8692" y="15725"/>
                  <a:pt x="8692" y="15725"/>
                </a:cubicBezTo>
                <a:cubicBezTo>
                  <a:pt x="4738" y="16805"/>
                  <a:pt x="4738" y="16805"/>
                  <a:pt x="4738" y="16805"/>
                </a:cubicBezTo>
                <a:lnTo>
                  <a:pt x="5521" y="12858"/>
                </a:lnTo>
                <a:close/>
                <a:moveTo>
                  <a:pt x="18205" y="6266"/>
                </a:moveTo>
                <a:cubicBezTo>
                  <a:pt x="9476" y="15204"/>
                  <a:pt x="9476" y="15204"/>
                  <a:pt x="9476" y="15204"/>
                </a:cubicBezTo>
                <a:cubicBezTo>
                  <a:pt x="6305" y="12038"/>
                  <a:pt x="6305" y="12038"/>
                  <a:pt x="6305" y="12038"/>
                </a:cubicBezTo>
                <a:cubicBezTo>
                  <a:pt x="15295" y="3361"/>
                  <a:pt x="15295" y="3361"/>
                  <a:pt x="15295" y="3361"/>
                </a:cubicBezTo>
                <a:lnTo>
                  <a:pt x="18205" y="6266"/>
                </a:lnTo>
                <a:close/>
                <a:moveTo>
                  <a:pt x="2089" y="3101"/>
                </a:moveTo>
                <a:cubicBezTo>
                  <a:pt x="2089" y="19412"/>
                  <a:pt x="2089" y="19412"/>
                  <a:pt x="2089" y="19412"/>
                </a:cubicBezTo>
                <a:cubicBezTo>
                  <a:pt x="18466" y="19412"/>
                  <a:pt x="18466" y="19412"/>
                  <a:pt x="18466" y="19412"/>
                </a:cubicBezTo>
                <a:cubicBezTo>
                  <a:pt x="18466" y="7569"/>
                  <a:pt x="18466" y="7569"/>
                  <a:pt x="18466" y="7569"/>
                </a:cubicBezTo>
                <a:cubicBezTo>
                  <a:pt x="20555" y="5484"/>
                  <a:pt x="20555" y="5484"/>
                  <a:pt x="20555" y="5484"/>
                </a:cubicBezTo>
                <a:cubicBezTo>
                  <a:pt x="20555" y="20492"/>
                  <a:pt x="20555" y="20492"/>
                  <a:pt x="20555" y="20492"/>
                </a:cubicBezTo>
                <a:cubicBezTo>
                  <a:pt x="20555" y="21014"/>
                  <a:pt x="20033" y="21535"/>
                  <a:pt x="19511" y="21535"/>
                </a:cubicBezTo>
                <a:cubicBezTo>
                  <a:pt x="1045" y="21535"/>
                  <a:pt x="1045" y="21535"/>
                  <a:pt x="1045" y="21535"/>
                </a:cubicBezTo>
                <a:cubicBezTo>
                  <a:pt x="522" y="21535"/>
                  <a:pt x="0" y="21014"/>
                  <a:pt x="0" y="20492"/>
                </a:cubicBezTo>
                <a:cubicBezTo>
                  <a:pt x="0" y="2058"/>
                  <a:pt x="0" y="2058"/>
                  <a:pt x="0" y="2058"/>
                </a:cubicBezTo>
                <a:cubicBezTo>
                  <a:pt x="0" y="1536"/>
                  <a:pt x="522" y="978"/>
                  <a:pt x="1045" y="978"/>
                </a:cubicBezTo>
                <a:cubicBezTo>
                  <a:pt x="16079" y="978"/>
                  <a:pt x="16079" y="978"/>
                  <a:pt x="16079" y="978"/>
                </a:cubicBezTo>
                <a:cubicBezTo>
                  <a:pt x="13990" y="3101"/>
                  <a:pt x="13990" y="3101"/>
                  <a:pt x="13990" y="3101"/>
                </a:cubicBezTo>
                <a:lnTo>
                  <a:pt x="2089" y="3101"/>
                </a:lnTo>
                <a:close/>
              </a:path>
            </a:pathLst>
          </a:custGeom>
          <a:blipFill>
            <a:blip r:embed="rId5"/>
          </a:blipFill>
          <a:ln w="12700">
            <a:miter lim="400000"/>
          </a:ln>
        </p:spPr>
        <p:txBody>
          <a:bodyPr lIns="45718" tIns="45718" rIns="45718" bIns="45718" anchor="ctr"/>
          <a:lstStyle/>
          <a:p>
            <a:pPr>
              <a:defRPr>
                <a:solidFill>
                  <a:srgbClr val="91969B"/>
                </a:solidFill>
              </a:defRPr>
            </a:pPr>
          </a:p>
        </p:txBody>
      </p:sp>
      <p:sp>
        <p:nvSpPr>
          <p:cNvPr id="166" name="Shape 166"/>
          <p:cNvSpPr/>
          <p:nvPr/>
        </p:nvSpPr>
        <p:spPr>
          <a:xfrm>
            <a:off x="3497067" y="8611217"/>
            <a:ext cx="844155" cy="1027538"/>
          </a:xfrm>
          <a:custGeom>
            <a:avLst/>
            <a:gdLst/>
            <a:ahLst/>
            <a:cxnLst>
              <a:cxn ang="0">
                <a:pos x="wd2" y="hd2"/>
              </a:cxn>
              <a:cxn ang="5400000">
                <a:pos x="wd2" y="hd2"/>
              </a:cxn>
              <a:cxn ang="10800000">
                <a:pos x="wd2" y="hd2"/>
              </a:cxn>
              <a:cxn ang="16200000">
                <a:pos x="wd2" y="hd2"/>
              </a:cxn>
            </a:cxnLst>
            <a:rect l="0" t="0" r="r" b="b"/>
            <a:pathLst>
              <a:path w="21348" h="17053" fill="norm" stroke="1" extrusionOk="0">
                <a:moveTo>
                  <a:pt x="20740" y="3005"/>
                </a:moveTo>
                <a:cubicBezTo>
                  <a:pt x="7216" y="7674"/>
                  <a:pt x="12712" y="-4547"/>
                  <a:pt x="2103" y="1949"/>
                </a:cubicBezTo>
                <a:cubicBezTo>
                  <a:pt x="0" y="2680"/>
                  <a:pt x="0" y="2680"/>
                  <a:pt x="0" y="2680"/>
                </a:cubicBezTo>
                <a:cubicBezTo>
                  <a:pt x="4205" y="17053"/>
                  <a:pt x="4205" y="17053"/>
                  <a:pt x="4205" y="17053"/>
                </a:cubicBezTo>
                <a:cubicBezTo>
                  <a:pt x="6738" y="17053"/>
                  <a:pt x="6738" y="17053"/>
                  <a:pt x="6738" y="17053"/>
                </a:cubicBezTo>
                <a:cubicBezTo>
                  <a:pt x="4635" y="9867"/>
                  <a:pt x="4635" y="9867"/>
                  <a:pt x="4635" y="9867"/>
                </a:cubicBezTo>
                <a:cubicBezTo>
                  <a:pt x="14002" y="3370"/>
                  <a:pt x="10179" y="17053"/>
                  <a:pt x="21170" y="3370"/>
                </a:cubicBezTo>
                <a:cubicBezTo>
                  <a:pt x="21600" y="3370"/>
                  <a:pt x="21170" y="3005"/>
                  <a:pt x="20740" y="3005"/>
                </a:cubicBezTo>
              </a:path>
            </a:pathLst>
          </a:custGeom>
          <a:solidFill>
            <a:srgbClr val="FFFFFF"/>
          </a:solidFill>
          <a:ln w="12700">
            <a:miter lim="400000"/>
          </a:ln>
        </p:spPr>
        <p:txBody>
          <a:bodyPr lIns="45718" tIns="45718" rIns="45718" bIns="45718" anchor="ctr"/>
          <a:lstStyle/>
          <a:p>
            <a:pPr>
              <a:defRPr sz="3900">
                <a:solidFill>
                  <a:srgbClr val="91969B"/>
                </a:solidFill>
              </a:defRPr>
            </a:pPr>
          </a:p>
        </p:txBody>
      </p:sp>
    </p:spTree>
  </p:cSld>
  <p:clrMapOvr>
    <a:masterClrMapping/>
  </p:clrMapOvr>
  <mc:AlternateContent xmlns:mc="http://schemas.openxmlformats.org/markup-compatibility/2006">
    <mc:Choice xmlns:p14="http://schemas.microsoft.com/office/powerpoint/2010/main" Requires="p14">
      <p:transition spd="slow" advClick="1" p14:dur="175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 grpId="1" fill="hold">
                                  <p:stCondLst>
                                    <p:cond delay="0"/>
                                  </p:stCondLst>
                                  <p:iterate type="el" backwards="0">
                                    <p:tmAbs val="0"/>
                                  </p:iterate>
                                  <p:childTnLst>
                                    <p:set>
                                      <p:cBhvr>
                                        <p:cTn id="6" fill="hold"/>
                                        <p:tgtEl>
                                          <p:spTgt spid="144"/>
                                        </p:tgtEl>
                                        <p:attrNameLst>
                                          <p:attrName>style.visibility</p:attrName>
                                        </p:attrNameLst>
                                      </p:cBhvr>
                                      <p:to>
                                        <p:strVal val="visible"/>
                                      </p:to>
                                    </p:set>
                                    <p:anim calcmode="lin" valueType="num">
                                      <p:cBhvr>
                                        <p:cTn id="7" dur="1000" fill="hold"/>
                                        <p:tgtEl>
                                          <p:spTgt spid="144"/>
                                        </p:tgtEl>
                                        <p:attrNameLst>
                                          <p:attrName>ppt_x</p:attrName>
                                        </p:attrNameLst>
                                      </p:cBhvr>
                                      <p:tavLst>
                                        <p:tav tm="0">
                                          <p:val>
                                            <p:strVal val="0-#ppt_w/2"/>
                                          </p:val>
                                        </p:tav>
                                        <p:tav tm="100000">
                                          <p:val>
                                            <p:strVal val="#ppt_x"/>
                                          </p:val>
                                        </p:tav>
                                      </p:tavLst>
                                    </p:anim>
                                    <p:anim calcmode="lin" valueType="num">
                                      <p:cBhvr>
                                        <p:cTn id="8" dur="1000" fill="hold"/>
                                        <p:tgtEl>
                                          <p:spTgt spid="14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Class="entr" nodeType="afterEffect" presetSubtype="8" presetID="2" grpId="2" fill="hold">
                                  <p:stCondLst>
                                    <p:cond delay="0"/>
                                  </p:stCondLst>
                                  <p:iterate type="el" backwards="0">
                                    <p:tmAbs val="0"/>
                                  </p:iterate>
                                  <p:childTnLst>
                                    <p:set>
                                      <p:cBhvr>
                                        <p:cTn id="11" fill="hold"/>
                                        <p:tgtEl>
                                          <p:spTgt spid="145"/>
                                        </p:tgtEl>
                                        <p:attrNameLst>
                                          <p:attrName>style.visibility</p:attrName>
                                        </p:attrNameLst>
                                      </p:cBhvr>
                                      <p:to>
                                        <p:strVal val="visible"/>
                                      </p:to>
                                    </p:set>
                                    <p:anim calcmode="lin" valueType="num">
                                      <p:cBhvr>
                                        <p:cTn id="12" dur="1000" fill="hold"/>
                                        <p:tgtEl>
                                          <p:spTgt spid="145"/>
                                        </p:tgtEl>
                                        <p:attrNameLst>
                                          <p:attrName>ppt_x</p:attrName>
                                        </p:attrNameLst>
                                      </p:cBhvr>
                                      <p:tavLst>
                                        <p:tav tm="0">
                                          <p:val>
                                            <p:strVal val="0-#ppt_w/2"/>
                                          </p:val>
                                        </p:tav>
                                        <p:tav tm="100000">
                                          <p:val>
                                            <p:strVal val="#ppt_x"/>
                                          </p:val>
                                        </p:tav>
                                      </p:tavLst>
                                    </p:anim>
                                    <p:anim calcmode="lin" valueType="num">
                                      <p:cBhvr>
                                        <p:cTn id="13" dur="1000" fill="hold"/>
                                        <p:tgtEl>
                                          <p:spTgt spid="145"/>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Class="entr" nodeType="afterEffect" presetSubtype="8" presetID="2" grpId="3" fill="hold">
                                  <p:stCondLst>
                                    <p:cond delay="0"/>
                                  </p:stCondLst>
                                  <p:iterate type="el" backwards="0">
                                    <p:tmAbs val="0"/>
                                  </p:iterate>
                                  <p:childTnLst>
                                    <p:set>
                                      <p:cBhvr>
                                        <p:cTn id="16" fill="hold"/>
                                        <p:tgtEl>
                                          <p:spTgt spid="146"/>
                                        </p:tgtEl>
                                        <p:attrNameLst>
                                          <p:attrName>style.visibility</p:attrName>
                                        </p:attrNameLst>
                                      </p:cBhvr>
                                      <p:to>
                                        <p:strVal val="visible"/>
                                      </p:to>
                                    </p:set>
                                    <p:anim calcmode="lin" valueType="num">
                                      <p:cBhvr>
                                        <p:cTn id="17" dur="1000" fill="hold"/>
                                        <p:tgtEl>
                                          <p:spTgt spid="146"/>
                                        </p:tgtEl>
                                        <p:attrNameLst>
                                          <p:attrName>ppt_x</p:attrName>
                                        </p:attrNameLst>
                                      </p:cBhvr>
                                      <p:tavLst>
                                        <p:tav tm="0">
                                          <p:val>
                                            <p:strVal val="0-#ppt_w/2"/>
                                          </p:val>
                                        </p:tav>
                                        <p:tav tm="100000">
                                          <p:val>
                                            <p:strVal val="#ppt_x"/>
                                          </p:val>
                                        </p:tav>
                                      </p:tavLst>
                                    </p:anim>
                                    <p:anim calcmode="lin" valueType="num">
                                      <p:cBhvr>
                                        <p:cTn id="18" dur="1000" fill="hold"/>
                                        <p:tgtEl>
                                          <p:spTgt spid="146"/>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Class="entr" nodeType="afterEffect" presetSubtype="8" presetID="2" grpId="4" fill="hold">
                                  <p:stCondLst>
                                    <p:cond delay="0"/>
                                  </p:stCondLst>
                                  <p:iterate type="el" backwards="0">
                                    <p:tmAbs val="0"/>
                                  </p:iterate>
                                  <p:childTnLst>
                                    <p:set>
                                      <p:cBhvr>
                                        <p:cTn id="21" fill="hold"/>
                                        <p:tgtEl>
                                          <p:spTgt spid="150"/>
                                        </p:tgtEl>
                                        <p:attrNameLst>
                                          <p:attrName>style.visibility</p:attrName>
                                        </p:attrNameLst>
                                      </p:cBhvr>
                                      <p:to>
                                        <p:strVal val="visible"/>
                                      </p:to>
                                    </p:set>
                                    <p:anim calcmode="lin" valueType="num">
                                      <p:cBhvr>
                                        <p:cTn id="22" dur="1000" fill="hold"/>
                                        <p:tgtEl>
                                          <p:spTgt spid="150"/>
                                        </p:tgtEl>
                                        <p:attrNameLst>
                                          <p:attrName>ppt_x</p:attrName>
                                        </p:attrNameLst>
                                      </p:cBhvr>
                                      <p:tavLst>
                                        <p:tav tm="0">
                                          <p:val>
                                            <p:strVal val="0-#ppt_w/2"/>
                                          </p:val>
                                        </p:tav>
                                        <p:tav tm="100000">
                                          <p:val>
                                            <p:strVal val="#ppt_x"/>
                                          </p:val>
                                        </p:tav>
                                      </p:tavLst>
                                    </p:anim>
                                    <p:anim calcmode="lin" valueType="num">
                                      <p:cBhvr>
                                        <p:cTn id="23" dur="1000" fill="hold"/>
                                        <p:tgtEl>
                                          <p:spTgt spid="150"/>
                                        </p:tgtEl>
                                        <p:attrNameLst>
                                          <p:attrName>ppt_y</p:attrName>
                                        </p:attrNameLst>
                                      </p:cBhvr>
                                      <p:tavLst>
                                        <p:tav tm="0">
                                          <p:val>
                                            <p:strVal val="#ppt_y"/>
                                          </p:val>
                                        </p:tav>
                                        <p:tav tm="100000">
                                          <p:val>
                                            <p:strVal val="#ppt_y"/>
                                          </p:val>
                                        </p:tav>
                                      </p:tavLst>
                                    </p:anim>
                                  </p:childTnLst>
                                </p:cTn>
                              </p:par>
                            </p:childTnLst>
                          </p:cTn>
                        </p:par>
                        <p:par>
                          <p:cTn id="24" fill="hold">
                            <p:stCondLst>
                              <p:cond delay="4000"/>
                            </p:stCondLst>
                            <p:childTnLst>
                              <p:par>
                                <p:cTn id="25" presetClass="entr" nodeType="afterEffect" presetSubtype="8" presetID="2" grpId="5" fill="hold">
                                  <p:stCondLst>
                                    <p:cond delay="0"/>
                                  </p:stCondLst>
                                  <p:iterate type="el" backwards="0">
                                    <p:tmAbs val="0"/>
                                  </p:iterate>
                                  <p:childTnLst>
                                    <p:set>
                                      <p:cBhvr>
                                        <p:cTn id="26" fill="hold"/>
                                        <p:tgtEl>
                                          <p:spTgt spid="151"/>
                                        </p:tgtEl>
                                        <p:attrNameLst>
                                          <p:attrName>style.visibility</p:attrName>
                                        </p:attrNameLst>
                                      </p:cBhvr>
                                      <p:to>
                                        <p:strVal val="visible"/>
                                      </p:to>
                                    </p:set>
                                    <p:anim calcmode="lin" valueType="num">
                                      <p:cBhvr>
                                        <p:cTn id="27" dur="1000" fill="hold"/>
                                        <p:tgtEl>
                                          <p:spTgt spid="151"/>
                                        </p:tgtEl>
                                        <p:attrNameLst>
                                          <p:attrName>ppt_x</p:attrName>
                                        </p:attrNameLst>
                                      </p:cBhvr>
                                      <p:tavLst>
                                        <p:tav tm="0">
                                          <p:val>
                                            <p:strVal val="0-#ppt_w/2"/>
                                          </p:val>
                                        </p:tav>
                                        <p:tav tm="100000">
                                          <p:val>
                                            <p:strVal val="#ppt_x"/>
                                          </p:val>
                                        </p:tav>
                                      </p:tavLst>
                                    </p:anim>
                                    <p:anim calcmode="lin" valueType="num">
                                      <p:cBhvr>
                                        <p:cTn id="28" dur="1000" fill="hold"/>
                                        <p:tgtEl>
                                          <p:spTgt spid="151"/>
                                        </p:tgtEl>
                                        <p:attrNameLst>
                                          <p:attrName>ppt_y</p:attrName>
                                        </p:attrNameLst>
                                      </p:cBhvr>
                                      <p:tavLst>
                                        <p:tav tm="0">
                                          <p:val>
                                            <p:strVal val="#ppt_y"/>
                                          </p:val>
                                        </p:tav>
                                        <p:tav tm="100000">
                                          <p:val>
                                            <p:strVal val="#ppt_y"/>
                                          </p:val>
                                        </p:tav>
                                      </p:tavLst>
                                    </p:anim>
                                  </p:childTnLst>
                                </p:cTn>
                              </p:par>
                            </p:childTnLst>
                          </p:cTn>
                        </p:par>
                        <p:par>
                          <p:cTn id="29" fill="hold">
                            <p:stCondLst>
                              <p:cond delay="5000"/>
                            </p:stCondLst>
                            <p:childTnLst>
                              <p:par>
                                <p:cTn id="30" presetClass="entr" nodeType="afterEffect" presetSubtype="8" presetID="2" grpId="6" fill="hold">
                                  <p:stCondLst>
                                    <p:cond delay="0"/>
                                  </p:stCondLst>
                                  <p:iterate type="el" backwards="0">
                                    <p:tmAbs val="0"/>
                                  </p:iterate>
                                  <p:childTnLst>
                                    <p:set>
                                      <p:cBhvr>
                                        <p:cTn id="31" fill="hold"/>
                                        <p:tgtEl>
                                          <p:spTgt spid="152"/>
                                        </p:tgtEl>
                                        <p:attrNameLst>
                                          <p:attrName>style.visibility</p:attrName>
                                        </p:attrNameLst>
                                      </p:cBhvr>
                                      <p:to>
                                        <p:strVal val="visible"/>
                                      </p:to>
                                    </p:set>
                                    <p:anim calcmode="lin" valueType="num">
                                      <p:cBhvr>
                                        <p:cTn id="32" dur="1000" fill="hold"/>
                                        <p:tgtEl>
                                          <p:spTgt spid="152"/>
                                        </p:tgtEl>
                                        <p:attrNameLst>
                                          <p:attrName>ppt_x</p:attrName>
                                        </p:attrNameLst>
                                      </p:cBhvr>
                                      <p:tavLst>
                                        <p:tav tm="0">
                                          <p:val>
                                            <p:strVal val="0-#ppt_w/2"/>
                                          </p:val>
                                        </p:tav>
                                        <p:tav tm="100000">
                                          <p:val>
                                            <p:strVal val="#ppt_x"/>
                                          </p:val>
                                        </p:tav>
                                      </p:tavLst>
                                    </p:anim>
                                    <p:anim calcmode="lin" valueType="num">
                                      <p:cBhvr>
                                        <p:cTn id="33" dur="1000" fill="hold"/>
                                        <p:tgtEl>
                                          <p:spTgt spid="152"/>
                                        </p:tgtEl>
                                        <p:attrNameLst>
                                          <p:attrName>ppt_y</p:attrName>
                                        </p:attrNameLst>
                                      </p:cBhvr>
                                      <p:tavLst>
                                        <p:tav tm="0">
                                          <p:val>
                                            <p:strVal val="#ppt_y"/>
                                          </p:val>
                                        </p:tav>
                                        <p:tav tm="100000">
                                          <p:val>
                                            <p:strVal val="#ppt_y"/>
                                          </p:val>
                                        </p:tav>
                                      </p:tavLst>
                                    </p:anim>
                                  </p:childTnLst>
                                </p:cTn>
                              </p:par>
                            </p:childTnLst>
                          </p:cTn>
                        </p:par>
                        <p:par>
                          <p:cTn id="34" fill="hold">
                            <p:stCondLst>
                              <p:cond delay="6000"/>
                            </p:stCondLst>
                            <p:childTnLst>
                              <p:par>
                                <p:cTn id="35" presetClass="entr" nodeType="afterEffect" presetSubtype="8" presetID="2" grpId="7" fill="hold">
                                  <p:stCondLst>
                                    <p:cond delay="0"/>
                                  </p:stCondLst>
                                  <p:iterate type="el" backwards="0">
                                    <p:tmAbs val="0"/>
                                  </p:iterate>
                                  <p:childTnLst>
                                    <p:set>
                                      <p:cBhvr>
                                        <p:cTn id="36" fill="hold"/>
                                        <p:tgtEl>
                                          <p:spTgt spid="153"/>
                                        </p:tgtEl>
                                        <p:attrNameLst>
                                          <p:attrName>style.visibility</p:attrName>
                                        </p:attrNameLst>
                                      </p:cBhvr>
                                      <p:to>
                                        <p:strVal val="visible"/>
                                      </p:to>
                                    </p:set>
                                    <p:anim calcmode="lin" valueType="num">
                                      <p:cBhvr>
                                        <p:cTn id="37" dur="1000" fill="hold"/>
                                        <p:tgtEl>
                                          <p:spTgt spid="153"/>
                                        </p:tgtEl>
                                        <p:attrNameLst>
                                          <p:attrName>ppt_x</p:attrName>
                                        </p:attrNameLst>
                                      </p:cBhvr>
                                      <p:tavLst>
                                        <p:tav tm="0">
                                          <p:val>
                                            <p:strVal val="0-#ppt_w/2"/>
                                          </p:val>
                                        </p:tav>
                                        <p:tav tm="100000">
                                          <p:val>
                                            <p:strVal val="#ppt_x"/>
                                          </p:val>
                                        </p:tav>
                                      </p:tavLst>
                                    </p:anim>
                                    <p:anim calcmode="lin" valueType="num">
                                      <p:cBhvr>
                                        <p:cTn id="38" dur="1000" fill="hold"/>
                                        <p:tgtEl>
                                          <p:spTgt spid="153"/>
                                        </p:tgtEl>
                                        <p:attrNameLst>
                                          <p:attrName>ppt_y</p:attrName>
                                        </p:attrNameLst>
                                      </p:cBhvr>
                                      <p:tavLst>
                                        <p:tav tm="0">
                                          <p:val>
                                            <p:strVal val="#ppt_y"/>
                                          </p:val>
                                        </p:tav>
                                        <p:tav tm="100000">
                                          <p:val>
                                            <p:strVal val="#ppt_y"/>
                                          </p:val>
                                        </p:tav>
                                      </p:tavLst>
                                    </p:anim>
                                  </p:childTnLst>
                                </p:cTn>
                              </p:par>
                            </p:childTnLst>
                          </p:cTn>
                        </p:par>
                        <p:par>
                          <p:cTn id="39" fill="hold">
                            <p:stCondLst>
                              <p:cond delay="7000"/>
                            </p:stCondLst>
                            <p:childTnLst>
                              <p:par>
                                <p:cTn id="40" presetClass="entr" nodeType="afterEffect" presetSubtype="8" presetID="2" grpId="8" fill="hold">
                                  <p:stCondLst>
                                    <p:cond delay="0"/>
                                  </p:stCondLst>
                                  <p:iterate type="el" backwards="0">
                                    <p:tmAbs val="0"/>
                                  </p:iterate>
                                  <p:childTnLst>
                                    <p:set>
                                      <p:cBhvr>
                                        <p:cTn id="41" fill="hold"/>
                                        <p:tgtEl>
                                          <p:spTgt spid="154"/>
                                        </p:tgtEl>
                                        <p:attrNameLst>
                                          <p:attrName>style.visibility</p:attrName>
                                        </p:attrNameLst>
                                      </p:cBhvr>
                                      <p:to>
                                        <p:strVal val="visible"/>
                                      </p:to>
                                    </p:set>
                                    <p:anim calcmode="lin" valueType="num">
                                      <p:cBhvr>
                                        <p:cTn id="42" dur="1000" fill="hold"/>
                                        <p:tgtEl>
                                          <p:spTgt spid="154"/>
                                        </p:tgtEl>
                                        <p:attrNameLst>
                                          <p:attrName>ppt_x</p:attrName>
                                        </p:attrNameLst>
                                      </p:cBhvr>
                                      <p:tavLst>
                                        <p:tav tm="0">
                                          <p:val>
                                            <p:strVal val="0-#ppt_w/2"/>
                                          </p:val>
                                        </p:tav>
                                        <p:tav tm="100000">
                                          <p:val>
                                            <p:strVal val="#ppt_x"/>
                                          </p:val>
                                        </p:tav>
                                      </p:tavLst>
                                    </p:anim>
                                    <p:anim calcmode="lin" valueType="num">
                                      <p:cBhvr>
                                        <p:cTn id="43" dur="1000" fill="hold"/>
                                        <p:tgtEl>
                                          <p:spTgt spid="154"/>
                                        </p:tgtEl>
                                        <p:attrNameLst>
                                          <p:attrName>ppt_y</p:attrName>
                                        </p:attrNameLst>
                                      </p:cBhvr>
                                      <p:tavLst>
                                        <p:tav tm="0">
                                          <p:val>
                                            <p:strVal val="#ppt_y"/>
                                          </p:val>
                                        </p:tav>
                                        <p:tav tm="100000">
                                          <p:val>
                                            <p:strVal val="#ppt_y"/>
                                          </p:val>
                                        </p:tav>
                                      </p:tavLst>
                                    </p:anim>
                                  </p:childTnLst>
                                </p:cTn>
                              </p:par>
                            </p:childTnLst>
                          </p:cTn>
                        </p:par>
                        <p:par>
                          <p:cTn id="44" fill="hold">
                            <p:stCondLst>
                              <p:cond delay="8000"/>
                            </p:stCondLst>
                            <p:childTnLst>
                              <p:par>
                                <p:cTn id="45" presetClass="entr" nodeType="afterEffect" presetSubtype="8" presetID="2" grpId="9" fill="hold">
                                  <p:stCondLst>
                                    <p:cond delay="0"/>
                                  </p:stCondLst>
                                  <p:iterate type="el" backwards="0">
                                    <p:tmAbs val="0"/>
                                  </p:iterate>
                                  <p:childTnLst>
                                    <p:set>
                                      <p:cBhvr>
                                        <p:cTn id="46" fill="hold"/>
                                        <p:tgtEl>
                                          <p:spTgt spid="155"/>
                                        </p:tgtEl>
                                        <p:attrNameLst>
                                          <p:attrName>style.visibility</p:attrName>
                                        </p:attrNameLst>
                                      </p:cBhvr>
                                      <p:to>
                                        <p:strVal val="visible"/>
                                      </p:to>
                                    </p:set>
                                    <p:anim calcmode="lin" valueType="num">
                                      <p:cBhvr>
                                        <p:cTn id="47" dur="1000" fill="hold"/>
                                        <p:tgtEl>
                                          <p:spTgt spid="155"/>
                                        </p:tgtEl>
                                        <p:attrNameLst>
                                          <p:attrName>ppt_x</p:attrName>
                                        </p:attrNameLst>
                                      </p:cBhvr>
                                      <p:tavLst>
                                        <p:tav tm="0">
                                          <p:val>
                                            <p:strVal val="0-#ppt_w/2"/>
                                          </p:val>
                                        </p:tav>
                                        <p:tav tm="100000">
                                          <p:val>
                                            <p:strVal val="#ppt_x"/>
                                          </p:val>
                                        </p:tav>
                                      </p:tavLst>
                                    </p:anim>
                                    <p:anim calcmode="lin" valueType="num">
                                      <p:cBhvr>
                                        <p:cTn id="48" dur="1000" fill="hold"/>
                                        <p:tgtEl>
                                          <p:spTgt spid="155"/>
                                        </p:tgtEl>
                                        <p:attrNameLst>
                                          <p:attrName>ppt_y</p:attrName>
                                        </p:attrNameLst>
                                      </p:cBhvr>
                                      <p:tavLst>
                                        <p:tav tm="0">
                                          <p:val>
                                            <p:strVal val="#ppt_y"/>
                                          </p:val>
                                        </p:tav>
                                        <p:tav tm="100000">
                                          <p:val>
                                            <p:strVal val="#ppt_y"/>
                                          </p:val>
                                        </p:tav>
                                      </p:tavLst>
                                    </p:anim>
                                  </p:childTnLst>
                                </p:cTn>
                              </p:par>
                            </p:childTnLst>
                          </p:cTn>
                        </p:par>
                        <p:par>
                          <p:cTn id="49" fill="hold">
                            <p:stCondLst>
                              <p:cond delay="9000"/>
                            </p:stCondLst>
                            <p:childTnLst>
                              <p:par>
                                <p:cTn id="50" presetClass="entr" nodeType="afterEffect" presetSubtype="8" presetID="2" grpId="10" fill="hold">
                                  <p:stCondLst>
                                    <p:cond delay="0"/>
                                  </p:stCondLst>
                                  <p:iterate type="el" backwards="0">
                                    <p:tmAbs val="0"/>
                                  </p:iterate>
                                  <p:childTnLst>
                                    <p:set>
                                      <p:cBhvr>
                                        <p:cTn id="51" fill="hold"/>
                                        <p:tgtEl>
                                          <p:spTgt spid="156"/>
                                        </p:tgtEl>
                                        <p:attrNameLst>
                                          <p:attrName>style.visibility</p:attrName>
                                        </p:attrNameLst>
                                      </p:cBhvr>
                                      <p:to>
                                        <p:strVal val="visible"/>
                                      </p:to>
                                    </p:set>
                                    <p:anim calcmode="lin" valueType="num">
                                      <p:cBhvr>
                                        <p:cTn id="52" dur="1000" fill="hold"/>
                                        <p:tgtEl>
                                          <p:spTgt spid="156"/>
                                        </p:tgtEl>
                                        <p:attrNameLst>
                                          <p:attrName>ppt_x</p:attrName>
                                        </p:attrNameLst>
                                      </p:cBhvr>
                                      <p:tavLst>
                                        <p:tav tm="0">
                                          <p:val>
                                            <p:strVal val="0-#ppt_w/2"/>
                                          </p:val>
                                        </p:tav>
                                        <p:tav tm="100000">
                                          <p:val>
                                            <p:strVal val="#ppt_x"/>
                                          </p:val>
                                        </p:tav>
                                      </p:tavLst>
                                    </p:anim>
                                    <p:anim calcmode="lin" valueType="num">
                                      <p:cBhvr>
                                        <p:cTn id="53" dur="1000" fill="hold"/>
                                        <p:tgtEl>
                                          <p:spTgt spid="156"/>
                                        </p:tgtEl>
                                        <p:attrNameLst>
                                          <p:attrName>ppt_y</p:attrName>
                                        </p:attrNameLst>
                                      </p:cBhvr>
                                      <p:tavLst>
                                        <p:tav tm="0">
                                          <p:val>
                                            <p:strVal val="#ppt_y"/>
                                          </p:val>
                                        </p:tav>
                                        <p:tav tm="100000">
                                          <p:val>
                                            <p:strVal val="#ppt_y"/>
                                          </p:val>
                                        </p:tav>
                                      </p:tavLst>
                                    </p:anim>
                                  </p:childTnLst>
                                </p:cTn>
                              </p:par>
                            </p:childTnLst>
                          </p:cTn>
                        </p:par>
                        <p:par>
                          <p:cTn id="54" fill="hold">
                            <p:stCondLst>
                              <p:cond delay="10000"/>
                            </p:stCondLst>
                            <p:childTnLst>
                              <p:par>
                                <p:cTn id="55" presetClass="entr" nodeType="afterEffect" presetSubtype="8" presetID="2" grpId="11" fill="hold">
                                  <p:stCondLst>
                                    <p:cond delay="0"/>
                                  </p:stCondLst>
                                  <p:iterate type="el" backwards="0">
                                    <p:tmAbs val="0"/>
                                  </p:iterate>
                                  <p:childTnLst>
                                    <p:set>
                                      <p:cBhvr>
                                        <p:cTn id="56" fill="hold"/>
                                        <p:tgtEl>
                                          <p:spTgt spid="159"/>
                                        </p:tgtEl>
                                        <p:attrNameLst>
                                          <p:attrName>style.visibility</p:attrName>
                                        </p:attrNameLst>
                                      </p:cBhvr>
                                      <p:to>
                                        <p:strVal val="visible"/>
                                      </p:to>
                                    </p:set>
                                    <p:anim calcmode="lin" valueType="num">
                                      <p:cBhvr>
                                        <p:cTn id="57" dur="500" fill="hold"/>
                                        <p:tgtEl>
                                          <p:spTgt spid="159"/>
                                        </p:tgtEl>
                                        <p:attrNameLst>
                                          <p:attrName>ppt_x</p:attrName>
                                        </p:attrNameLst>
                                      </p:cBhvr>
                                      <p:tavLst>
                                        <p:tav tm="0">
                                          <p:val>
                                            <p:strVal val="0-#ppt_w/2"/>
                                          </p:val>
                                        </p:tav>
                                        <p:tav tm="100000">
                                          <p:val>
                                            <p:strVal val="#ppt_x"/>
                                          </p:val>
                                        </p:tav>
                                      </p:tavLst>
                                    </p:anim>
                                    <p:anim calcmode="lin" valueType="num">
                                      <p:cBhvr>
                                        <p:cTn id="58" dur="500" fill="hold"/>
                                        <p:tgtEl>
                                          <p:spTgt spid="159"/>
                                        </p:tgtEl>
                                        <p:attrNameLst>
                                          <p:attrName>ppt_y</p:attrName>
                                        </p:attrNameLst>
                                      </p:cBhvr>
                                      <p:tavLst>
                                        <p:tav tm="0">
                                          <p:val>
                                            <p:strVal val="#ppt_y"/>
                                          </p:val>
                                        </p:tav>
                                        <p:tav tm="100000">
                                          <p:val>
                                            <p:strVal val="#ppt_y"/>
                                          </p:val>
                                        </p:tav>
                                      </p:tavLst>
                                    </p:anim>
                                  </p:childTnLst>
                                </p:cTn>
                              </p:par>
                            </p:childTnLst>
                          </p:cTn>
                        </p:par>
                        <p:par>
                          <p:cTn id="59" fill="hold">
                            <p:stCondLst>
                              <p:cond delay="10500"/>
                            </p:stCondLst>
                            <p:childTnLst>
                              <p:par>
                                <p:cTn id="60" presetClass="entr" nodeType="afterEffect" presetSubtype="4" presetID="2" grpId="12" fill="hold">
                                  <p:stCondLst>
                                    <p:cond delay="0"/>
                                  </p:stCondLst>
                                  <p:iterate type="el" backwards="0">
                                    <p:tmAbs val="0"/>
                                  </p:iterate>
                                  <p:childTnLst>
                                    <p:set>
                                      <p:cBhvr>
                                        <p:cTn id="61" fill="hold"/>
                                        <p:tgtEl>
                                          <p:spTgt spid="160"/>
                                        </p:tgtEl>
                                        <p:attrNameLst>
                                          <p:attrName>style.visibility</p:attrName>
                                        </p:attrNameLst>
                                      </p:cBhvr>
                                      <p:to>
                                        <p:strVal val="visible"/>
                                      </p:to>
                                    </p:set>
                                    <p:anim calcmode="lin" valueType="num">
                                      <p:cBhvr>
                                        <p:cTn id="62" dur="1000" fill="hold"/>
                                        <p:tgtEl>
                                          <p:spTgt spid="160"/>
                                        </p:tgtEl>
                                        <p:attrNameLst>
                                          <p:attrName>ppt_x</p:attrName>
                                        </p:attrNameLst>
                                      </p:cBhvr>
                                      <p:tavLst>
                                        <p:tav tm="0">
                                          <p:val>
                                            <p:strVal val="#ppt_x"/>
                                          </p:val>
                                        </p:tav>
                                        <p:tav tm="100000">
                                          <p:val>
                                            <p:strVal val="#ppt_x"/>
                                          </p:val>
                                        </p:tav>
                                      </p:tavLst>
                                    </p:anim>
                                    <p:anim calcmode="lin" valueType="num">
                                      <p:cBhvr>
                                        <p:cTn id="63" dur="1000" fill="hold"/>
                                        <p:tgtEl>
                                          <p:spTgt spid="160"/>
                                        </p:tgtEl>
                                        <p:attrNameLst>
                                          <p:attrName>ppt_y</p:attrName>
                                        </p:attrNameLst>
                                      </p:cBhvr>
                                      <p:tavLst>
                                        <p:tav tm="0">
                                          <p:val>
                                            <p:strVal val="1+#ppt_h/2"/>
                                          </p:val>
                                        </p:tav>
                                        <p:tav tm="100000">
                                          <p:val>
                                            <p:strVal val="#ppt_y"/>
                                          </p:val>
                                        </p:tav>
                                      </p:tavLst>
                                    </p:anim>
                                  </p:childTnLst>
                                </p:cTn>
                              </p:par>
                            </p:childTnLst>
                          </p:cTn>
                        </p:par>
                        <p:par>
                          <p:cTn id="64" fill="hold">
                            <p:stCondLst>
                              <p:cond delay="11500"/>
                            </p:stCondLst>
                            <p:childTnLst>
                              <p:par>
                                <p:cTn id="65" presetClass="entr" nodeType="afterEffect" presetSubtype="8" presetID="2" grpId="13" fill="hold">
                                  <p:stCondLst>
                                    <p:cond delay="0"/>
                                  </p:stCondLst>
                                  <p:iterate type="el" backwards="0">
                                    <p:tmAbs val="0"/>
                                  </p:iterate>
                                  <p:childTnLst>
                                    <p:set>
                                      <p:cBhvr>
                                        <p:cTn id="66" fill="hold"/>
                                        <p:tgtEl>
                                          <p:spTgt spid="161"/>
                                        </p:tgtEl>
                                        <p:attrNameLst>
                                          <p:attrName>style.visibility</p:attrName>
                                        </p:attrNameLst>
                                      </p:cBhvr>
                                      <p:to>
                                        <p:strVal val="visible"/>
                                      </p:to>
                                    </p:set>
                                    <p:anim calcmode="lin" valueType="num">
                                      <p:cBhvr>
                                        <p:cTn id="67" dur="1000" fill="hold"/>
                                        <p:tgtEl>
                                          <p:spTgt spid="161"/>
                                        </p:tgtEl>
                                        <p:attrNameLst>
                                          <p:attrName>ppt_x</p:attrName>
                                        </p:attrNameLst>
                                      </p:cBhvr>
                                      <p:tavLst>
                                        <p:tav tm="0">
                                          <p:val>
                                            <p:strVal val="0-#ppt_w/2"/>
                                          </p:val>
                                        </p:tav>
                                        <p:tav tm="100000">
                                          <p:val>
                                            <p:strVal val="#ppt_x"/>
                                          </p:val>
                                        </p:tav>
                                      </p:tavLst>
                                    </p:anim>
                                    <p:anim calcmode="lin" valueType="num">
                                      <p:cBhvr>
                                        <p:cTn id="68" dur="1000" fill="hold"/>
                                        <p:tgtEl>
                                          <p:spTgt spid="161"/>
                                        </p:tgtEl>
                                        <p:attrNameLst>
                                          <p:attrName>ppt_y</p:attrName>
                                        </p:attrNameLst>
                                      </p:cBhvr>
                                      <p:tavLst>
                                        <p:tav tm="0">
                                          <p:val>
                                            <p:strVal val="#ppt_y"/>
                                          </p:val>
                                        </p:tav>
                                        <p:tav tm="100000">
                                          <p:val>
                                            <p:strVal val="#ppt_y"/>
                                          </p:val>
                                        </p:tav>
                                      </p:tavLst>
                                    </p:anim>
                                  </p:childTnLst>
                                </p:cTn>
                              </p:par>
                            </p:childTnLst>
                          </p:cTn>
                        </p:par>
                        <p:par>
                          <p:cTn id="69" fill="hold">
                            <p:stCondLst>
                              <p:cond delay="12500"/>
                            </p:stCondLst>
                            <p:childTnLst>
                              <p:par>
                                <p:cTn id="70" presetClass="entr" nodeType="afterEffect" presetSubtype="16" presetID="23" grpId="14" fill="hold">
                                  <p:stCondLst>
                                    <p:cond delay="0"/>
                                  </p:stCondLst>
                                  <p:iterate type="el" backwards="0">
                                    <p:tmAbs val="0"/>
                                  </p:iterate>
                                  <p:childTnLst>
                                    <p:set>
                                      <p:cBhvr>
                                        <p:cTn id="71" fill="hold"/>
                                        <p:tgtEl>
                                          <p:spTgt spid="162"/>
                                        </p:tgtEl>
                                        <p:attrNameLst>
                                          <p:attrName>style.visibility</p:attrName>
                                        </p:attrNameLst>
                                      </p:cBhvr>
                                      <p:to>
                                        <p:strVal val="visible"/>
                                      </p:to>
                                    </p:set>
                                    <p:anim calcmode="lin" valueType="num">
                                      <p:cBhvr>
                                        <p:cTn id="72" dur="500" fill="hold"/>
                                        <p:tgtEl>
                                          <p:spTgt spid="162"/>
                                        </p:tgtEl>
                                        <p:attrNameLst>
                                          <p:attrName>ppt_w</p:attrName>
                                        </p:attrNameLst>
                                      </p:cBhvr>
                                      <p:tavLst>
                                        <p:tav tm="0">
                                          <p:val>
                                            <p:fltVal val="0"/>
                                          </p:val>
                                        </p:tav>
                                        <p:tav tm="100000">
                                          <p:val>
                                            <p:strVal val="#ppt_w"/>
                                          </p:val>
                                        </p:tav>
                                      </p:tavLst>
                                    </p:anim>
                                    <p:anim calcmode="lin" valueType="num">
                                      <p:cBhvr>
                                        <p:cTn id="73" dur="500" fill="hold"/>
                                        <p:tgtEl>
                                          <p:spTgt spid="162"/>
                                        </p:tgtEl>
                                        <p:attrNameLst>
                                          <p:attrName>ppt_h</p:attrName>
                                        </p:attrNameLst>
                                      </p:cBhvr>
                                      <p:tavLst>
                                        <p:tav tm="0">
                                          <p:val>
                                            <p:fltVal val="0"/>
                                          </p:val>
                                        </p:tav>
                                        <p:tav tm="100000">
                                          <p:val>
                                            <p:strVal val="#ppt_h"/>
                                          </p:val>
                                        </p:tav>
                                      </p:tavLst>
                                    </p:anim>
                                  </p:childTnLst>
                                </p:cTn>
                              </p:par>
                            </p:childTnLst>
                          </p:cTn>
                        </p:par>
                        <p:par>
                          <p:cTn id="74" fill="hold">
                            <p:stCondLst>
                              <p:cond delay="13000"/>
                            </p:stCondLst>
                            <p:childTnLst>
                              <p:par>
                                <p:cTn id="75" presetClass="entr" nodeType="afterEffect" presetSubtype="4" presetID="2" grpId="15" fill="hold">
                                  <p:stCondLst>
                                    <p:cond delay="0"/>
                                  </p:stCondLst>
                                  <p:iterate type="el" backwards="0">
                                    <p:tmAbs val="0"/>
                                  </p:iterate>
                                  <p:childTnLst>
                                    <p:set>
                                      <p:cBhvr>
                                        <p:cTn id="76" fill="hold"/>
                                        <p:tgtEl>
                                          <p:spTgt spid="163"/>
                                        </p:tgtEl>
                                        <p:attrNameLst>
                                          <p:attrName>style.visibility</p:attrName>
                                        </p:attrNameLst>
                                      </p:cBhvr>
                                      <p:to>
                                        <p:strVal val="visible"/>
                                      </p:to>
                                    </p:set>
                                    <p:anim calcmode="lin" valueType="num">
                                      <p:cBhvr>
                                        <p:cTn id="77" dur="1000" fill="hold"/>
                                        <p:tgtEl>
                                          <p:spTgt spid="163"/>
                                        </p:tgtEl>
                                        <p:attrNameLst>
                                          <p:attrName>ppt_x</p:attrName>
                                        </p:attrNameLst>
                                      </p:cBhvr>
                                      <p:tavLst>
                                        <p:tav tm="0">
                                          <p:val>
                                            <p:strVal val="#ppt_x"/>
                                          </p:val>
                                        </p:tav>
                                        <p:tav tm="100000">
                                          <p:val>
                                            <p:strVal val="#ppt_x"/>
                                          </p:val>
                                        </p:tav>
                                      </p:tavLst>
                                    </p:anim>
                                    <p:anim calcmode="lin" valueType="num">
                                      <p:cBhvr>
                                        <p:cTn id="78" dur="1000" fill="hold"/>
                                        <p:tgtEl>
                                          <p:spTgt spid="163"/>
                                        </p:tgtEl>
                                        <p:attrNameLst>
                                          <p:attrName>ppt_y</p:attrName>
                                        </p:attrNameLst>
                                      </p:cBhvr>
                                      <p:tavLst>
                                        <p:tav tm="0">
                                          <p:val>
                                            <p:strVal val="1+#ppt_h/2"/>
                                          </p:val>
                                        </p:tav>
                                        <p:tav tm="100000">
                                          <p:val>
                                            <p:strVal val="#ppt_y"/>
                                          </p:val>
                                        </p:tav>
                                      </p:tavLst>
                                    </p:anim>
                                  </p:childTnLst>
                                </p:cTn>
                              </p:par>
                            </p:childTnLst>
                          </p:cTn>
                        </p:par>
                        <p:par>
                          <p:cTn id="79" fill="hold">
                            <p:stCondLst>
                              <p:cond delay="14000"/>
                            </p:stCondLst>
                            <p:childTnLst>
                              <p:par>
                                <p:cTn id="80" presetClass="entr" nodeType="afterEffect" presetSubtype="8" presetID="2" grpId="16" fill="hold">
                                  <p:stCondLst>
                                    <p:cond delay="0"/>
                                  </p:stCondLst>
                                  <p:iterate type="el" backwards="0">
                                    <p:tmAbs val="0"/>
                                  </p:iterate>
                                  <p:childTnLst>
                                    <p:set>
                                      <p:cBhvr>
                                        <p:cTn id="81" fill="hold"/>
                                        <p:tgtEl>
                                          <p:spTgt spid="164"/>
                                        </p:tgtEl>
                                        <p:attrNameLst>
                                          <p:attrName>style.visibility</p:attrName>
                                        </p:attrNameLst>
                                      </p:cBhvr>
                                      <p:to>
                                        <p:strVal val="visible"/>
                                      </p:to>
                                    </p:set>
                                    <p:anim calcmode="lin" valueType="num">
                                      <p:cBhvr>
                                        <p:cTn id="82" dur="1000" fill="hold"/>
                                        <p:tgtEl>
                                          <p:spTgt spid="164"/>
                                        </p:tgtEl>
                                        <p:attrNameLst>
                                          <p:attrName>ppt_x</p:attrName>
                                        </p:attrNameLst>
                                      </p:cBhvr>
                                      <p:tavLst>
                                        <p:tav tm="0">
                                          <p:val>
                                            <p:strVal val="0-#ppt_w/2"/>
                                          </p:val>
                                        </p:tav>
                                        <p:tav tm="100000">
                                          <p:val>
                                            <p:strVal val="#ppt_x"/>
                                          </p:val>
                                        </p:tav>
                                      </p:tavLst>
                                    </p:anim>
                                    <p:anim calcmode="lin" valueType="num">
                                      <p:cBhvr>
                                        <p:cTn id="83" dur="1000" fill="hold"/>
                                        <p:tgtEl>
                                          <p:spTgt spid="164"/>
                                        </p:tgtEl>
                                        <p:attrNameLst>
                                          <p:attrName>ppt_y</p:attrName>
                                        </p:attrNameLst>
                                      </p:cBhvr>
                                      <p:tavLst>
                                        <p:tav tm="0">
                                          <p:val>
                                            <p:strVal val="#ppt_y"/>
                                          </p:val>
                                        </p:tav>
                                        <p:tav tm="100000">
                                          <p:val>
                                            <p:strVal val="#ppt_y"/>
                                          </p:val>
                                        </p:tav>
                                      </p:tavLst>
                                    </p:anim>
                                  </p:childTnLst>
                                </p:cTn>
                              </p:par>
                            </p:childTnLst>
                          </p:cTn>
                        </p:par>
                        <p:par>
                          <p:cTn id="84" fill="hold">
                            <p:stCondLst>
                              <p:cond delay="15000"/>
                            </p:stCondLst>
                            <p:childTnLst>
                              <p:par>
                                <p:cTn id="85" presetClass="entr" nodeType="afterEffect" presetSubtype="16" presetID="23" grpId="17" fill="hold">
                                  <p:stCondLst>
                                    <p:cond delay="0"/>
                                  </p:stCondLst>
                                  <p:iterate type="el" backwards="0">
                                    <p:tmAbs val="0"/>
                                  </p:iterate>
                                  <p:childTnLst>
                                    <p:set>
                                      <p:cBhvr>
                                        <p:cTn id="86" fill="hold"/>
                                        <p:tgtEl>
                                          <p:spTgt spid="165"/>
                                        </p:tgtEl>
                                        <p:attrNameLst>
                                          <p:attrName>style.visibility</p:attrName>
                                        </p:attrNameLst>
                                      </p:cBhvr>
                                      <p:to>
                                        <p:strVal val="visible"/>
                                      </p:to>
                                    </p:set>
                                    <p:anim calcmode="lin" valueType="num">
                                      <p:cBhvr>
                                        <p:cTn id="87" dur="500" fill="hold"/>
                                        <p:tgtEl>
                                          <p:spTgt spid="165"/>
                                        </p:tgtEl>
                                        <p:attrNameLst>
                                          <p:attrName>ppt_w</p:attrName>
                                        </p:attrNameLst>
                                      </p:cBhvr>
                                      <p:tavLst>
                                        <p:tav tm="0">
                                          <p:val>
                                            <p:fltVal val="0"/>
                                          </p:val>
                                        </p:tav>
                                        <p:tav tm="100000">
                                          <p:val>
                                            <p:strVal val="#ppt_w"/>
                                          </p:val>
                                        </p:tav>
                                      </p:tavLst>
                                    </p:anim>
                                    <p:anim calcmode="lin" valueType="num">
                                      <p:cBhvr>
                                        <p:cTn id="88" dur="500" fill="hold"/>
                                        <p:tgtEl>
                                          <p:spTgt spid="165"/>
                                        </p:tgtEl>
                                        <p:attrNameLst>
                                          <p:attrName>ppt_h</p:attrName>
                                        </p:attrNameLst>
                                      </p:cBhvr>
                                      <p:tavLst>
                                        <p:tav tm="0">
                                          <p:val>
                                            <p:fltVal val="0"/>
                                          </p:val>
                                        </p:tav>
                                        <p:tav tm="100000">
                                          <p:val>
                                            <p:strVal val="#ppt_h"/>
                                          </p:val>
                                        </p:tav>
                                      </p:tavLst>
                                    </p:anim>
                                  </p:childTnLst>
                                </p:cTn>
                              </p:par>
                            </p:childTnLst>
                          </p:cTn>
                        </p:par>
                        <p:par>
                          <p:cTn id="89" fill="hold">
                            <p:stCondLst>
                              <p:cond delay="15500"/>
                            </p:stCondLst>
                            <p:childTnLst>
                              <p:par>
                                <p:cTn id="90" presetClass="entr" nodeType="afterEffect" presetSubtype="4" presetID="22" grpId="18" fill="hold">
                                  <p:stCondLst>
                                    <p:cond delay="0"/>
                                  </p:stCondLst>
                                  <p:iterate type="el" backwards="0">
                                    <p:tmAbs val="0"/>
                                  </p:iterate>
                                  <p:childTnLst>
                                    <p:set>
                                      <p:cBhvr>
                                        <p:cTn id="91" fill="hold"/>
                                        <p:tgtEl>
                                          <p:spTgt spid="166"/>
                                        </p:tgtEl>
                                        <p:attrNameLst>
                                          <p:attrName>style.visibility</p:attrName>
                                        </p:attrNameLst>
                                      </p:cBhvr>
                                      <p:to>
                                        <p:strVal val="visible"/>
                                      </p:to>
                                    </p:set>
                                    <p:animEffect filter="wipe(down)" transition="in">
                                      <p:cBhvr>
                                        <p:cTn id="92" dur="500"/>
                                        <p:tgtEl>
                                          <p:spTgt spid="1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2" grpId="6"/>
      <p:bldP build="whole" bldLvl="1" animBg="1" rev="0" advAuto="0" spid="164" grpId="16"/>
      <p:bldP build="whole" bldLvl="1" animBg="1" rev="0" advAuto="0" spid="146" grpId="3"/>
      <p:bldP build="whole" bldLvl="1" animBg="1" rev="0" advAuto="0" spid="159" grpId="11"/>
      <p:bldP build="whole" bldLvl="1" animBg="1" rev="0" advAuto="0" spid="161" grpId="13"/>
      <p:bldP build="whole" bldLvl="1" animBg="1" rev="0" advAuto="0" spid="156" grpId="10"/>
      <p:bldP build="whole" bldLvl="1" animBg="1" rev="0" advAuto="0" spid="153" grpId="7"/>
      <p:bldP build="whole" bldLvl="1" animBg="1" rev="0" advAuto="0" spid="162" grpId="14"/>
      <p:bldP build="whole" bldLvl="1" animBg="1" rev="0" advAuto="0" spid="150" grpId="4"/>
      <p:bldP build="whole" bldLvl="1" animBg="1" rev="0" advAuto="0" spid="154" grpId="8"/>
      <p:bldP build="whole" bldLvl="1" animBg="1" rev="0" advAuto="0" spid="163" grpId="15"/>
      <p:bldP build="whole" bldLvl="1" animBg="1" rev="0" advAuto="0" spid="155" grpId="9"/>
      <p:bldP build="whole" bldLvl="1" animBg="1" rev="0" advAuto="0" spid="165" grpId="17"/>
      <p:bldP build="whole" bldLvl="1" animBg="1" rev="0" advAuto="0" spid="151" grpId="5"/>
      <p:bldP build="whole" bldLvl="1" animBg="1" rev="0" advAuto="0" spid="145" grpId="2"/>
      <p:bldP build="whole" bldLvl="1" animBg="1" rev="0" advAuto="0" spid="166" grpId="18"/>
      <p:bldP build="whole" bldLvl="1" animBg="1" rev="0" advAuto="0" spid="144" grpId="1"/>
      <p:bldP build="whole" bldLvl="1" animBg="1" rev="0" advAuto="0" spid="160" grpId="12"/>
    </p:bldLst>
  </p:timing>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8" name="Shape 168"/>
          <p:cNvSpPr/>
          <p:nvPr/>
        </p:nvSpPr>
        <p:spPr>
          <a:xfrm>
            <a:off x="22302931" y="729405"/>
            <a:ext cx="844155" cy="844382"/>
          </a:xfrm>
          <a:prstGeom prst="ellipse">
            <a:avLst/>
          </a:prstGeom>
          <a:solidFill>
            <a:srgbClr val="25C8B4"/>
          </a:solidFill>
          <a:ln w="12700">
            <a:miter lim="400000"/>
          </a:ln>
        </p:spPr>
        <p:txBody>
          <a:bodyPr lIns="45718" tIns="45718" rIns="45718" bIns="45718" anchor="ctr"/>
          <a:lstStyle/>
          <a:p>
            <a:pPr algn="ctr">
              <a:defRPr>
                <a:solidFill>
                  <a:srgbClr val="91969B"/>
                </a:solidFill>
              </a:defRPr>
            </a:pPr>
          </a:p>
        </p:txBody>
      </p:sp>
      <p:sp>
        <p:nvSpPr>
          <p:cNvPr id="169" name="Shape 169"/>
          <p:cNvSpPr/>
          <p:nvPr/>
        </p:nvSpPr>
        <p:spPr>
          <a:xfrm>
            <a:off x="7791463" y="12512739"/>
            <a:ext cx="8807514" cy="627343"/>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defRPr sz="3000" u="sng">
                <a:solidFill>
                  <a:srgbClr val="0000FF"/>
                </a:solidFill>
                <a:uFill>
                  <a:solidFill>
                    <a:srgbClr val="0000FF"/>
                  </a:solidFill>
                </a:uFill>
                <a:latin typeface="Gill Sans"/>
                <a:ea typeface="Gill Sans"/>
                <a:cs typeface="Gill Sans"/>
                <a:sym typeface="Gill Sans"/>
                <a:hlinkClick r:id="rId2" invalidUrl="" action="" tgtFrame="" tooltip="" history="1" highlightClick="0" endSnd="0"/>
              </a:defRPr>
            </a:lvl1pPr>
          </a:lstStyle>
          <a:p>
            <a:pPr>
              <a:defRPr>
                <a:solidFill>
                  <a:srgbClr val="53585F"/>
                </a:solidFill>
                <a:uFillTx/>
              </a:defRPr>
            </a:pPr>
            <a:r>
              <a:rPr>
                <a:solidFill>
                  <a:srgbClr val="0000FF"/>
                </a:solidFill>
                <a:uFill>
                  <a:solidFill>
                    <a:srgbClr val="0000FF"/>
                  </a:solidFill>
                </a:uFill>
                <a:hlinkClick r:id="rId2" invalidUrl="" action="" tgtFrame="" tooltip="" history="1" highlightClick="0" endSnd="0"/>
              </a:rPr>
              <a:t>www.thewaterdiaries.com</a:t>
            </a:r>
          </a:p>
        </p:txBody>
      </p:sp>
      <p:sp>
        <p:nvSpPr>
          <p:cNvPr id="170" name="Shape 170"/>
          <p:cNvSpPr/>
          <p:nvPr>
            <p:ph type="sldNum" sz="quarter" idx="4294967295"/>
          </p:nvPr>
        </p:nvSpPr>
        <p:spPr>
          <a:xfrm>
            <a:off x="22584039" y="902676"/>
            <a:ext cx="281939" cy="497839"/>
          </a:xfrm>
          <a:prstGeom prst="rect">
            <a:avLst/>
          </a:prstGeom>
          <a:extLst>
            <a:ext uri="{C572A759-6A51-4108-AA02-DFA0A04FC94B}">
              <ma14:wrappingTextBoxFlag xmlns:ma14="http://schemas.microsoft.com/office/mac/drawingml/2011/main" val="1"/>
            </a:ext>
          </a:extLst>
        </p:spPr>
        <p:txBody>
          <a:bodyPr wrap="none" lIns="45718" tIns="45718" rIns="45718" bIns="45718"/>
          <a:lstStyle>
            <a:lvl1pPr defTabSz="1828432"/>
          </a:lstStyle>
          <a:p>
            <a:pPr/>
            <a:fld id="{86CB4B4D-7CA3-9044-876B-883B54F8677D}" type="slidenum"/>
          </a:p>
        </p:txBody>
      </p:sp>
      <p:pic>
        <p:nvPicPr>
          <p:cNvPr id="171" name="image1.png"/>
          <p:cNvPicPr>
            <a:picLocks noChangeAspect="1"/>
          </p:cNvPicPr>
          <p:nvPr/>
        </p:nvPicPr>
        <p:blipFill>
          <a:blip r:embed="rId3">
            <a:extLst/>
          </a:blip>
          <a:stretch>
            <a:fillRect/>
          </a:stretch>
        </p:blipFill>
        <p:spPr>
          <a:xfrm>
            <a:off x="1018423" y="11493258"/>
            <a:ext cx="3055704" cy="1505473"/>
          </a:xfrm>
          <a:prstGeom prst="rect">
            <a:avLst/>
          </a:prstGeom>
          <a:ln w="12700">
            <a:miter lim="400000"/>
          </a:ln>
        </p:spPr>
      </p:pic>
      <p:pic>
        <p:nvPicPr>
          <p:cNvPr id="172" name="image2.png"/>
          <p:cNvPicPr>
            <a:picLocks noChangeAspect="1"/>
          </p:cNvPicPr>
          <p:nvPr/>
        </p:nvPicPr>
        <p:blipFill>
          <a:blip r:embed="rId4">
            <a:alphaModFix amt="69746"/>
            <a:extLst/>
          </a:blip>
          <a:stretch>
            <a:fillRect/>
          </a:stretch>
        </p:blipFill>
        <p:spPr>
          <a:xfrm>
            <a:off x="21515660" y="10875895"/>
            <a:ext cx="5328939" cy="5234061"/>
          </a:xfrm>
          <a:prstGeom prst="rect">
            <a:avLst/>
          </a:prstGeom>
          <a:ln w="12700">
            <a:miter lim="400000"/>
          </a:ln>
        </p:spPr>
      </p:pic>
      <p:grpSp>
        <p:nvGrpSpPr>
          <p:cNvPr id="175" name="Group 175"/>
          <p:cNvGrpSpPr/>
          <p:nvPr/>
        </p:nvGrpSpPr>
        <p:grpSpPr>
          <a:xfrm>
            <a:off x="2300532" y="5923526"/>
            <a:ext cx="3955320" cy="1292355"/>
            <a:chOff x="0" y="0"/>
            <a:chExt cx="3955318" cy="1292353"/>
          </a:xfrm>
        </p:grpSpPr>
        <p:sp>
          <p:nvSpPr>
            <p:cNvPr id="173" name="Shape 173"/>
            <p:cNvSpPr/>
            <p:nvPr/>
          </p:nvSpPr>
          <p:spPr>
            <a:xfrm>
              <a:off x="-1" y="0"/>
              <a:ext cx="3955320" cy="1292354"/>
            </a:xfrm>
            <a:prstGeom prst="chevron">
              <a:avLst>
                <a:gd name="adj" fmla="val 0"/>
              </a:avLst>
            </a:prstGeom>
            <a:solidFill>
              <a:srgbClr val="136773"/>
            </a:solidFill>
            <a:ln w="12700" cap="flat">
              <a:noFill/>
              <a:miter lim="400000"/>
            </a:ln>
            <a:effectLst/>
          </p:spPr>
          <p:txBody>
            <a:bodyPr wrap="square" lIns="45718" tIns="45718" rIns="45718" bIns="45718" numCol="1" anchor="ctr">
              <a:noAutofit/>
            </a:bodyPr>
            <a:lstStyle/>
            <a:p>
              <a:pPr algn="ctr">
                <a:defRPr>
                  <a:solidFill>
                    <a:srgbClr val="FFFFFF"/>
                  </a:solidFill>
                </a:defRPr>
              </a:pPr>
            </a:p>
          </p:txBody>
        </p:sp>
        <p:sp>
          <p:nvSpPr>
            <p:cNvPr id="174" name="Shape 174"/>
            <p:cNvSpPr/>
            <p:nvPr/>
          </p:nvSpPr>
          <p:spPr>
            <a:xfrm>
              <a:off x="403949" y="79776"/>
              <a:ext cx="3147420" cy="11327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1899" tIns="121899" rIns="121899" bIns="121899" numCol="1" anchor="ctr">
              <a:spAutoFit/>
            </a:bodyPr>
            <a:lstStyle>
              <a:lvl1pPr algn="ctr">
                <a:defRPr sz="3000">
                  <a:solidFill>
                    <a:srgbClr val="FFFFFF"/>
                  </a:solidFill>
                  <a:latin typeface="Gill Sans"/>
                  <a:ea typeface="Gill Sans"/>
                  <a:cs typeface="Gill Sans"/>
                  <a:sym typeface="Gill Sans"/>
                </a:defRPr>
              </a:lvl1pPr>
            </a:lstStyle>
            <a:p>
              <a:pPr/>
              <a:r>
                <a:t>PRINT RESOURCES</a:t>
              </a:r>
            </a:p>
          </p:txBody>
        </p:sp>
      </p:grpSp>
      <p:grpSp>
        <p:nvGrpSpPr>
          <p:cNvPr id="178" name="Group 178"/>
          <p:cNvGrpSpPr/>
          <p:nvPr/>
        </p:nvGrpSpPr>
        <p:grpSpPr>
          <a:xfrm>
            <a:off x="6255851" y="5923526"/>
            <a:ext cx="3955319" cy="1292355"/>
            <a:chOff x="0" y="0"/>
            <a:chExt cx="3955318" cy="1292353"/>
          </a:xfrm>
        </p:grpSpPr>
        <p:sp>
          <p:nvSpPr>
            <p:cNvPr id="176" name="Shape 176"/>
            <p:cNvSpPr/>
            <p:nvPr/>
          </p:nvSpPr>
          <p:spPr>
            <a:xfrm>
              <a:off x="-1" y="0"/>
              <a:ext cx="3955320" cy="1292354"/>
            </a:xfrm>
            <a:prstGeom prst="chevron">
              <a:avLst>
                <a:gd name="adj" fmla="val 0"/>
              </a:avLst>
            </a:prstGeom>
            <a:solidFill>
              <a:srgbClr val="25C8B4"/>
            </a:solidFill>
            <a:ln w="12700" cap="flat">
              <a:noFill/>
              <a:miter lim="400000"/>
            </a:ln>
            <a:effectLst/>
          </p:spPr>
          <p:txBody>
            <a:bodyPr wrap="square" lIns="45718" tIns="45718" rIns="45718" bIns="45718" numCol="1" anchor="ctr">
              <a:noAutofit/>
            </a:bodyPr>
            <a:lstStyle/>
            <a:p>
              <a:pPr algn="ctr">
                <a:defRPr>
                  <a:solidFill>
                    <a:srgbClr val="FFFFFF"/>
                  </a:solidFill>
                </a:defRPr>
              </a:pPr>
            </a:p>
          </p:txBody>
        </p:sp>
        <p:sp>
          <p:nvSpPr>
            <p:cNvPr id="177" name="Shape 177"/>
            <p:cNvSpPr/>
            <p:nvPr/>
          </p:nvSpPr>
          <p:spPr>
            <a:xfrm>
              <a:off x="403949" y="79776"/>
              <a:ext cx="3147420" cy="11327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1899" tIns="121899" rIns="121899" bIns="121899" numCol="1" anchor="ctr">
              <a:spAutoFit/>
            </a:bodyPr>
            <a:lstStyle>
              <a:lvl1pPr algn="ctr">
                <a:defRPr sz="3000">
                  <a:solidFill>
                    <a:srgbClr val="FFFFFF"/>
                  </a:solidFill>
                  <a:latin typeface="Gill Sans"/>
                  <a:ea typeface="Gill Sans"/>
                  <a:cs typeface="Gill Sans"/>
                  <a:sym typeface="Gill Sans"/>
                </a:defRPr>
              </a:lvl1pPr>
            </a:lstStyle>
            <a:p>
              <a:pPr/>
              <a:r>
                <a:t>PENCILS &amp; RULERS</a:t>
              </a:r>
            </a:p>
          </p:txBody>
        </p:sp>
      </p:grpSp>
      <p:grpSp>
        <p:nvGrpSpPr>
          <p:cNvPr id="183" name="Group 183"/>
          <p:cNvGrpSpPr/>
          <p:nvPr/>
        </p:nvGrpSpPr>
        <p:grpSpPr>
          <a:xfrm>
            <a:off x="10211165" y="5923526"/>
            <a:ext cx="3955320" cy="1292355"/>
            <a:chOff x="0" y="0"/>
            <a:chExt cx="3955318" cy="1292353"/>
          </a:xfrm>
        </p:grpSpPr>
        <p:sp>
          <p:nvSpPr>
            <p:cNvPr id="179" name="Shape 179"/>
            <p:cNvSpPr/>
            <p:nvPr/>
          </p:nvSpPr>
          <p:spPr>
            <a:xfrm>
              <a:off x="-1" y="0"/>
              <a:ext cx="3955320" cy="1292354"/>
            </a:xfrm>
            <a:prstGeom prst="chevron">
              <a:avLst>
                <a:gd name="adj" fmla="val 0"/>
              </a:avLst>
            </a:prstGeom>
            <a:solidFill>
              <a:schemeClr val="accent5"/>
            </a:solidFill>
            <a:ln w="12700" cap="flat">
              <a:noFill/>
              <a:miter lim="400000"/>
            </a:ln>
            <a:effectLst/>
          </p:spPr>
          <p:txBody>
            <a:bodyPr wrap="square" lIns="45718" tIns="45718" rIns="45718" bIns="45718" numCol="1" anchor="ctr">
              <a:noAutofit/>
            </a:bodyPr>
            <a:lstStyle/>
            <a:p>
              <a:pPr algn="ctr">
                <a:defRPr>
                  <a:solidFill>
                    <a:srgbClr val="FFFFFF"/>
                  </a:solidFill>
                </a:defRPr>
              </a:pPr>
            </a:p>
          </p:txBody>
        </p:sp>
        <p:grpSp>
          <p:nvGrpSpPr>
            <p:cNvPr id="182" name="Group 182"/>
            <p:cNvGrpSpPr/>
            <p:nvPr/>
          </p:nvGrpSpPr>
          <p:grpSpPr>
            <a:xfrm>
              <a:off x="403949" y="81282"/>
              <a:ext cx="3147420" cy="1085517"/>
              <a:chOff x="0" y="0"/>
              <a:chExt cx="3147419" cy="1085516"/>
            </a:xfrm>
          </p:grpSpPr>
          <p:sp>
            <p:nvSpPr>
              <p:cNvPr id="180" name="Shape 180"/>
              <p:cNvSpPr/>
              <p:nvPr/>
            </p:nvSpPr>
            <p:spPr>
              <a:xfrm>
                <a:off x="-1" y="-1"/>
                <a:ext cx="3147421" cy="1085518"/>
              </a:xfrm>
              <a:prstGeom prst="rect">
                <a:avLst/>
              </a:prstGeom>
              <a:solidFill>
                <a:schemeClr val="accent5"/>
              </a:solidFill>
              <a:ln w="12700" cap="flat">
                <a:noFill/>
                <a:miter lim="400000"/>
              </a:ln>
              <a:effectLst/>
            </p:spPr>
            <p:txBody>
              <a:bodyPr wrap="square" lIns="45718" tIns="45718" rIns="45718" bIns="45718" numCol="1" anchor="ctr">
                <a:noAutofit/>
              </a:bodyPr>
              <a:lstStyle/>
              <a:p>
                <a:pPr algn="ctr">
                  <a:defRPr sz="3000">
                    <a:solidFill>
                      <a:srgbClr val="FFFFFF"/>
                    </a:solidFill>
                    <a:latin typeface="Gill Sans"/>
                    <a:ea typeface="Gill Sans"/>
                    <a:cs typeface="Gill Sans"/>
                    <a:sym typeface="Gill Sans"/>
                  </a:defRPr>
                </a:pPr>
              </a:p>
            </p:txBody>
          </p:sp>
          <p:sp>
            <p:nvSpPr>
              <p:cNvPr id="181" name="Shape 181"/>
              <p:cNvSpPr/>
              <p:nvPr/>
            </p:nvSpPr>
            <p:spPr>
              <a:xfrm>
                <a:off x="-1" y="198608"/>
                <a:ext cx="3147421" cy="6882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1899" tIns="121899" rIns="121899" bIns="121899" numCol="1" anchor="ctr">
                <a:spAutoFit/>
              </a:bodyPr>
              <a:lstStyle>
                <a:lvl1pPr algn="ctr">
                  <a:defRPr sz="3000">
                    <a:solidFill>
                      <a:srgbClr val="FFFFFF"/>
                    </a:solidFill>
                    <a:latin typeface="Gill Sans"/>
                    <a:ea typeface="Gill Sans"/>
                    <a:cs typeface="Gill Sans"/>
                    <a:sym typeface="Gill Sans"/>
                  </a:defRPr>
                </a:lvl1pPr>
              </a:lstStyle>
              <a:p>
                <a:pPr/>
                <a:r>
                  <a:t>GRAPH PAPER</a:t>
                </a:r>
              </a:p>
            </p:txBody>
          </p:sp>
        </p:grpSp>
      </p:grpSp>
      <p:grpSp>
        <p:nvGrpSpPr>
          <p:cNvPr id="186" name="Group 186"/>
          <p:cNvGrpSpPr/>
          <p:nvPr/>
        </p:nvGrpSpPr>
        <p:grpSpPr>
          <a:xfrm>
            <a:off x="14166482" y="5923526"/>
            <a:ext cx="3955319" cy="1292355"/>
            <a:chOff x="0" y="0"/>
            <a:chExt cx="3955318" cy="1292353"/>
          </a:xfrm>
        </p:grpSpPr>
        <p:sp>
          <p:nvSpPr>
            <p:cNvPr id="184" name="Shape 184"/>
            <p:cNvSpPr/>
            <p:nvPr/>
          </p:nvSpPr>
          <p:spPr>
            <a:xfrm>
              <a:off x="-1" y="0"/>
              <a:ext cx="3955320" cy="1292354"/>
            </a:xfrm>
            <a:prstGeom prst="chevron">
              <a:avLst>
                <a:gd name="adj" fmla="val 0"/>
              </a:avLst>
            </a:prstGeom>
            <a:solidFill>
              <a:srgbClr val="FBA622"/>
            </a:solidFill>
            <a:ln w="12700" cap="flat">
              <a:noFill/>
              <a:miter lim="400000"/>
            </a:ln>
            <a:effectLst/>
          </p:spPr>
          <p:txBody>
            <a:bodyPr wrap="square" lIns="45718" tIns="45718" rIns="45718" bIns="45718" numCol="1" anchor="ctr">
              <a:noAutofit/>
            </a:bodyPr>
            <a:lstStyle/>
            <a:p>
              <a:pPr algn="ctr">
                <a:defRPr>
                  <a:solidFill>
                    <a:srgbClr val="FFFFFF"/>
                  </a:solidFill>
                </a:defRPr>
              </a:pPr>
            </a:p>
          </p:txBody>
        </p:sp>
        <p:sp>
          <p:nvSpPr>
            <p:cNvPr id="185" name="Shape 185"/>
            <p:cNvSpPr/>
            <p:nvPr/>
          </p:nvSpPr>
          <p:spPr>
            <a:xfrm>
              <a:off x="403949" y="79776"/>
              <a:ext cx="3147420" cy="11327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1899" tIns="121899" rIns="121899" bIns="121899" numCol="1" anchor="ctr">
              <a:spAutoFit/>
            </a:bodyPr>
            <a:lstStyle>
              <a:lvl1pPr algn="ctr">
                <a:defRPr cap="all" sz="3000">
                  <a:solidFill>
                    <a:srgbClr val="FFFFFF"/>
                  </a:solidFill>
                  <a:latin typeface="Gill Sans"/>
                  <a:ea typeface="Gill Sans"/>
                  <a:cs typeface="Gill Sans"/>
                  <a:sym typeface="Gill Sans"/>
                </a:defRPr>
              </a:lvl1pPr>
            </a:lstStyle>
            <a:p>
              <a:pPr/>
              <a:r>
                <a:t>Internet Access</a:t>
              </a:r>
            </a:p>
          </p:txBody>
        </p:sp>
      </p:grpSp>
      <p:grpSp>
        <p:nvGrpSpPr>
          <p:cNvPr id="191" name="Group 191"/>
          <p:cNvGrpSpPr/>
          <p:nvPr/>
        </p:nvGrpSpPr>
        <p:grpSpPr>
          <a:xfrm>
            <a:off x="18121796" y="5920824"/>
            <a:ext cx="3700741" cy="1297754"/>
            <a:chOff x="0" y="0"/>
            <a:chExt cx="3700740" cy="1297752"/>
          </a:xfrm>
        </p:grpSpPr>
        <p:sp>
          <p:nvSpPr>
            <p:cNvPr id="187" name="Shape 187"/>
            <p:cNvSpPr/>
            <p:nvPr/>
          </p:nvSpPr>
          <p:spPr>
            <a:xfrm>
              <a:off x="2430" y="20391"/>
              <a:ext cx="3695879" cy="1256970"/>
            </a:xfrm>
            <a:prstGeom prst="chevron">
              <a:avLst>
                <a:gd name="adj" fmla="val 0"/>
              </a:avLst>
            </a:prstGeom>
            <a:solidFill>
              <a:schemeClr val="accent1"/>
            </a:solidFill>
            <a:ln w="12700" cap="flat">
              <a:noFill/>
              <a:miter lim="400000"/>
            </a:ln>
            <a:effectLst/>
          </p:spPr>
          <p:txBody>
            <a:bodyPr wrap="square" lIns="45718" tIns="45718" rIns="45718" bIns="45718" numCol="1" anchor="ctr">
              <a:noAutofit/>
            </a:bodyPr>
            <a:lstStyle/>
            <a:p>
              <a:pPr algn="ctr">
                <a:defRPr>
                  <a:solidFill>
                    <a:srgbClr val="FFFFFF"/>
                  </a:solidFill>
                </a:defRPr>
              </a:pPr>
            </a:p>
          </p:txBody>
        </p:sp>
        <p:grpSp>
          <p:nvGrpSpPr>
            <p:cNvPr id="190" name="Group 190"/>
            <p:cNvGrpSpPr/>
            <p:nvPr/>
          </p:nvGrpSpPr>
          <p:grpSpPr>
            <a:xfrm>
              <a:off x="-1" y="-1"/>
              <a:ext cx="3700741" cy="1297753"/>
              <a:chOff x="0" y="0"/>
              <a:chExt cx="3700740" cy="1297752"/>
            </a:xfrm>
          </p:grpSpPr>
          <p:sp>
            <p:nvSpPr>
              <p:cNvPr id="188" name="Shape 188"/>
              <p:cNvSpPr/>
              <p:nvPr/>
            </p:nvSpPr>
            <p:spPr>
              <a:xfrm>
                <a:off x="-1" y="0"/>
                <a:ext cx="3700742" cy="1297753"/>
              </a:xfrm>
              <a:prstGeom prst="rect">
                <a:avLst/>
              </a:prstGeom>
              <a:solidFill>
                <a:schemeClr val="accent2"/>
              </a:solidFill>
              <a:ln w="12700" cap="flat">
                <a:noFill/>
                <a:miter lim="400000"/>
              </a:ln>
              <a:effectLst/>
            </p:spPr>
            <p:txBody>
              <a:bodyPr wrap="square" lIns="45718" tIns="45718" rIns="45718" bIns="45718" numCol="1" anchor="ctr">
                <a:noAutofit/>
              </a:bodyPr>
              <a:lstStyle/>
              <a:p>
                <a:pPr algn="ctr">
                  <a:defRPr sz="3000">
                    <a:solidFill>
                      <a:srgbClr val="FFFFFF"/>
                    </a:solidFill>
                    <a:latin typeface="Gill Sans"/>
                    <a:ea typeface="Gill Sans"/>
                    <a:cs typeface="Gill Sans"/>
                    <a:sym typeface="Gill Sans"/>
                  </a:defRPr>
                </a:pPr>
              </a:p>
            </p:txBody>
          </p:sp>
          <p:sp>
            <p:nvSpPr>
              <p:cNvPr id="189" name="Shape 189"/>
              <p:cNvSpPr/>
              <p:nvPr/>
            </p:nvSpPr>
            <p:spPr>
              <a:xfrm>
                <a:off x="-1" y="304727"/>
                <a:ext cx="3700742" cy="6882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1899" tIns="121899" rIns="121899" bIns="121899" numCol="1" anchor="ctr">
                <a:spAutoFit/>
              </a:bodyPr>
              <a:lstStyle>
                <a:lvl1pPr algn="ctr">
                  <a:defRPr sz="3000">
                    <a:solidFill>
                      <a:srgbClr val="FFFFFF"/>
                    </a:solidFill>
                    <a:latin typeface="Gill Sans"/>
                    <a:ea typeface="Gill Sans"/>
                    <a:cs typeface="Gill Sans"/>
                    <a:sym typeface="Gill Sans"/>
                  </a:defRPr>
                </a:lvl1pPr>
              </a:lstStyle>
              <a:p>
                <a:pPr/>
                <a:r>
                  <a:t>ATLAS</a:t>
                </a:r>
              </a:p>
            </p:txBody>
          </p:sp>
        </p:grpSp>
      </p:grpSp>
      <p:sp>
        <p:nvSpPr>
          <p:cNvPr id="192" name="Shape 192"/>
          <p:cNvSpPr/>
          <p:nvPr/>
        </p:nvSpPr>
        <p:spPr>
          <a:xfrm>
            <a:off x="15791160" y="4816004"/>
            <a:ext cx="739581" cy="7498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759" y="0"/>
                  <a:pt x="0" y="4901"/>
                  <a:pt x="0" y="10709"/>
                </a:cubicBezTo>
                <a:cubicBezTo>
                  <a:pt x="0" y="16699"/>
                  <a:pt x="4759" y="21600"/>
                  <a:pt x="10800" y="21600"/>
                </a:cubicBezTo>
                <a:cubicBezTo>
                  <a:pt x="16841" y="21600"/>
                  <a:pt x="21600" y="16699"/>
                  <a:pt x="21600" y="10709"/>
                </a:cubicBezTo>
                <a:cubicBezTo>
                  <a:pt x="21600" y="4901"/>
                  <a:pt x="16841" y="0"/>
                  <a:pt x="10800" y="0"/>
                </a:cubicBezTo>
                <a:close/>
                <a:moveTo>
                  <a:pt x="20319" y="10346"/>
                </a:moveTo>
                <a:cubicBezTo>
                  <a:pt x="16108" y="10346"/>
                  <a:pt x="16108" y="10346"/>
                  <a:pt x="16108" y="10346"/>
                </a:cubicBezTo>
                <a:cubicBezTo>
                  <a:pt x="15925" y="8894"/>
                  <a:pt x="15742" y="7442"/>
                  <a:pt x="15193" y="5990"/>
                </a:cubicBezTo>
                <a:cubicBezTo>
                  <a:pt x="16108" y="5627"/>
                  <a:pt x="17024" y="5082"/>
                  <a:pt x="17939" y="4538"/>
                </a:cubicBezTo>
                <a:cubicBezTo>
                  <a:pt x="19220" y="6171"/>
                  <a:pt x="20136" y="8168"/>
                  <a:pt x="20319" y="10346"/>
                </a:cubicBezTo>
                <a:close/>
                <a:moveTo>
                  <a:pt x="10434" y="20148"/>
                </a:moveTo>
                <a:cubicBezTo>
                  <a:pt x="9153" y="19240"/>
                  <a:pt x="8237" y="17970"/>
                  <a:pt x="7505" y="16518"/>
                </a:cubicBezTo>
                <a:cubicBezTo>
                  <a:pt x="8420" y="16155"/>
                  <a:pt x="9519" y="15973"/>
                  <a:pt x="10434" y="15973"/>
                </a:cubicBezTo>
                <a:cubicBezTo>
                  <a:pt x="10434" y="20148"/>
                  <a:pt x="10434" y="20148"/>
                  <a:pt x="10434" y="20148"/>
                </a:cubicBezTo>
                <a:cubicBezTo>
                  <a:pt x="10434" y="20148"/>
                  <a:pt x="10434" y="20148"/>
                  <a:pt x="10434" y="20148"/>
                </a:cubicBezTo>
                <a:close/>
                <a:moveTo>
                  <a:pt x="11166" y="1452"/>
                </a:moveTo>
                <a:cubicBezTo>
                  <a:pt x="12447" y="2541"/>
                  <a:pt x="13546" y="3993"/>
                  <a:pt x="14278" y="5627"/>
                </a:cubicBezTo>
                <a:cubicBezTo>
                  <a:pt x="13363" y="5990"/>
                  <a:pt x="12264" y="6171"/>
                  <a:pt x="11166" y="6171"/>
                </a:cubicBezTo>
                <a:cubicBezTo>
                  <a:pt x="11166" y="1452"/>
                  <a:pt x="11166" y="1452"/>
                  <a:pt x="11166" y="1452"/>
                </a:cubicBezTo>
                <a:cubicBezTo>
                  <a:pt x="11166" y="1452"/>
                  <a:pt x="11166" y="1452"/>
                  <a:pt x="11166" y="1452"/>
                </a:cubicBezTo>
                <a:close/>
                <a:moveTo>
                  <a:pt x="12264" y="1452"/>
                </a:moveTo>
                <a:cubicBezTo>
                  <a:pt x="14278" y="1815"/>
                  <a:pt x="16108" y="2723"/>
                  <a:pt x="17390" y="3993"/>
                </a:cubicBezTo>
                <a:cubicBezTo>
                  <a:pt x="16658" y="4538"/>
                  <a:pt x="15925" y="5082"/>
                  <a:pt x="15010" y="5445"/>
                </a:cubicBezTo>
                <a:cubicBezTo>
                  <a:pt x="14278" y="3993"/>
                  <a:pt x="13363" y="2541"/>
                  <a:pt x="12264" y="1452"/>
                </a:cubicBezTo>
                <a:close/>
                <a:moveTo>
                  <a:pt x="10434" y="1452"/>
                </a:moveTo>
                <a:cubicBezTo>
                  <a:pt x="10434" y="6171"/>
                  <a:pt x="10434" y="6171"/>
                  <a:pt x="10434" y="6171"/>
                </a:cubicBezTo>
                <a:cubicBezTo>
                  <a:pt x="9336" y="6171"/>
                  <a:pt x="8237" y="5990"/>
                  <a:pt x="7322" y="5627"/>
                </a:cubicBezTo>
                <a:cubicBezTo>
                  <a:pt x="8054" y="3993"/>
                  <a:pt x="9153" y="2541"/>
                  <a:pt x="10434" y="1452"/>
                </a:cubicBezTo>
                <a:cubicBezTo>
                  <a:pt x="10434" y="1452"/>
                  <a:pt x="10434" y="1452"/>
                  <a:pt x="10434" y="1452"/>
                </a:cubicBezTo>
                <a:close/>
                <a:moveTo>
                  <a:pt x="6590" y="5445"/>
                </a:moveTo>
                <a:cubicBezTo>
                  <a:pt x="5675" y="5082"/>
                  <a:pt x="4942" y="4538"/>
                  <a:pt x="4210" y="3993"/>
                </a:cubicBezTo>
                <a:cubicBezTo>
                  <a:pt x="5492" y="2723"/>
                  <a:pt x="7322" y="1815"/>
                  <a:pt x="9153" y="1452"/>
                </a:cubicBezTo>
                <a:cubicBezTo>
                  <a:pt x="8237" y="2541"/>
                  <a:pt x="7322" y="3993"/>
                  <a:pt x="6590" y="5445"/>
                </a:cubicBezTo>
                <a:close/>
                <a:moveTo>
                  <a:pt x="6956" y="6353"/>
                </a:moveTo>
                <a:cubicBezTo>
                  <a:pt x="8054" y="6716"/>
                  <a:pt x="9153" y="6897"/>
                  <a:pt x="10434" y="6897"/>
                </a:cubicBezTo>
                <a:cubicBezTo>
                  <a:pt x="10434" y="10346"/>
                  <a:pt x="10434" y="10346"/>
                  <a:pt x="10434" y="10346"/>
                </a:cubicBezTo>
                <a:cubicBezTo>
                  <a:pt x="6224" y="10346"/>
                  <a:pt x="6224" y="10346"/>
                  <a:pt x="6224" y="10346"/>
                </a:cubicBezTo>
                <a:cubicBezTo>
                  <a:pt x="6224" y="8894"/>
                  <a:pt x="6590" y="7624"/>
                  <a:pt x="6956" y="6353"/>
                </a:cubicBezTo>
                <a:close/>
                <a:moveTo>
                  <a:pt x="10434" y="11072"/>
                </a:moveTo>
                <a:cubicBezTo>
                  <a:pt x="10434" y="15247"/>
                  <a:pt x="10434" y="15247"/>
                  <a:pt x="10434" y="15247"/>
                </a:cubicBezTo>
                <a:cubicBezTo>
                  <a:pt x="9336" y="15429"/>
                  <a:pt x="8237" y="15610"/>
                  <a:pt x="7322" y="15792"/>
                </a:cubicBezTo>
                <a:cubicBezTo>
                  <a:pt x="6590" y="14339"/>
                  <a:pt x="6224" y="12887"/>
                  <a:pt x="6224" y="11072"/>
                </a:cubicBezTo>
                <a:lnTo>
                  <a:pt x="10434" y="11072"/>
                </a:lnTo>
                <a:close/>
                <a:moveTo>
                  <a:pt x="9153" y="19966"/>
                </a:moveTo>
                <a:cubicBezTo>
                  <a:pt x="7505" y="19785"/>
                  <a:pt x="5858" y="19059"/>
                  <a:pt x="4576" y="17970"/>
                </a:cubicBezTo>
                <a:cubicBezTo>
                  <a:pt x="5308" y="17425"/>
                  <a:pt x="6041" y="17062"/>
                  <a:pt x="6956" y="16699"/>
                </a:cubicBezTo>
                <a:cubicBezTo>
                  <a:pt x="7505" y="17970"/>
                  <a:pt x="8237" y="19059"/>
                  <a:pt x="9153" y="19966"/>
                </a:cubicBezTo>
                <a:close/>
                <a:moveTo>
                  <a:pt x="11166" y="20148"/>
                </a:moveTo>
                <a:cubicBezTo>
                  <a:pt x="11166" y="15973"/>
                  <a:pt x="11166" y="15973"/>
                  <a:pt x="11166" y="15973"/>
                </a:cubicBezTo>
                <a:cubicBezTo>
                  <a:pt x="12081" y="15973"/>
                  <a:pt x="13180" y="16155"/>
                  <a:pt x="14095" y="16518"/>
                </a:cubicBezTo>
                <a:cubicBezTo>
                  <a:pt x="13363" y="17970"/>
                  <a:pt x="12264" y="19240"/>
                  <a:pt x="11166" y="20148"/>
                </a:cubicBezTo>
                <a:cubicBezTo>
                  <a:pt x="11166" y="20148"/>
                  <a:pt x="11166" y="20148"/>
                  <a:pt x="11166" y="20148"/>
                </a:cubicBezTo>
                <a:close/>
                <a:moveTo>
                  <a:pt x="14644" y="16699"/>
                </a:moveTo>
                <a:cubicBezTo>
                  <a:pt x="15559" y="17062"/>
                  <a:pt x="16292" y="17425"/>
                  <a:pt x="17024" y="17970"/>
                </a:cubicBezTo>
                <a:cubicBezTo>
                  <a:pt x="15742" y="19059"/>
                  <a:pt x="14095" y="19785"/>
                  <a:pt x="12264" y="19966"/>
                </a:cubicBezTo>
                <a:cubicBezTo>
                  <a:pt x="13363" y="19059"/>
                  <a:pt x="14095" y="17970"/>
                  <a:pt x="14644" y="16699"/>
                </a:cubicBezTo>
                <a:close/>
                <a:moveTo>
                  <a:pt x="14278" y="15792"/>
                </a:moveTo>
                <a:cubicBezTo>
                  <a:pt x="13363" y="15610"/>
                  <a:pt x="12264" y="15429"/>
                  <a:pt x="11166" y="15247"/>
                </a:cubicBezTo>
                <a:cubicBezTo>
                  <a:pt x="11166" y="11072"/>
                  <a:pt x="11166" y="11072"/>
                  <a:pt x="11166" y="11072"/>
                </a:cubicBezTo>
                <a:cubicBezTo>
                  <a:pt x="15376" y="11072"/>
                  <a:pt x="15376" y="11072"/>
                  <a:pt x="15376" y="11072"/>
                </a:cubicBezTo>
                <a:cubicBezTo>
                  <a:pt x="15376" y="12887"/>
                  <a:pt x="15010" y="14339"/>
                  <a:pt x="14278" y="15792"/>
                </a:cubicBezTo>
                <a:close/>
                <a:moveTo>
                  <a:pt x="11166" y="10346"/>
                </a:moveTo>
                <a:cubicBezTo>
                  <a:pt x="11166" y="6897"/>
                  <a:pt x="11166" y="6897"/>
                  <a:pt x="11166" y="6897"/>
                </a:cubicBezTo>
                <a:cubicBezTo>
                  <a:pt x="12264" y="6897"/>
                  <a:pt x="13546" y="6716"/>
                  <a:pt x="14644" y="6353"/>
                </a:cubicBezTo>
                <a:cubicBezTo>
                  <a:pt x="15010" y="7624"/>
                  <a:pt x="15376" y="8894"/>
                  <a:pt x="15376" y="10346"/>
                </a:cubicBezTo>
                <a:lnTo>
                  <a:pt x="11166" y="10346"/>
                </a:lnTo>
                <a:close/>
                <a:moveTo>
                  <a:pt x="3661" y="4538"/>
                </a:moveTo>
                <a:cubicBezTo>
                  <a:pt x="4576" y="5082"/>
                  <a:pt x="5492" y="5627"/>
                  <a:pt x="6407" y="5990"/>
                </a:cubicBezTo>
                <a:cubicBezTo>
                  <a:pt x="5858" y="7442"/>
                  <a:pt x="5492" y="8894"/>
                  <a:pt x="5492" y="10346"/>
                </a:cubicBezTo>
                <a:cubicBezTo>
                  <a:pt x="1281" y="10346"/>
                  <a:pt x="1281" y="10346"/>
                  <a:pt x="1281" y="10346"/>
                </a:cubicBezTo>
                <a:cubicBezTo>
                  <a:pt x="1464" y="8168"/>
                  <a:pt x="2380" y="6171"/>
                  <a:pt x="3661" y="4538"/>
                </a:cubicBezTo>
                <a:close/>
                <a:moveTo>
                  <a:pt x="1281" y="11072"/>
                </a:moveTo>
                <a:cubicBezTo>
                  <a:pt x="5492" y="11072"/>
                  <a:pt x="5492" y="11072"/>
                  <a:pt x="5492" y="11072"/>
                </a:cubicBezTo>
                <a:cubicBezTo>
                  <a:pt x="5675" y="12887"/>
                  <a:pt x="6041" y="14521"/>
                  <a:pt x="6590" y="16155"/>
                </a:cubicBezTo>
                <a:cubicBezTo>
                  <a:pt x="5675" y="16518"/>
                  <a:pt x="4942" y="16881"/>
                  <a:pt x="4027" y="17425"/>
                </a:cubicBezTo>
                <a:cubicBezTo>
                  <a:pt x="2380" y="15792"/>
                  <a:pt x="1464" y="13613"/>
                  <a:pt x="1281" y="11072"/>
                </a:cubicBezTo>
                <a:close/>
                <a:moveTo>
                  <a:pt x="17390" y="17425"/>
                </a:moveTo>
                <a:cubicBezTo>
                  <a:pt x="16658" y="16881"/>
                  <a:pt x="15925" y="16518"/>
                  <a:pt x="15010" y="16155"/>
                </a:cubicBezTo>
                <a:cubicBezTo>
                  <a:pt x="15559" y="14521"/>
                  <a:pt x="15925" y="12887"/>
                  <a:pt x="16108" y="11072"/>
                </a:cubicBezTo>
                <a:cubicBezTo>
                  <a:pt x="20319" y="11072"/>
                  <a:pt x="20319" y="11072"/>
                  <a:pt x="20319" y="11072"/>
                </a:cubicBezTo>
                <a:cubicBezTo>
                  <a:pt x="20136" y="13613"/>
                  <a:pt x="19037" y="15792"/>
                  <a:pt x="17390" y="17425"/>
                </a:cubicBezTo>
                <a:close/>
                <a:moveTo>
                  <a:pt x="17390" y="17425"/>
                </a:moveTo>
                <a:cubicBezTo>
                  <a:pt x="17390" y="17425"/>
                  <a:pt x="17390" y="17425"/>
                  <a:pt x="17390" y="17425"/>
                </a:cubicBezTo>
              </a:path>
            </a:pathLst>
          </a:custGeom>
          <a:solidFill>
            <a:srgbClr val="FBA622"/>
          </a:solidFill>
          <a:ln w="12700">
            <a:miter lim="400000"/>
          </a:ln>
        </p:spPr>
        <p:txBody>
          <a:bodyPr lIns="45718" tIns="45718" rIns="45718" bIns="45718"/>
          <a:lstStyle/>
          <a:p>
            <a:pPr>
              <a:defRPr>
                <a:solidFill>
                  <a:srgbClr val="91969B"/>
                </a:solidFill>
              </a:defRPr>
            </a:pPr>
          </a:p>
        </p:txBody>
      </p:sp>
      <p:sp>
        <p:nvSpPr>
          <p:cNvPr id="193" name="Shape 193"/>
          <p:cNvSpPr/>
          <p:nvPr/>
        </p:nvSpPr>
        <p:spPr>
          <a:xfrm>
            <a:off x="18372878" y="7655961"/>
            <a:ext cx="3405723" cy="1676472"/>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lnSpc>
                <a:spcPct val="130000"/>
              </a:lnSpc>
              <a:defRPr sz="2500">
                <a:solidFill>
                  <a:srgbClr val="91969B"/>
                </a:solidFill>
                <a:latin typeface="Futura"/>
                <a:ea typeface="Futura"/>
                <a:cs typeface="Futura"/>
                <a:sym typeface="Futura"/>
              </a:defRPr>
            </a:lvl1pPr>
          </a:lstStyle>
          <a:p>
            <a:pPr/>
            <a:r>
              <a:t>An Atlas will be useful for the mapping activity.</a:t>
            </a:r>
          </a:p>
        </p:txBody>
      </p:sp>
      <p:sp>
        <p:nvSpPr>
          <p:cNvPr id="194" name="Shape 194"/>
          <p:cNvSpPr/>
          <p:nvPr/>
        </p:nvSpPr>
        <p:spPr>
          <a:xfrm>
            <a:off x="10489138" y="7655961"/>
            <a:ext cx="3405723" cy="1676472"/>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lnSpc>
                <a:spcPct val="130000"/>
              </a:lnSpc>
              <a:defRPr sz="2500">
                <a:solidFill>
                  <a:srgbClr val="91969B"/>
                </a:solidFill>
                <a:latin typeface="Futura"/>
                <a:ea typeface="Futura"/>
                <a:cs typeface="Futura"/>
                <a:sym typeface="Futura"/>
              </a:defRPr>
            </a:lvl1pPr>
          </a:lstStyle>
          <a:p>
            <a:pPr/>
            <a:r>
              <a:t>X1 sheet of graph paper per student for the graph exercise.</a:t>
            </a:r>
          </a:p>
        </p:txBody>
      </p:sp>
      <p:sp>
        <p:nvSpPr>
          <p:cNvPr id="195" name="Shape 195"/>
          <p:cNvSpPr/>
          <p:nvPr/>
        </p:nvSpPr>
        <p:spPr>
          <a:xfrm>
            <a:off x="6527382" y="7655961"/>
            <a:ext cx="3405723" cy="2218465"/>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lnSpc>
                <a:spcPct val="130000"/>
              </a:lnSpc>
              <a:defRPr sz="2500">
                <a:solidFill>
                  <a:srgbClr val="91969B"/>
                </a:solidFill>
                <a:latin typeface="Futura"/>
                <a:ea typeface="Futura"/>
                <a:cs typeface="Futura"/>
                <a:sym typeface="Futura"/>
              </a:defRPr>
            </a:lvl1pPr>
          </a:lstStyle>
          <a:p>
            <a:pPr/>
            <a:r>
              <a:t>Each student will need a pencil and a ruler for the graphing activity.</a:t>
            </a:r>
          </a:p>
        </p:txBody>
      </p:sp>
      <p:sp>
        <p:nvSpPr>
          <p:cNvPr id="196" name="Shape 196"/>
          <p:cNvSpPr/>
          <p:nvPr/>
        </p:nvSpPr>
        <p:spPr>
          <a:xfrm>
            <a:off x="2564245" y="7655961"/>
            <a:ext cx="3405722" cy="2218465"/>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lnSpc>
                <a:spcPct val="130000"/>
              </a:lnSpc>
              <a:defRPr sz="2500">
                <a:solidFill>
                  <a:srgbClr val="91969B"/>
                </a:solidFill>
                <a:latin typeface="Futura"/>
                <a:ea typeface="Futura"/>
                <a:cs typeface="Futura"/>
                <a:sym typeface="Futura"/>
              </a:defRPr>
            </a:lvl1pPr>
          </a:lstStyle>
          <a:p>
            <a:pPr/>
            <a:r>
              <a:t>Print X1 A4 copy of the sheet that accompanies each activity, climate data.</a:t>
            </a:r>
          </a:p>
        </p:txBody>
      </p:sp>
      <p:sp>
        <p:nvSpPr>
          <p:cNvPr id="197" name="Shape 197"/>
          <p:cNvSpPr/>
          <p:nvPr/>
        </p:nvSpPr>
        <p:spPr>
          <a:xfrm>
            <a:off x="14452277" y="7655961"/>
            <a:ext cx="3405723" cy="2218465"/>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lnSpc>
                <a:spcPct val="130000"/>
              </a:lnSpc>
              <a:defRPr sz="2500">
                <a:solidFill>
                  <a:srgbClr val="91969B"/>
                </a:solidFill>
                <a:latin typeface="Futura"/>
                <a:ea typeface="Futura"/>
                <a:cs typeface="Futura"/>
                <a:sym typeface="Futura"/>
              </a:defRPr>
            </a:lvl1pPr>
          </a:lstStyle>
          <a:p>
            <a:pPr/>
            <a:r>
              <a:t>Internet access will be required to view the online map and video.</a:t>
            </a:r>
          </a:p>
        </p:txBody>
      </p:sp>
      <p:sp>
        <p:nvSpPr>
          <p:cNvPr id="198" name="Shape 198"/>
          <p:cNvSpPr/>
          <p:nvPr/>
        </p:nvSpPr>
        <p:spPr>
          <a:xfrm>
            <a:off x="4622583" y="1570698"/>
            <a:ext cx="15126135" cy="115462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ctr">
              <a:defRPr sz="7000">
                <a:solidFill>
                  <a:srgbClr val="91969B"/>
                </a:solidFill>
                <a:latin typeface="Futura"/>
                <a:ea typeface="Futura"/>
                <a:cs typeface="Futura"/>
                <a:sym typeface="Futura"/>
              </a:defRPr>
            </a:lvl1pPr>
          </a:lstStyle>
          <a:p>
            <a:pPr/>
            <a:r>
              <a:t>FOR THIS LESSON YOU WILL NEED:</a:t>
            </a:r>
          </a:p>
        </p:txBody>
      </p:sp>
      <p:sp>
        <p:nvSpPr>
          <p:cNvPr id="199" name="Shape 199"/>
          <p:cNvSpPr/>
          <p:nvPr/>
        </p:nvSpPr>
        <p:spPr>
          <a:xfrm>
            <a:off x="3971366" y="4947501"/>
            <a:ext cx="613653" cy="5359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97" y="11778"/>
                </a:moveTo>
                <a:cubicBezTo>
                  <a:pt x="11177" y="16424"/>
                  <a:pt x="11177" y="16424"/>
                  <a:pt x="11177" y="16424"/>
                </a:cubicBezTo>
                <a:cubicBezTo>
                  <a:pt x="11177" y="16709"/>
                  <a:pt x="10926" y="16709"/>
                  <a:pt x="10926" y="16709"/>
                </a:cubicBezTo>
                <a:cubicBezTo>
                  <a:pt x="10674" y="16709"/>
                  <a:pt x="10674" y="16709"/>
                  <a:pt x="10423" y="16424"/>
                </a:cubicBezTo>
                <a:cubicBezTo>
                  <a:pt x="539" y="11778"/>
                  <a:pt x="539" y="11778"/>
                  <a:pt x="539" y="11778"/>
                </a:cubicBezTo>
                <a:cubicBezTo>
                  <a:pt x="252" y="11778"/>
                  <a:pt x="0" y="11208"/>
                  <a:pt x="0" y="10922"/>
                </a:cubicBezTo>
                <a:cubicBezTo>
                  <a:pt x="0" y="10066"/>
                  <a:pt x="539" y="9781"/>
                  <a:pt x="1042" y="9781"/>
                </a:cubicBezTo>
                <a:cubicBezTo>
                  <a:pt x="1294" y="9781"/>
                  <a:pt x="1294" y="9781"/>
                  <a:pt x="1545" y="9781"/>
                </a:cubicBezTo>
                <a:cubicBezTo>
                  <a:pt x="10926" y="14101"/>
                  <a:pt x="10926" y="14101"/>
                  <a:pt x="10926" y="14101"/>
                </a:cubicBezTo>
                <a:cubicBezTo>
                  <a:pt x="20342" y="9781"/>
                  <a:pt x="20342" y="9781"/>
                  <a:pt x="20342" y="9781"/>
                </a:cubicBezTo>
                <a:lnTo>
                  <a:pt x="20594" y="9781"/>
                </a:lnTo>
                <a:cubicBezTo>
                  <a:pt x="21348" y="9781"/>
                  <a:pt x="21600" y="10066"/>
                  <a:pt x="21600" y="10922"/>
                </a:cubicBezTo>
                <a:cubicBezTo>
                  <a:pt x="21600" y="11208"/>
                  <a:pt x="21348" y="11778"/>
                  <a:pt x="21097" y="11778"/>
                </a:cubicBezTo>
                <a:close/>
                <a:moveTo>
                  <a:pt x="21097" y="6888"/>
                </a:moveTo>
                <a:cubicBezTo>
                  <a:pt x="11177" y="11493"/>
                  <a:pt x="11177" y="11493"/>
                  <a:pt x="11177" y="11493"/>
                </a:cubicBezTo>
                <a:lnTo>
                  <a:pt x="10926" y="11493"/>
                </a:lnTo>
                <a:cubicBezTo>
                  <a:pt x="10674" y="11493"/>
                  <a:pt x="10674" y="11493"/>
                  <a:pt x="10423" y="11493"/>
                </a:cubicBezTo>
                <a:cubicBezTo>
                  <a:pt x="539" y="6888"/>
                  <a:pt x="539" y="6888"/>
                  <a:pt x="539" y="6888"/>
                </a:cubicBezTo>
                <a:cubicBezTo>
                  <a:pt x="252" y="6602"/>
                  <a:pt x="0" y="6317"/>
                  <a:pt x="0" y="5746"/>
                </a:cubicBezTo>
                <a:cubicBezTo>
                  <a:pt x="0" y="5461"/>
                  <a:pt x="252" y="4891"/>
                  <a:pt x="539" y="4891"/>
                </a:cubicBezTo>
                <a:cubicBezTo>
                  <a:pt x="10423" y="285"/>
                  <a:pt x="10423" y="285"/>
                  <a:pt x="10423" y="285"/>
                </a:cubicBezTo>
                <a:cubicBezTo>
                  <a:pt x="10674" y="0"/>
                  <a:pt x="10674" y="0"/>
                  <a:pt x="10926" y="0"/>
                </a:cubicBezTo>
                <a:cubicBezTo>
                  <a:pt x="10926" y="0"/>
                  <a:pt x="11177" y="0"/>
                  <a:pt x="11177" y="285"/>
                </a:cubicBezTo>
                <a:cubicBezTo>
                  <a:pt x="21097" y="4891"/>
                  <a:pt x="21097" y="4891"/>
                  <a:pt x="21097" y="4891"/>
                </a:cubicBezTo>
                <a:cubicBezTo>
                  <a:pt x="21348" y="4891"/>
                  <a:pt x="21600" y="5461"/>
                  <a:pt x="21600" y="5746"/>
                </a:cubicBezTo>
                <a:cubicBezTo>
                  <a:pt x="21600" y="6317"/>
                  <a:pt x="21348" y="6602"/>
                  <a:pt x="21097" y="6888"/>
                </a:cubicBezTo>
                <a:close/>
                <a:moveTo>
                  <a:pt x="1042" y="14672"/>
                </a:moveTo>
                <a:cubicBezTo>
                  <a:pt x="1294" y="14672"/>
                  <a:pt x="1294" y="14672"/>
                  <a:pt x="1545" y="14672"/>
                </a:cubicBezTo>
                <a:cubicBezTo>
                  <a:pt x="10926" y="19277"/>
                  <a:pt x="10926" y="19277"/>
                  <a:pt x="10926" y="19277"/>
                </a:cubicBezTo>
                <a:cubicBezTo>
                  <a:pt x="20342" y="14672"/>
                  <a:pt x="20342" y="14672"/>
                  <a:pt x="20342" y="14672"/>
                </a:cubicBezTo>
                <a:lnTo>
                  <a:pt x="20594" y="14672"/>
                </a:lnTo>
                <a:cubicBezTo>
                  <a:pt x="21348" y="14672"/>
                  <a:pt x="21600" y="15242"/>
                  <a:pt x="21600" y="15813"/>
                </a:cubicBezTo>
                <a:cubicBezTo>
                  <a:pt x="21600" y="16424"/>
                  <a:pt x="21348" y="16709"/>
                  <a:pt x="21097" y="16995"/>
                </a:cubicBezTo>
                <a:cubicBezTo>
                  <a:pt x="11177" y="21600"/>
                  <a:pt x="11177" y="21600"/>
                  <a:pt x="11177" y="21600"/>
                </a:cubicBezTo>
                <a:lnTo>
                  <a:pt x="10926" y="21600"/>
                </a:lnTo>
                <a:cubicBezTo>
                  <a:pt x="10674" y="21600"/>
                  <a:pt x="10674" y="21600"/>
                  <a:pt x="10423" y="21600"/>
                </a:cubicBezTo>
                <a:cubicBezTo>
                  <a:pt x="539" y="16995"/>
                  <a:pt x="539" y="16995"/>
                  <a:pt x="539" y="16995"/>
                </a:cubicBezTo>
                <a:cubicBezTo>
                  <a:pt x="252" y="16709"/>
                  <a:pt x="0" y="16424"/>
                  <a:pt x="0" y="15813"/>
                </a:cubicBezTo>
                <a:cubicBezTo>
                  <a:pt x="0" y="15242"/>
                  <a:pt x="539" y="14672"/>
                  <a:pt x="1042" y="14672"/>
                </a:cubicBezTo>
                <a:close/>
              </a:path>
            </a:pathLst>
          </a:custGeom>
          <a:solidFill>
            <a:srgbClr val="002452"/>
          </a:solidFill>
          <a:ln w="12700">
            <a:miter lim="400000"/>
          </a:ln>
        </p:spPr>
        <p:txBody>
          <a:bodyPr lIns="45718" tIns="45718" rIns="45718" bIns="45718" anchor="ctr"/>
          <a:lstStyle/>
          <a:p>
            <a:pPr>
              <a:defRPr>
                <a:solidFill>
                  <a:srgbClr val="91969B"/>
                </a:solidFill>
              </a:defRPr>
            </a:pPr>
          </a:p>
        </p:txBody>
      </p:sp>
      <p:sp>
        <p:nvSpPr>
          <p:cNvPr id="200" name="Shape 200"/>
          <p:cNvSpPr/>
          <p:nvPr/>
        </p:nvSpPr>
        <p:spPr>
          <a:xfrm>
            <a:off x="11686233" y="4719439"/>
            <a:ext cx="993023" cy="992067"/>
          </a:xfrm>
          <a:prstGeom prst="ellipse">
            <a:avLst/>
          </a:prstGeom>
          <a:solidFill>
            <a:srgbClr val="F94151"/>
          </a:solidFill>
          <a:ln w="25400">
            <a:solidFill>
              <a:srgbClr val="000000">
                <a:alpha val="0"/>
              </a:srgbClr>
            </a:solidFill>
            <a:miter lim="400000"/>
          </a:ln>
        </p:spPr>
        <p:txBody>
          <a:bodyPr lIns="45718" tIns="45718" rIns="45718" bIns="45718" anchor="ctr"/>
          <a:lstStyle/>
          <a:p>
            <a:pPr>
              <a:defRPr sz="5600">
                <a:solidFill>
                  <a:srgbClr val="91969B"/>
                </a:solidFill>
                <a:effectLst>
                  <a:outerShdw sx="100000" sy="100000" kx="0" ky="0" algn="b" rotWithShape="0" blurRad="38100" dist="38100" dir="2700000">
                    <a:srgbClr val="000000"/>
                  </a:outerShdw>
                </a:effectLst>
                <a:latin typeface="Gill Sans"/>
                <a:ea typeface="Gill Sans"/>
                <a:cs typeface="Gill Sans"/>
                <a:sym typeface="Gill Sans"/>
              </a:defRPr>
            </a:pPr>
          </a:p>
        </p:txBody>
      </p:sp>
      <p:sp>
        <p:nvSpPr>
          <p:cNvPr id="201" name="Shape 201"/>
          <p:cNvSpPr/>
          <p:nvPr/>
        </p:nvSpPr>
        <p:spPr>
          <a:xfrm>
            <a:off x="11932739" y="4993935"/>
            <a:ext cx="505822" cy="443076"/>
          </a:xfrm>
          <a:custGeom>
            <a:avLst/>
            <a:gdLst/>
            <a:ahLst/>
            <a:cxnLst>
              <a:cxn ang="0">
                <a:pos x="wd2" y="hd2"/>
              </a:cxn>
              <a:cxn ang="5400000">
                <a:pos x="wd2" y="hd2"/>
              </a:cxn>
              <a:cxn ang="10800000">
                <a:pos x="wd2" y="hd2"/>
              </a:cxn>
              <a:cxn ang="16200000">
                <a:pos x="wd2" y="hd2"/>
              </a:cxn>
            </a:cxnLst>
            <a:rect l="0" t="0" r="r" b="b"/>
            <a:pathLst>
              <a:path w="21511" h="21475" fill="norm" stroke="1" extrusionOk="0">
                <a:moveTo>
                  <a:pt x="21155" y="375"/>
                </a:moveTo>
                <a:cubicBezTo>
                  <a:pt x="16444" y="10703"/>
                  <a:pt x="16444" y="10703"/>
                  <a:pt x="16444" y="10703"/>
                </a:cubicBezTo>
                <a:cubicBezTo>
                  <a:pt x="16044" y="11203"/>
                  <a:pt x="15644" y="11203"/>
                  <a:pt x="15244" y="10703"/>
                </a:cubicBezTo>
                <a:cubicBezTo>
                  <a:pt x="12889" y="8204"/>
                  <a:pt x="12889" y="8204"/>
                  <a:pt x="12889" y="8204"/>
                </a:cubicBezTo>
                <a:cubicBezTo>
                  <a:pt x="12489" y="7704"/>
                  <a:pt x="12489" y="7704"/>
                  <a:pt x="12089" y="8204"/>
                </a:cubicBezTo>
                <a:cubicBezTo>
                  <a:pt x="8533" y="14645"/>
                  <a:pt x="8533" y="14645"/>
                  <a:pt x="8533" y="14645"/>
                </a:cubicBezTo>
                <a:cubicBezTo>
                  <a:pt x="8533" y="15145"/>
                  <a:pt x="8178" y="15145"/>
                  <a:pt x="7778" y="14645"/>
                </a:cubicBezTo>
                <a:cubicBezTo>
                  <a:pt x="6178" y="13146"/>
                  <a:pt x="6178" y="13146"/>
                  <a:pt x="6178" y="13146"/>
                </a:cubicBezTo>
                <a:cubicBezTo>
                  <a:pt x="5778" y="12646"/>
                  <a:pt x="5378" y="12646"/>
                  <a:pt x="5378" y="13146"/>
                </a:cubicBezTo>
                <a:cubicBezTo>
                  <a:pt x="267" y="21031"/>
                  <a:pt x="267" y="21031"/>
                  <a:pt x="267" y="21031"/>
                </a:cubicBezTo>
                <a:cubicBezTo>
                  <a:pt x="-89" y="21475"/>
                  <a:pt x="-89" y="21475"/>
                  <a:pt x="267" y="21475"/>
                </a:cubicBezTo>
                <a:cubicBezTo>
                  <a:pt x="21511" y="21475"/>
                  <a:pt x="21511" y="21475"/>
                  <a:pt x="21511" y="21475"/>
                </a:cubicBezTo>
                <a:cubicBezTo>
                  <a:pt x="21511" y="375"/>
                  <a:pt x="21511" y="375"/>
                  <a:pt x="21511" y="375"/>
                </a:cubicBezTo>
                <a:cubicBezTo>
                  <a:pt x="21511" y="-125"/>
                  <a:pt x="21511" y="-125"/>
                  <a:pt x="21155" y="375"/>
                </a:cubicBezTo>
              </a:path>
            </a:pathLst>
          </a:custGeom>
          <a:solidFill>
            <a:srgbClr val="FFFFFF"/>
          </a:solidFill>
          <a:ln w="12700">
            <a:miter lim="400000"/>
          </a:ln>
        </p:spPr>
        <p:txBody>
          <a:bodyPr lIns="45718" tIns="45718" rIns="45718" bIns="45718" anchor="ctr"/>
          <a:lstStyle/>
          <a:p>
            <a:pPr>
              <a:defRPr>
                <a:solidFill>
                  <a:srgbClr val="91969B"/>
                </a:solidFill>
              </a:defRPr>
            </a:pPr>
          </a:p>
        </p:txBody>
      </p:sp>
      <p:grpSp>
        <p:nvGrpSpPr>
          <p:cNvPr id="210" name="Group 210"/>
          <p:cNvGrpSpPr/>
          <p:nvPr/>
        </p:nvGrpSpPr>
        <p:grpSpPr>
          <a:xfrm>
            <a:off x="7681317" y="4651497"/>
            <a:ext cx="898826" cy="880991"/>
            <a:chOff x="0" y="0"/>
            <a:chExt cx="898825" cy="880990"/>
          </a:xfrm>
        </p:grpSpPr>
        <p:sp>
          <p:nvSpPr>
            <p:cNvPr id="202" name="Shape 202"/>
            <p:cNvSpPr/>
            <p:nvPr/>
          </p:nvSpPr>
          <p:spPr>
            <a:xfrm>
              <a:off x="473305" y="-1"/>
              <a:ext cx="425521" cy="4184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527" y="3176"/>
                  </a:moveTo>
                  <a:lnTo>
                    <a:pt x="18479" y="9191"/>
                  </a:lnTo>
                  <a:lnTo>
                    <a:pt x="16398" y="11308"/>
                  </a:lnTo>
                  <a:lnTo>
                    <a:pt x="13609" y="8471"/>
                  </a:lnTo>
                  <a:lnTo>
                    <a:pt x="12527" y="9529"/>
                  </a:lnTo>
                  <a:lnTo>
                    <a:pt x="15316" y="12367"/>
                  </a:lnTo>
                  <a:lnTo>
                    <a:pt x="13942" y="13807"/>
                  </a:lnTo>
                  <a:lnTo>
                    <a:pt x="12194" y="11647"/>
                  </a:lnTo>
                  <a:lnTo>
                    <a:pt x="11154" y="13087"/>
                  </a:lnTo>
                  <a:lnTo>
                    <a:pt x="12902" y="14866"/>
                  </a:lnTo>
                  <a:lnTo>
                    <a:pt x="11154" y="16645"/>
                  </a:lnTo>
                  <a:lnTo>
                    <a:pt x="8365" y="13807"/>
                  </a:lnTo>
                  <a:lnTo>
                    <a:pt x="6992" y="14866"/>
                  </a:lnTo>
                  <a:lnTo>
                    <a:pt x="10113" y="17704"/>
                  </a:lnTo>
                  <a:lnTo>
                    <a:pt x="8698" y="18762"/>
                  </a:lnTo>
                  <a:lnTo>
                    <a:pt x="6992" y="16984"/>
                  </a:lnTo>
                  <a:lnTo>
                    <a:pt x="5577" y="18042"/>
                  </a:lnTo>
                  <a:lnTo>
                    <a:pt x="9073" y="21600"/>
                  </a:lnTo>
                  <a:lnTo>
                    <a:pt x="21600" y="9191"/>
                  </a:lnTo>
                  <a:lnTo>
                    <a:pt x="12527" y="0"/>
                  </a:lnTo>
                  <a:lnTo>
                    <a:pt x="0" y="12367"/>
                  </a:lnTo>
                  <a:lnTo>
                    <a:pt x="1415" y="14146"/>
                  </a:lnTo>
                  <a:lnTo>
                    <a:pt x="12527" y="3176"/>
                  </a:lnTo>
                  <a:close/>
                </a:path>
              </a:pathLst>
            </a:custGeom>
            <a:solidFill>
              <a:srgbClr val="FFFFFF"/>
            </a:solidFill>
            <a:ln w="12700" cap="flat">
              <a:noFill/>
              <a:miter lim="400000"/>
            </a:ln>
            <a:effectLst/>
          </p:spPr>
          <p:txBody>
            <a:bodyPr wrap="square" lIns="45718" tIns="45718" rIns="45718" bIns="45718" numCol="1" anchor="ctr">
              <a:noAutofit/>
            </a:bodyPr>
            <a:lstStyle/>
            <a:p>
              <a:pPr>
                <a:defRPr>
                  <a:solidFill>
                    <a:srgbClr val="FFFFFF"/>
                  </a:solidFill>
                </a:defRPr>
              </a:pPr>
            </a:p>
          </p:txBody>
        </p:sp>
        <p:sp>
          <p:nvSpPr>
            <p:cNvPr id="203" name="Shape 203"/>
            <p:cNvSpPr/>
            <p:nvPr/>
          </p:nvSpPr>
          <p:spPr>
            <a:xfrm>
              <a:off x="473305" y="-1"/>
              <a:ext cx="425521" cy="4184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527" y="3176"/>
                  </a:moveTo>
                  <a:lnTo>
                    <a:pt x="18479" y="9191"/>
                  </a:lnTo>
                  <a:lnTo>
                    <a:pt x="16398" y="11308"/>
                  </a:lnTo>
                  <a:lnTo>
                    <a:pt x="13609" y="8471"/>
                  </a:lnTo>
                  <a:lnTo>
                    <a:pt x="12527" y="9529"/>
                  </a:lnTo>
                  <a:lnTo>
                    <a:pt x="15316" y="12367"/>
                  </a:lnTo>
                  <a:lnTo>
                    <a:pt x="13942" y="13807"/>
                  </a:lnTo>
                  <a:lnTo>
                    <a:pt x="12194" y="11647"/>
                  </a:lnTo>
                  <a:lnTo>
                    <a:pt x="11154" y="13087"/>
                  </a:lnTo>
                  <a:lnTo>
                    <a:pt x="12902" y="14866"/>
                  </a:lnTo>
                  <a:lnTo>
                    <a:pt x="11154" y="16645"/>
                  </a:lnTo>
                  <a:lnTo>
                    <a:pt x="8365" y="13807"/>
                  </a:lnTo>
                  <a:lnTo>
                    <a:pt x="6992" y="14866"/>
                  </a:lnTo>
                  <a:lnTo>
                    <a:pt x="10113" y="17704"/>
                  </a:lnTo>
                  <a:lnTo>
                    <a:pt x="8698" y="18762"/>
                  </a:lnTo>
                  <a:lnTo>
                    <a:pt x="6992" y="16984"/>
                  </a:lnTo>
                  <a:lnTo>
                    <a:pt x="5577" y="18042"/>
                  </a:lnTo>
                  <a:lnTo>
                    <a:pt x="9073" y="21600"/>
                  </a:lnTo>
                  <a:lnTo>
                    <a:pt x="21600" y="9191"/>
                  </a:lnTo>
                  <a:lnTo>
                    <a:pt x="12527" y="0"/>
                  </a:lnTo>
                  <a:lnTo>
                    <a:pt x="0" y="12367"/>
                  </a:lnTo>
                  <a:lnTo>
                    <a:pt x="1415" y="14146"/>
                  </a:lnTo>
                  <a:lnTo>
                    <a:pt x="12527" y="3176"/>
                  </a:lnTo>
                </a:path>
              </a:pathLst>
            </a:custGeom>
            <a:blipFill rotWithShape="1">
              <a:blip r:embed="rId5"/>
              <a:srcRect l="0" t="0" r="0" b="0"/>
              <a:tile tx="0" ty="0" sx="100000" sy="100000" flip="none" algn="tl"/>
            </a:blipFill>
            <a:ln w="12700" cap="flat">
              <a:noFill/>
              <a:miter lim="400000"/>
            </a:ln>
            <a:effectLst>
              <a:outerShdw sx="100000" sy="100000" kx="0" ky="0" algn="b" rotWithShape="0" blurRad="50800" dist="12700" dir="0">
                <a:srgbClr val="000000">
                  <a:alpha val="50000"/>
                </a:srgbClr>
              </a:outerShdw>
            </a:effectLst>
          </p:spPr>
          <p:txBody>
            <a:bodyPr wrap="square" lIns="45718" tIns="45718" rIns="45718" bIns="45718" numCol="1" anchor="ctr">
              <a:noAutofit/>
            </a:bodyPr>
            <a:lstStyle/>
            <a:p>
              <a:pPr>
                <a:defRPr>
                  <a:solidFill>
                    <a:srgbClr val="91969B"/>
                  </a:solidFill>
                </a:defRPr>
              </a:pPr>
            </a:p>
          </p:txBody>
        </p:sp>
        <p:sp>
          <p:nvSpPr>
            <p:cNvPr id="204" name="Shape 204"/>
            <p:cNvSpPr/>
            <p:nvPr/>
          </p:nvSpPr>
          <p:spPr>
            <a:xfrm>
              <a:off x="-1" y="415605"/>
              <a:ext cx="465263" cy="4653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151" y="6008"/>
                  </a:moveTo>
                  <a:lnTo>
                    <a:pt x="19052" y="7948"/>
                  </a:lnTo>
                  <a:lnTo>
                    <a:pt x="17797" y="9545"/>
                  </a:lnTo>
                  <a:lnTo>
                    <a:pt x="14945" y="6655"/>
                  </a:lnTo>
                  <a:lnTo>
                    <a:pt x="13994" y="7606"/>
                  </a:lnTo>
                  <a:lnTo>
                    <a:pt x="16846" y="10458"/>
                  </a:lnTo>
                  <a:lnTo>
                    <a:pt x="15554" y="11751"/>
                  </a:lnTo>
                  <a:lnTo>
                    <a:pt x="13652" y="9545"/>
                  </a:lnTo>
                  <a:lnTo>
                    <a:pt x="12701" y="10800"/>
                  </a:lnTo>
                  <a:lnTo>
                    <a:pt x="14603" y="12701"/>
                  </a:lnTo>
                  <a:lnTo>
                    <a:pt x="13006" y="14299"/>
                  </a:lnTo>
                  <a:lnTo>
                    <a:pt x="10154" y="11446"/>
                  </a:lnTo>
                  <a:lnTo>
                    <a:pt x="8899" y="12397"/>
                  </a:lnTo>
                  <a:lnTo>
                    <a:pt x="11751" y="15249"/>
                  </a:lnTo>
                  <a:lnTo>
                    <a:pt x="10800" y="16504"/>
                  </a:lnTo>
                  <a:lnTo>
                    <a:pt x="8899" y="14299"/>
                  </a:lnTo>
                  <a:lnTo>
                    <a:pt x="7606" y="15554"/>
                  </a:lnTo>
                  <a:lnTo>
                    <a:pt x="9507" y="17455"/>
                  </a:lnTo>
                  <a:lnTo>
                    <a:pt x="8252" y="18748"/>
                  </a:lnTo>
                  <a:lnTo>
                    <a:pt x="2852" y="13348"/>
                  </a:lnTo>
                  <a:lnTo>
                    <a:pt x="14945" y="1559"/>
                  </a:lnTo>
                  <a:lnTo>
                    <a:pt x="13348" y="0"/>
                  </a:lnTo>
                  <a:lnTo>
                    <a:pt x="0" y="13348"/>
                  </a:lnTo>
                  <a:lnTo>
                    <a:pt x="8252" y="21600"/>
                  </a:lnTo>
                  <a:lnTo>
                    <a:pt x="21600" y="8556"/>
                  </a:lnTo>
                  <a:lnTo>
                    <a:pt x="18406" y="5058"/>
                  </a:lnTo>
                  <a:lnTo>
                    <a:pt x="17151" y="6008"/>
                  </a:lnTo>
                  <a:close/>
                </a:path>
              </a:pathLst>
            </a:custGeom>
            <a:solidFill>
              <a:srgbClr val="FFFFFF"/>
            </a:solidFill>
            <a:ln w="12700" cap="flat">
              <a:noFill/>
              <a:miter lim="400000"/>
            </a:ln>
            <a:effectLst/>
          </p:spPr>
          <p:txBody>
            <a:bodyPr wrap="square" lIns="45718" tIns="45718" rIns="45718" bIns="45718" numCol="1" anchor="ctr">
              <a:noAutofit/>
            </a:bodyPr>
            <a:lstStyle/>
            <a:p>
              <a:pPr>
                <a:defRPr>
                  <a:solidFill>
                    <a:srgbClr val="FFFFFF"/>
                  </a:solidFill>
                </a:defRPr>
              </a:pPr>
            </a:p>
          </p:txBody>
        </p:sp>
        <p:sp>
          <p:nvSpPr>
            <p:cNvPr id="205" name="Shape 205"/>
            <p:cNvSpPr/>
            <p:nvPr/>
          </p:nvSpPr>
          <p:spPr>
            <a:xfrm>
              <a:off x="-1" y="415605"/>
              <a:ext cx="465263" cy="4653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151" y="6008"/>
                  </a:moveTo>
                  <a:lnTo>
                    <a:pt x="19052" y="7948"/>
                  </a:lnTo>
                  <a:lnTo>
                    <a:pt x="17797" y="9545"/>
                  </a:lnTo>
                  <a:lnTo>
                    <a:pt x="14945" y="6655"/>
                  </a:lnTo>
                  <a:lnTo>
                    <a:pt x="13994" y="7606"/>
                  </a:lnTo>
                  <a:lnTo>
                    <a:pt x="16846" y="10458"/>
                  </a:lnTo>
                  <a:lnTo>
                    <a:pt x="15554" y="11751"/>
                  </a:lnTo>
                  <a:lnTo>
                    <a:pt x="13652" y="9545"/>
                  </a:lnTo>
                  <a:lnTo>
                    <a:pt x="12701" y="10800"/>
                  </a:lnTo>
                  <a:lnTo>
                    <a:pt x="14603" y="12701"/>
                  </a:lnTo>
                  <a:lnTo>
                    <a:pt x="13006" y="14299"/>
                  </a:lnTo>
                  <a:lnTo>
                    <a:pt x="10154" y="11446"/>
                  </a:lnTo>
                  <a:lnTo>
                    <a:pt x="8899" y="12397"/>
                  </a:lnTo>
                  <a:lnTo>
                    <a:pt x="11751" y="15249"/>
                  </a:lnTo>
                  <a:lnTo>
                    <a:pt x="10800" y="16504"/>
                  </a:lnTo>
                  <a:lnTo>
                    <a:pt x="8899" y="14299"/>
                  </a:lnTo>
                  <a:lnTo>
                    <a:pt x="7606" y="15554"/>
                  </a:lnTo>
                  <a:lnTo>
                    <a:pt x="9507" y="17455"/>
                  </a:lnTo>
                  <a:lnTo>
                    <a:pt x="8252" y="18748"/>
                  </a:lnTo>
                  <a:lnTo>
                    <a:pt x="2852" y="13348"/>
                  </a:lnTo>
                  <a:lnTo>
                    <a:pt x="14945" y="1559"/>
                  </a:lnTo>
                  <a:lnTo>
                    <a:pt x="13348" y="0"/>
                  </a:lnTo>
                  <a:lnTo>
                    <a:pt x="0" y="13348"/>
                  </a:lnTo>
                  <a:lnTo>
                    <a:pt x="8252" y="21600"/>
                  </a:lnTo>
                  <a:lnTo>
                    <a:pt x="21600" y="8556"/>
                  </a:lnTo>
                  <a:lnTo>
                    <a:pt x="18406" y="5058"/>
                  </a:lnTo>
                  <a:lnTo>
                    <a:pt x="17151" y="6008"/>
                  </a:lnTo>
                </a:path>
              </a:pathLst>
            </a:custGeom>
            <a:blipFill rotWithShape="1">
              <a:blip r:embed="rId5"/>
              <a:srcRect l="0" t="0" r="0" b="0"/>
              <a:tile tx="0" ty="0" sx="100000" sy="100000" flip="none" algn="tl"/>
            </a:blipFill>
            <a:ln w="12700" cap="flat">
              <a:noFill/>
              <a:miter lim="400000"/>
            </a:ln>
            <a:effectLst>
              <a:outerShdw sx="100000" sy="100000" kx="0" ky="0" algn="b" rotWithShape="0" blurRad="50800" dist="12700" dir="0">
                <a:srgbClr val="000000">
                  <a:alpha val="50000"/>
                </a:srgbClr>
              </a:outerShdw>
            </a:effectLst>
          </p:spPr>
          <p:txBody>
            <a:bodyPr wrap="square" lIns="45718" tIns="45718" rIns="45718" bIns="45718" numCol="1" anchor="ctr">
              <a:noAutofit/>
            </a:bodyPr>
            <a:lstStyle/>
            <a:p>
              <a:pPr>
                <a:defRPr>
                  <a:solidFill>
                    <a:srgbClr val="91969B"/>
                  </a:solidFill>
                </a:defRPr>
              </a:pPr>
            </a:p>
          </p:txBody>
        </p:sp>
        <p:sp>
          <p:nvSpPr>
            <p:cNvPr id="206" name="Shape 206"/>
            <p:cNvSpPr/>
            <p:nvPr/>
          </p:nvSpPr>
          <p:spPr>
            <a:xfrm>
              <a:off x="104776" y="54208"/>
              <a:ext cx="710952" cy="72559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904" y="3462"/>
                  </a:moveTo>
                  <a:lnTo>
                    <a:pt x="4151" y="0"/>
                  </a:lnTo>
                  <a:lnTo>
                    <a:pt x="0" y="4071"/>
                  </a:lnTo>
                  <a:lnTo>
                    <a:pt x="3530" y="7728"/>
                  </a:lnTo>
                  <a:lnTo>
                    <a:pt x="14765" y="18528"/>
                  </a:lnTo>
                  <a:lnTo>
                    <a:pt x="21600" y="21600"/>
                  </a:lnTo>
                  <a:lnTo>
                    <a:pt x="19114" y="14652"/>
                  </a:lnTo>
                  <a:lnTo>
                    <a:pt x="7904" y="3462"/>
                  </a:lnTo>
                  <a:close/>
                  <a:moveTo>
                    <a:pt x="2908" y="5485"/>
                  </a:moveTo>
                  <a:lnTo>
                    <a:pt x="1442" y="4071"/>
                  </a:lnTo>
                  <a:lnTo>
                    <a:pt x="4151" y="1414"/>
                  </a:lnTo>
                  <a:lnTo>
                    <a:pt x="5617" y="2828"/>
                  </a:lnTo>
                  <a:lnTo>
                    <a:pt x="2908" y="5485"/>
                  </a:lnTo>
                  <a:close/>
                  <a:moveTo>
                    <a:pt x="19114" y="19967"/>
                  </a:moveTo>
                  <a:lnTo>
                    <a:pt x="15162" y="18138"/>
                  </a:lnTo>
                  <a:lnTo>
                    <a:pt x="14765" y="17724"/>
                  </a:lnTo>
                  <a:lnTo>
                    <a:pt x="16828" y="17919"/>
                  </a:lnTo>
                  <a:lnTo>
                    <a:pt x="16629" y="16285"/>
                  </a:lnTo>
                  <a:lnTo>
                    <a:pt x="18294" y="16505"/>
                  </a:lnTo>
                  <a:lnTo>
                    <a:pt x="18294" y="14457"/>
                  </a:lnTo>
                  <a:lnTo>
                    <a:pt x="18692" y="14871"/>
                  </a:lnTo>
                  <a:lnTo>
                    <a:pt x="20158" y="18748"/>
                  </a:lnTo>
                  <a:lnTo>
                    <a:pt x="19114" y="19967"/>
                  </a:lnTo>
                  <a:close/>
                </a:path>
              </a:pathLst>
            </a:custGeom>
            <a:solidFill>
              <a:srgbClr val="FFFFFF"/>
            </a:solidFill>
            <a:ln w="12700" cap="flat">
              <a:noFill/>
              <a:miter lim="400000"/>
            </a:ln>
            <a:effectLst/>
          </p:spPr>
          <p:txBody>
            <a:bodyPr wrap="square" lIns="45718" tIns="45718" rIns="45718" bIns="45718" numCol="1" anchor="ctr">
              <a:noAutofit/>
            </a:bodyPr>
            <a:lstStyle/>
            <a:p>
              <a:pPr>
                <a:defRPr>
                  <a:solidFill>
                    <a:srgbClr val="FFFFFF"/>
                  </a:solidFill>
                </a:defRPr>
              </a:pPr>
            </a:p>
          </p:txBody>
        </p:sp>
        <p:sp>
          <p:nvSpPr>
            <p:cNvPr id="207" name="Shape 207"/>
            <p:cNvSpPr/>
            <p:nvPr/>
          </p:nvSpPr>
          <p:spPr>
            <a:xfrm>
              <a:off x="104776" y="54208"/>
              <a:ext cx="710952" cy="72559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904" y="3462"/>
                  </a:moveTo>
                  <a:lnTo>
                    <a:pt x="4151" y="0"/>
                  </a:lnTo>
                  <a:lnTo>
                    <a:pt x="0" y="4071"/>
                  </a:lnTo>
                  <a:lnTo>
                    <a:pt x="3530" y="7728"/>
                  </a:lnTo>
                  <a:lnTo>
                    <a:pt x="14765" y="18528"/>
                  </a:lnTo>
                  <a:lnTo>
                    <a:pt x="21600" y="21600"/>
                  </a:lnTo>
                  <a:lnTo>
                    <a:pt x="19114" y="14652"/>
                  </a:lnTo>
                  <a:lnTo>
                    <a:pt x="7904" y="3462"/>
                  </a:lnTo>
                </a:path>
              </a:pathLst>
            </a:custGeom>
            <a:blipFill rotWithShape="1">
              <a:blip r:embed="rId5"/>
              <a:srcRect l="0" t="0" r="0" b="0"/>
              <a:tile tx="0" ty="0" sx="100000" sy="100000" flip="none" algn="tl"/>
            </a:blipFill>
            <a:ln w="12700" cap="flat">
              <a:noFill/>
              <a:miter lim="400000"/>
            </a:ln>
            <a:effectLst>
              <a:outerShdw sx="100000" sy="100000" kx="0" ky="0" algn="b" rotWithShape="0" blurRad="50800" dist="12700" dir="0">
                <a:srgbClr val="000000">
                  <a:alpha val="50000"/>
                </a:srgbClr>
              </a:outerShdw>
            </a:effectLst>
          </p:spPr>
          <p:txBody>
            <a:bodyPr wrap="square" lIns="45718" tIns="45718" rIns="45718" bIns="45718" numCol="1" anchor="ctr">
              <a:noAutofit/>
            </a:bodyPr>
            <a:lstStyle/>
            <a:p>
              <a:pPr>
                <a:defRPr>
                  <a:solidFill>
                    <a:srgbClr val="91969B"/>
                  </a:solidFill>
                </a:defRPr>
              </a:pPr>
            </a:p>
          </p:txBody>
        </p:sp>
        <p:sp>
          <p:nvSpPr>
            <p:cNvPr id="208" name="Shape 208"/>
            <p:cNvSpPr/>
            <p:nvPr/>
          </p:nvSpPr>
          <p:spPr>
            <a:xfrm>
              <a:off x="151746" y="101191"/>
              <a:ext cx="136485" cy="1365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586" y="21600"/>
                  </a:moveTo>
                  <a:lnTo>
                    <a:pt x="0" y="14098"/>
                  </a:lnTo>
                  <a:lnTo>
                    <a:pt x="14014" y="0"/>
                  </a:lnTo>
                  <a:lnTo>
                    <a:pt x="21600" y="7502"/>
                  </a:lnTo>
                  <a:lnTo>
                    <a:pt x="7586" y="21600"/>
                  </a:lnTo>
                </a:path>
              </a:pathLst>
            </a:custGeom>
            <a:solidFill>
              <a:srgbClr val="FFFFFF"/>
            </a:solidFill>
            <a:ln w="12700" cap="flat">
              <a:noFill/>
              <a:miter lim="400000"/>
            </a:ln>
            <a:effectLst/>
          </p:spPr>
          <p:txBody>
            <a:bodyPr wrap="square" lIns="45718" tIns="45718" rIns="45718" bIns="45718" numCol="1" anchor="ctr">
              <a:noAutofit/>
            </a:bodyPr>
            <a:lstStyle/>
            <a:p>
              <a:pPr>
                <a:defRPr>
                  <a:solidFill>
                    <a:srgbClr val="FFFFFF"/>
                  </a:solidFill>
                </a:defRPr>
              </a:pPr>
            </a:p>
          </p:txBody>
        </p:sp>
        <p:sp>
          <p:nvSpPr>
            <p:cNvPr id="209" name="Shape 209"/>
            <p:cNvSpPr/>
            <p:nvPr/>
          </p:nvSpPr>
          <p:spPr>
            <a:xfrm>
              <a:off x="592537" y="538480"/>
              <a:ext cx="176226" cy="1835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419" y="21600"/>
                  </a:moveTo>
                  <a:lnTo>
                    <a:pt x="1593" y="14432"/>
                  </a:lnTo>
                  <a:lnTo>
                    <a:pt x="0" y="12807"/>
                  </a:lnTo>
                  <a:lnTo>
                    <a:pt x="8262" y="13572"/>
                  </a:lnTo>
                  <a:lnTo>
                    <a:pt x="7465" y="7168"/>
                  </a:lnTo>
                  <a:lnTo>
                    <a:pt x="14135" y="8028"/>
                  </a:lnTo>
                  <a:lnTo>
                    <a:pt x="14135" y="0"/>
                  </a:lnTo>
                  <a:lnTo>
                    <a:pt x="15727" y="1625"/>
                  </a:lnTo>
                  <a:lnTo>
                    <a:pt x="21600" y="16821"/>
                  </a:lnTo>
                  <a:lnTo>
                    <a:pt x="17419" y="21600"/>
                  </a:lnTo>
                </a:path>
              </a:pathLst>
            </a:custGeom>
            <a:solidFill>
              <a:srgbClr val="FFFFFF"/>
            </a:solidFill>
            <a:ln w="12700" cap="flat">
              <a:noFill/>
              <a:miter lim="400000"/>
            </a:ln>
            <a:effectLst/>
          </p:spPr>
          <p:txBody>
            <a:bodyPr wrap="square" lIns="45718" tIns="45718" rIns="45718" bIns="45718" numCol="1" anchor="ctr">
              <a:noAutofit/>
            </a:bodyPr>
            <a:lstStyle/>
            <a:p>
              <a:pPr>
                <a:defRPr>
                  <a:solidFill>
                    <a:srgbClr val="FFFFFF"/>
                  </a:solidFill>
                </a:defRPr>
              </a:pPr>
            </a:p>
          </p:txBody>
        </p:sp>
      </p:grpSp>
      <p:pic>
        <p:nvPicPr>
          <p:cNvPr id="211" name="image1.jpeg"/>
          <p:cNvPicPr>
            <a:picLocks noChangeAspect="1"/>
          </p:cNvPicPr>
          <p:nvPr/>
        </p:nvPicPr>
        <p:blipFill>
          <a:blip r:embed="rId6">
            <a:extLst/>
          </a:blip>
          <a:stretch>
            <a:fillRect/>
          </a:stretch>
        </p:blipFill>
        <p:spPr>
          <a:xfrm>
            <a:off x="19493233" y="4657614"/>
            <a:ext cx="957867" cy="957867"/>
          </a:xfrm>
          <a:prstGeom prst="rect">
            <a:avLst/>
          </a:prstGeom>
          <a:ln w="12700">
            <a:miter lim="400000"/>
          </a:ln>
        </p:spPr>
      </p:pic>
      <p:sp>
        <p:nvSpPr>
          <p:cNvPr id="212" name="Shape 212"/>
          <p:cNvSpPr/>
          <p:nvPr/>
        </p:nvSpPr>
        <p:spPr>
          <a:xfrm>
            <a:off x="723118" y="712814"/>
            <a:ext cx="2429113" cy="930223"/>
          </a:xfrm>
          <a:prstGeom prst="rect">
            <a:avLst/>
          </a:prstGeom>
          <a:solidFill>
            <a:schemeClr val="accent5"/>
          </a:solidFill>
          <a:ln w="12700">
            <a:miter lim="400000"/>
          </a:ln>
          <a:extLst>
            <a:ext uri="{C572A759-6A51-4108-AA02-DFA0A04FC94B}">
              <ma14:wrappingTextBoxFlag xmlns:ma14="http://schemas.microsoft.com/office/mac/drawingml/2011/main" val="1"/>
            </a:ext>
          </a:extLst>
        </p:spPr>
        <p:txBody>
          <a:bodyPr lIns="0" tIns="0" rIns="0" bIns="0">
            <a:spAutoFit/>
          </a:bodyPr>
          <a:lstStyle/>
          <a:p>
            <a:pPr algn="ctr">
              <a:lnSpc>
                <a:spcPts val="3400"/>
              </a:lnSpc>
              <a:spcBef>
                <a:spcPts val="500"/>
              </a:spcBef>
              <a:defRPr b="1" sz="3000">
                <a:solidFill>
                  <a:srgbClr val="FFFFFF"/>
                </a:solidFill>
                <a:latin typeface="Gill Sans"/>
                <a:ea typeface="Gill Sans"/>
                <a:cs typeface="Gill Sans"/>
                <a:sym typeface="Gill Sans"/>
              </a:defRPr>
            </a:pPr>
            <a:r>
              <a:t>Teacher</a:t>
            </a:r>
          </a:p>
          <a:p>
            <a:pPr algn="ctr">
              <a:lnSpc>
                <a:spcPts val="3400"/>
              </a:lnSpc>
              <a:spcBef>
                <a:spcPts val="500"/>
              </a:spcBef>
              <a:defRPr b="1" sz="3000">
                <a:solidFill>
                  <a:srgbClr val="FFFFFF"/>
                </a:solidFill>
                <a:latin typeface="Gill Sans"/>
                <a:ea typeface="Gill Sans"/>
                <a:cs typeface="Gill Sans"/>
                <a:sym typeface="Gill Sans"/>
              </a:defRPr>
            </a:pPr>
            <a:r>
              <a:t>Brief</a:t>
            </a:r>
          </a:p>
        </p:txBody>
      </p:sp>
    </p:spTree>
  </p:cSld>
  <p:clrMapOvr>
    <a:masterClrMapping/>
  </p:clrMapOvr>
  <mc:AlternateContent xmlns:mc="http://schemas.openxmlformats.org/markup-compatibility/2006">
    <mc:Choice xmlns:p14="http://schemas.microsoft.com/office/powerpoint/2010/main" Requires="p14">
      <p:transition spd="slow" advClick="1" p14:dur="1200">
        <p:push dir="u"/>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el" backwards="0">
                                    <p:tmAbs val="0"/>
                                  </p:iterate>
                                  <p:childTnLst>
                                    <p:set>
                                      <p:cBhvr>
                                        <p:cTn id="6" fill="hold"/>
                                        <p:tgtEl>
                                          <p:spTgt spid="175"/>
                                        </p:tgtEl>
                                        <p:attrNameLst>
                                          <p:attrName>style.visibility</p:attrName>
                                        </p:attrNameLst>
                                      </p:cBhvr>
                                      <p:to>
                                        <p:strVal val="visible"/>
                                      </p:to>
                                    </p:set>
                                    <p:anim calcmode="lin" valueType="num">
                                      <p:cBhvr>
                                        <p:cTn id="7" dur="1000" fill="hold"/>
                                        <p:tgtEl>
                                          <p:spTgt spid="175"/>
                                        </p:tgtEl>
                                        <p:attrNameLst>
                                          <p:attrName>ppt_x</p:attrName>
                                        </p:attrNameLst>
                                      </p:cBhvr>
                                      <p:tavLst>
                                        <p:tav tm="0">
                                          <p:val>
                                            <p:strVal val="0-#ppt_w/2"/>
                                          </p:val>
                                        </p:tav>
                                        <p:tav tm="100000">
                                          <p:val>
                                            <p:strVal val="#ppt_x"/>
                                          </p:val>
                                        </p:tav>
                                      </p:tavLst>
                                    </p:anim>
                                    <p:anim calcmode="lin" valueType="num">
                                      <p:cBhvr>
                                        <p:cTn id="8" dur="1000" fill="hold"/>
                                        <p:tgtEl>
                                          <p:spTgt spid="17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Class="entr" nodeType="afterEffect" presetSubtype="8" presetID="2" grpId="2" fill="hold">
                                  <p:stCondLst>
                                    <p:cond delay="0"/>
                                  </p:stCondLst>
                                  <p:iterate type="el" backwards="0">
                                    <p:tmAbs val="0"/>
                                  </p:iterate>
                                  <p:childTnLst>
                                    <p:set>
                                      <p:cBhvr>
                                        <p:cTn id="11" fill="hold"/>
                                        <p:tgtEl>
                                          <p:spTgt spid="178"/>
                                        </p:tgtEl>
                                        <p:attrNameLst>
                                          <p:attrName>style.visibility</p:attrName>
                                        </p:attrNameLst>
                                      </p:cBhvr>
                                      <p:to>
                                        <p:strVal val="visible"/>
                                      </p:to>
                                    </p:set>
                                    <p:anim calcmode="lin" valueType="num">
                                      <p:cBhvr>
                                        <p:cTn id="12" dur="1000" fill="hold"/>
                                        <p:tgtEl>
                                          <p:spTgt spid="178"/>
                                        </p:tgtEl>
                                        <p:attrNameLst>
                                          <p:attrName>ppt_x</p:attrName>
                                        </p:attrNameLst>
                                      </p:cBhvr>
                                      <p:tavLst>
                                        <p:tav tm="0">
                                          <p:val>
                                            <p:strVal val="0-#ppt_w/2"/>
                                          </p:val>
                                        </p:tav>
                                        <p:tav tm="100000">
                                          <p:val>
                                            <p:strVal val="#ppt_x"/>
                                          </p:val>
                                        </p:tav>
                                      </p:tavLst>
                                    </p:anim>
                                    <p:anim calcmode="lin" valueType="num">
                                      <p:cBhvr>
                                        <p:cTn id="13" dur="1000" fill="hold"/>
                                        <p:tgtEl>
                                          <p:spTgt spid="178"/>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Class="entr" nodeType="afterEffect" presetSubtype="8" presetID="2" grpId="3" fill="hold">
                                  <p:stCondLst>
                                    <p:cond delay="0"/>
                                  </p:stCondLst>
                                  <p:iterate type="el" backwards="0">
                                    <p:tmAbs val="0"/>
                                  </p:iterate>
                                  <p:childTnLst>
                                    <p:set>
                                      <p:cBhvr>
                                        <p:cTn id="16" fill="hold"/>
                                        <p:tgtEl>
                                          <p:spTgt spid="183"/>
                                        </p:tgtEl>
                                        <p:attrNameLst>
                                          <p:attrName>style.visibility</p:attrName>
                                        </p:attrNameLst>
                                      </p:cBhvr>
                                      <p:to>
                                        <p:strVal val="visible"/>
                                      </p:to>
                                    </p:set>
                                    <p:anim calcmode="lin" valueType="num">
                                      <p:cBhvr>
                                        <p:cTn id="17" dur="1000" fill="hold"/>
                                        <p:tgtEl>
                                          <p:spTgt spid="183"/>
                                        </p:tgtEl>
                                        <p:attrNameLst>
                                          <p:attrName>ppt_x</p:attrName>
                                        </p:attrNameLst>
                                      </p:cBhvr>
                                      <p:tavLst>
                                        <p:tav tm="0">
                                          <p:val>
                                            <p:strVal val="0-#ppt_w/2"/>
                                          </p:val>
                                        </p:tav>
                                        <p:tav tm="100000">
                                          <p:val>
                                            <p:strVal val="#ppt_x"/>
                                          </p:val>
                                        </p:tav>
                                      </p:tavLst>
                                    </p:anim>
                                    <p:anim calcmode="lin" valueType="num">
                                      <p:cBhvr>
                                        <p:cTn id="18" dur="1000" fill="hold"/>
                                        <p:tgtEl>
                                          <p:spTgt spid="183"/>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Class="entr" nodeType="afterEffect" presetSubtype="8" presetID="2" grpId="4" fill="hold">
                                  <p:stCondLst>
                                    <p:cond delay="0"/>
                                  </p:stCondLst>
                                  <p:iterate type="el" backwards="0">
                                    <p:tmAbs val="0"/>
                                  </p:iterate>
                                  <p:childTnLst>
                                    <p:set>
                                      <p:cBhvr>
                                        <p:cTn id="21" fill="hold"/>
                                        <p:tgtEl>
                                          <p:spTgt spid="186"/>
                                        </p:tgtEl>
                                        <p:attrNameLst>
                                          <p:attrName>style.visibility</p:attrName>
                                        </p:attrNameLst>
                                      </p:cBhvr>
                                      <p:to>
                                        <p:strVal val="visible"/>
                                      </p:to>
                                    </p:set>
                                    <p:anim calcmode="lin" valueType="num">
                                      <p:cBhvr>
                                        <p:cTn id="22" dur="1000" fill="hold"/>
                                        <p:tgtEl>
                                          <p:spTgt spid="186"/>
                                        </p:tgtEl>
                                        <p:attrNameLst>
                                          <p:attrName>ppt_x</p:attrName>
                                        </p:attrNameLst>
                                      </p:cBhvr>
                                      <p:tavLst>
                                        <p:tav tm="0">
                                          <p:val>
                                            <p:strVal val="0-#ppt_w/2"/>
                                          </p:val>
                                        </p:tav>
                                        <p:tav tm="100000">
                                          <p:val>
                                            <p:strVal val="#ppt_x"/>
                                          </p:val>
                                        </p:tav>
                                      </p:tavLst>
                                    </p:anim>
                                    <p:anim calcmode="lin" valueType="num">
                                      <p:cBhvr>
                                        <p:cTn id="23" dur="1000" fill="hold"/>
                                        <p:tgtEl>
                                          <p:spTgt spid="186"/>
                                        </p:tgtEl>
                                        <p:attrNameLst>
                                          <p:attrName>ppt_y</p:attrName>
                                        </p:attrNameLst>
                                      </p:cBhvr>
                                      <p:tavLst>
                                        <p:tav tm="0">
                                          <p:val>
                                            <p:strVal val="#ppt_y"/>
                                          </p:val>
                                        </p:tav>
                                        <p:tav tm="100000">
                                          <p:val>
                                            <p:strVal val="#ppt_y"/>
                                          </p:val>
                                        </p:tav>
                                      </p:tavLst>
                                    </p:anim>
                                  </p:childTnLst>
                                </p:cTn>
                              </p:par>
                            </p:childTnLst>
                          </p:cTn>
                        </p:par>
                        <p:par>
                          <p:cTn id="24" fill="hold">
                            <p:stCondLst>
                              <p:cond delay="4000"/>
                            </p:stCondLst>
                            <p:childTnLst>
                              <p:par>
                                <p:cTn id="25" presetClass="entr" nodeType="afterEffect" presetSubtype="8" presetID="2" grpId="5" fill="hold">
                                  <p:stCondLst>
                                    <p:cond delay="0"/>
                                  </p:stCondLst>
                                  <p:iterate type="el" backwards="0">
                                    <p:tmAbs val="0"/>
                                  </p:iterate>
                                  <p:childTnLst>
                                    <p:set>
                                      <p:cBhvr>
                                        <p:cTn id="26" fill="hold"/>
                                        <p:tgtEl>
                                          <p:spTgt spid="191"/>
                                        </p:tgtEl>
                                        <p:attrNameLst>
                                          <p:attrName>style.visibility</p:attrName>
                                        </p:attrNameLst>
                                      </p:cBhvr>
                                      <p:to>
                                        <p:strVal val="visible"/>
                                      </p:to>
                                    </p:set>
                                    <p:anim calcmode="lin" valueType="num">
                                      <p:cBhvr>
                                        <p:cTn id="27" dur="1000" fill="hold"/>
                                        <p:tgtEl>
                                          <p:spTgt spid="191"/>
                                        </p:tgtEl>
                                        <p:attrNameLst>
                                          <p:attrName>ppt_x</p:attrName>
                                        </p:attrNameLst>
                                      </p:cBhvr>
                                      <p:tavLst>
                                        <p:tav tm="0">
                                          <p:val>
                                            <p:strVal val="0-#ppt_w/2"/>
                                          </p:val>
                                        </p:tav>
                                        <p:tav tm="100000">
                                          <p:val>
                                            <p:strVal val="#ppt_x"/>
                                          </p:val>
                                        </p:tav>
                                      </p:tavLst>
                                    </p:anim>
                                    <p:anim calcmode="lin" valueType="num">
                                      <p:cBhvr>
                                        <p:cTn id="28" dur="1000" fill="hold"/>
                                        <p:tgtEl>
                                          <p:spTgt spid="191"/>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8" presetID="2" grpId="6" fill="hold">
                                  <p:stCondLst>
                                    <p:cond delay="0"/>
                                  </p:stCondLst>
                                  <p:iterate type="el" backwards="0">
                                    <p:tmAbs val="0"/>
                                  </p:iterate>
                                  <p:childTnLst>
                                    <p:set>
                                      <p:cBhvr>
                                        <p:cTn id="32" fill="hold"/>
                                        <p:tgtEl>
                                          <p:spTgt spid="192"/>
                                        </p:tgtEl>
                                        <p:attrNameLst>
                                          <p:attrName>style.visibility</p:attrName>
                                        </p:attrNameLst>
                                      </p:cBhvr>
                                      <p:to>
                                        <p:strVal val="visible"/>
                                      </p:to>
                                    </p:set>
                                    <p:anim calcmode="lin" valueType="num">
                                      <p:cBhvr>
                                        <p:cTn id="33" dur="1000" fill="hold"/>
                                        <p:tgtEl>
                                          <p:spTgt spid="192"/>
                                        </p:tgtEl>
                                        <p:attrNameLst>
                                          <p:attrName>ppt_x</p:attrName>
                                        </p:attrNameLst>
                                      </p:cBhvr>
                                      <p:tavLst>
                                        <p:tav tm="0">
                                          <p:val>
                                            <p:strVal val="0-#ppt_w/2"/>
                                          </p:val>
                                        </p:tav>
                                        <p:tav tm="100000">
                                          <p:val>
                                            <p:strVal val="#ppt_x"/>
                                          </p:val>
                                        </p:tav>
                                      </p:tavLst>
                                    </p:anim>
                                    <p:anim calcmode="lin" valueType="num">
                                      <p:cBhvr>
                                        <p:cTn id="34" dur="1000" fill="hold"/>
                                        <p:tgtEl>
                                          <p:spTgt spid="192"/>
                                        </p:tgtEl>
                                        <p:attrNameLst>
                                          <p:attrName>ppt_y</p:attrName>
                                        </p:attrNameLst>
                                      </p:cBhvr>
                                      <p:tavLst>
                                        <p:tav tm="0">
                                          <p:val>
                                            <p:strVal val="#ppt_y"/>
                                          </p:val>
                                        </p:tav>
                                        <p:tav tm="100000">
                                          <p:val>
                                            <p:strVal val="#ppt_y"/>
                                          </p:val>
                                        </p:tav>
                                      </p:tavLst>
                                    </p:anim>
                                  </p:childTnLst>
                                </p:cTn>
                              </p:par>
                            </p:childTnLst>
                          </p:cTn>
                        </p:par>
                        <p:par>
                          <p:cTn id="35" fill="hold">
                            <p:stCondLst>
                              <p:cond delay="1000"/>
                            </p:stCondLst>
                            <p:childTnLst>
                              <p:par>
                                <p:cTn id="36" presetClass="entr" nodeType="afterEffect" presetSubtype="8" presetID="2" grpId="7" fill="hold">
                                  <p:stCondLst>
                                    <p:cond delay="0"/>
                                  </p:stCondLst>
                                  <p:iterate type="el" backwards="0">
                                    <p:tmAbs val="0"/>
                                  </p:iterate>
                                  <p:childTnLst>
                                    <p:set>
                                      <p:cBhvr>
                                        <p:cTn id="37" fill="hold"/>
                                        <p:tgtEl>
                                          <p:spTgt spid="211"/>
                                        </p:tgtEl>
                                        <p:attrNameLst>
                                          <p:attrName>style.visibility</p:attrName>
                                        </p:attrNameLst>
                                      </p:cBhvr>
                                      <p:to>
                                        <p:strVal val="visible"/>
                                      </p:to>
                                    </p:set>
                                    <p:anim calcmode="lin" valueType="num">
                                      <p:cBhvr>
                                        <p:cTn id="38" dur="1000" fill="hold"/>
                                        <p:tgtEl>
                                          <p:spTgt spid="211"/>
                                        </p:tgtEl>
                                        <p:attrNameLst>
                                          <p:attrName>ppt_x</p:attrName>
                                        </p:attrNameLst>
                                      </p:cBhvr>
                                      <p:tavLst>
                                        <p:tav tm="0">
                                          <p:val>
                                            <p:strVal val="0-#ppt_w/2"/>
                                          </p:val>
                                        </p:tav>
                                        <p:tav tm="100000">
                                          <p:val>
                                            <p:strVal val="#ppt_x"/>
                                          </p:val>
                                        </p:tav>
                                      </p:tavLst>
                                    </p:anim>
                                    <p:anim calcmode="lin" valueType="num">
                                      <p:cBhvr>
                                        <p:cTn id="39" dur="1000" fill="hold"/>
                                        <p:tgtEl>
                                          <p:spTgt spid="211"/>
                                        </p:tgtEl>
                                        <p:attrNameLst>
                                          <p:attrName>ppt_y</p:attrName>
                                        </p:attrNameLst>
                                      </p:cBhvr>
                                      <p:tavLst>
                                        <p:tav tm="0">
                                          <p:val>
                                            <p:strVal val="#ppt_y"/>
                                          </p:val>
                                        </p:tav>
                                        <p:tav tm="100000">
                                          <p:val>
                                            <p:strVal val="#ppt_y"/>
                                          </p:val>
                                        </p:tav>
                                      </p:tavLst>
                                    </p:anim>
                                  </p:childTnLst>
                                </p:cTn>
                              </p:par>
                            </p:childTnLst>
                          </p:cTn>
                        </p:par>
                        <p:par>
                          <p:cTn id="40" fill="hold">
                            <p:stCondLst>
                              <p:cond delay="2000"/>
                            </p:stCondLst>
                            <p:childTnLst>
                              <p:par>
                                <p:cTn id="41" presetClass="entr" nodeType="afterEffect" presetSubtype="16" presetID="23" grpId="8" fill="hold">
                                  <p:stCondLst>
                                    <p:cond delay="0"/>
                                  </p:stCondLst>
                                  <p:iterate type="el" backwards="0">
                                    <p:tmAbs val="0"/>
                                  </p:iterate>
                                  <p:childTnLst>
                                    <p:set>
                                      <p:cBhvr>
                                        <p:cTn id="42" fill="hold"/>
                                        <p:tgtEl>
                                          <p:spTgt spid="199"/>
                                        </p:tgtEl>
                                        <p:attrNameLst>
                                          <p:attrName>style.visibility</p:attrName>
                                        </p:attrNameLst>
                                      </p:cBhvr>
                                      <p:to>
                                        <p:strVal val="visible"/>
                                      </p:to>
                                    </p:set>
                                    <p:anim calcmode="lin" valueType="num">
                                      <p:cBhvr>
                                        <p:cTn id="43" dur="1000" fill="hold"/>
                                        <p:tgtEl>
                                          <p:spTgt spid="199"/>
                                        </p:tgtEl>
                                        <p:attrNameLst>
                                          <p:attrName>ppt_w</p:attrName>
                                        </p:attrNameLst>
                                      </p:cBhvr>
                                      <p:tavLst>
                                        <p:tav tm="0">
                                          <p:val>
                                            <p:fltVal val="0"/>
                                          </p:val>
                                        </p:tav>
                                        <p:tav tm="100000">
                                          <p:val>
                                            <p:strVal val="#ppt_w"/>
                                          </p:val>
                                        </p:tav>
                                      </p:tavLst>
                                    </p:anim>
                                    <p:anim calcmode="lin" valueType="num">
                                      <p:cBhvr>
                                        <p:cTn id="44" dur="1000" fill="hold"/>
                                        <p:tgtEl>
                                          <p:spTgt spid="199"/>
                                        </p:tgtEl>
                                        <p:attrNameLst>
                                          <p:attrName>ppt_h</p:attrName>
                                        </p:attrNameLst>
                                      </p:cBhvr>
                                      <p:tavLst>
                                        <p:tav tm="0">
                                          <p:val>
                                            <p:fltVal val="0"/>
                                          </p:val>
                                        </p:tav>
                                        <p:tav tm="100000">
                                          <p:val>
                                            <p:strVal val="#ppt_h"/>
                                          </p:val>
                                        </p:tav>
                                      </p:tavLst>
                                    </p:anim>
                                  </p:childTnLst>
                                </p:cTn>
                              </p:par>
                            </p:childTnLst>
                          </p:cTn>
                        </p:par>
                        <p:par>
                          <p:cTn id="45" fill="hold">
                            <p:stCondLst>
                              <p:cond delay="3000"/>
                            </p:stCondLst>
                            <p:childTnLst>
                              <p:par>
                                <p:cTn id="46" presetClass="entr" nodeType="afterEffect" presetSubtype="16" presetID="23" grpId="9" fill="hold">
                                  <p:stCondLst>
                                    <p:cond delay="0"/>
                                  </p:stCondLst>
                                  <p:iterate type="el" backwards="0">
                                    <p:tmAbs val="0"/>
                                  </p:iterate>
                                  <p:childTnLst>
                                    <p:set>
                                      <p:cBhvr>
                                        <p:cTn id="47" fill="hold"/>
                                        <p:tgtEl>
                                          <p:spTgt spid="210"/>
                                        </p:tgtEl>
                                        <p:attrNameLst>
                                          <p:attrName>style.visibility</p:attrName>
                                        </p:attrNameLst>
                                      </p:cBhvr>
                                      <p:to>
                                        <p:strVal val="visible"/>
                                      </p:to>
                                    </p:set>
                                    <p:anim calcmode="lin" valueType="num">
                                      <p:cBhvr>
                                        <p:cTn id="48" dur="1000" fill="hold"/>
                                        <p:tgtEl>
                                          <p:spTgt spid="210"/>
                                        </p:tgtEl>
                                        <p:attrNameLst>
                                          <p:attrName>ppt_w</p:attrName>
                                        </p:attrNameLst>
                                      </p:cBhvr>
                                      <p:tavLst>
                                        <p:tav tm="0">
                                          <p:val>
                                            <p:fltVal val="0"/>
                                          </p:val>
                                        </p:tav>
                                        <p:tav tm="100000">
                                          <p:val>
                                            <p:strVal val="#ppt_w"/>
                                          </p:val>
                                        </p:tav>
                                      </p:tavLst>
                                    </p:anim>
                                    <p:anim calcmode="lin" valueType="num">
                                      <p:cBhvr>
                                        <p:cTn id="49" dur="1000" fill="hold"/>
                                        <p:tgtEl>
                                          <p:spTgt spid="210"/>
                                        </p:tgtEl>
                                        <p:attrNameLst>
                                          <p:attrName>ppt_h</p:attrName>
                                        </p:attrNameLst>
                                      </p:cBhvr>
                                      <p:tavLst>
                                        <p:tav tm="0">
                                          <p:val>
                                            <p:fltVal val="0"/>
                                          </p:val>
                                        </p:tav>
                                        <p:tav tm="100000">
                                          <p:val>
                                            <p:strVal val="#ppt_h"/>
                                          </p:val>
                                        </p:tav>
                                      </p:tavLst>
                                    </p:anim>
                                  </p:childTnLst>
                                </p:cTn>
                              </p:par>
                            </p:childTnLst>
                          </p:cTn>
                        </p:par>
                        <p:par>
                          <p:cTn id="50" fill="hold">
                            <p:stCondLst>
                              <p:cond delay="4000"/>
                            </p:stCondLst>
                            <p:childTnLst>
                              <p:par>
                                <p:cTn id="51" presetClass="entr" nodeType="afterEffect" presetSubtype="8" presetID="2" grpId="10" fill="hold">
                                  <p:stCondLst>
                                    <p:cond delay="0"/>
                                  </p:stCondLst>
                                  <p:iterate type="el" backwards="0">
                                    <p:tmAbs val="0"/>
                                  </p:iterate>
                                  <p:childTnLst>
                                    <p:set>
                                      <p:cBhvr>
                                        <p:cTn id="52" fill="hold"/>
                                        <p:tgtEl>
                                          <p:spTgt spid="200"/>
                                        </p:tgtEl>
                                        <p:attrNameLst>
                                          <p:attrName>style.visibility</p:attrName>
                                        </p:attrNameLst>
                                      </p:cBhvr>
                                      <p:to>
                                        <p:strVal val="visible"/>
                                      </p:to>
                                    </p:set>
                                    <p:anim calcmode="lin" valueType="num">
                                      <p:cBhvr>
                                        <p:cTn id="53" dur="500" fill="hold"/>
                                        <p:tgtEl>
                                          <p:spTgt spid="200"/>
                                        </p:tgtEl>
                                        <p:attrNameLst>
                                          <p:attrName>ppt_x</p:attrName>
                                        </p:attrNameLst>
                                      </p:cBhvr>
                                      <p:tavLst>
                                        <p:tav tm="0">
                                          <p:val>
                                            <p:strVal val="0-#ppt_w/2"/>
                                          </p:val>
                                        </p:tav>
                                        <p:tav tm="100000">
                                          <p:val>
                                            <p:strVal val="#ppt_x"/>
                                          </p:val>
                                        </p:tav>
                                      </p:tavLst>
                                    </p:anim>
                                    <p:anim calcmode="lin" valueType="num">
                                      <p:cBhvr>
                                        <p:cTn id="54" dur="500" fill="hold"/>
                                        <p:tgtEl>
                                          <p:spTgt spid="200"/>
                                        </p:tgtEl>
                                        <p:attrNameLst>
                                          <p:attrName>ppt_y</p:attrName>
                                        </p:attrNameLst>
                                      </p:cBhvr>
                                      <p:tavLst>
                                        <p:tav tm="0">
                                          <p:val>
                                            <p:strVal val="#ppt_y"/>
                                          </p:val>
                                        </p:tav>
                                        <p:tav tm="100000">
                                          <p:val>
                                            <p:strVal val="#ppt_y"/>
                                          </p:val>
                                        </p:tav>
                                      </p:tavLst>
                                    </p:anim>
                                  </p:childTnLst>
                                </p:cTn>
                              </p:par>
                            </p:childTnLst>
                          </p:cTn>
                        </p:par>
                        <p:par>
                          <p:cTn id="55" fill="hold">
                            <p:stCondLst>
                              <p:cond delay="4500"/>
                            </p:stCondLst>
                            <p:childTnLst>
                              <p:par>
                                <p:cTn id="56" presetClass="entr" nodeType="afterEffect" presetSubtype="8" presetID="2" grpId="11" fill="hold">
                                  <p:stCondLst>
                                    <p:cond delay="0"/>
                                  </p:stCondLst>
                                  <p:iterate type="el" backwards="0">
                                    <p:tmAbs val="0"/>
                                  </p:iterate>
                                  <p:childTnLst>
                                    <p:set>
                                      <p:cBhvr>
                                        <p:cTn id="57" fill="hold"/>
                                        <p:tgtEl>
                                          <p:spTgt spid="201"/>
                                        </p:tgtEl>
                                        <p:attrNameLst>
                                          <p:attrName>style.visibility</p:attrName>
                                        </p:attrNameLst>
                                      </p:cBhvr>
                                      <p:to>
                                        <p:strVal val="visible"/>
                                      </p:to>
                                    </p:set>
                                    <p:anim calcmode="lin" valueType="num">
                                      <p:cBhvr>
                                        <p:cTn id="58" dur="1000" fill="hold"/>
                                        <p:tgtEl>
                                          <p:spTgt spid="201"/>
                                        </p:tgtEl>
                                        <p:attrNameLst>
                                          <p:attrName>ppt_x</p:attrName>
                                        </p:attrNameLst>
                                      </p:cBhvr>
                                      <p:tavLst>
                                        <p:tav tm="0">
                                          <p:val>
                                            <p:strVal val="0-#ppt_w/2"/>
                                          </p:val>
                                        </p:tav>
                                        <p:tav tm="100000">
                                          <p:val>
                                            <p:strVal val="#ppt_x"/>
                                          </p:val>
                                        </p:tav>
                                      </p:tavLst>
                                    </p:anim>
                                    <p:anim calcmode="lin" valueType="num">
                                      <p:cBhvr>
                                        <p:cTn id="59" dur="1000" fill="hold"/>
                                        <p:tgtEl>
                                          <p:spTgt spid="201"/>
                                        </p:tgtEl>
                                        <p:attrNameLst>
                                          <p:attrName>ppt_y</p:attrName>
                                        </p:attrNameLst>
                                      </p:cBhvr>
                                      <p:tavLst>
                                        <p:tav tm="0">
                                          <p:val>
                                            <p:strVal val="#ppt_y"/>
                                          </p:val>
                                        </p:tav>
                                        <p:tav tm="100000">
                                          <p:val>
                                            <p:strVal val="#ppt_y"/>
                                          </p:val>
                                        </p:tav>
                                      </p:tavLst>
                                    </p:anim>
                                  </p:childTnLst>
                                </p:cTn>
                              </p:par>
                            </p:childTnLst>
                          </p:cTn>
                        </p:par>
                        <p:par>
                          <p:cTn id="60" fill="hold">
                            <p:stCondLst>
                              <p:cond delay="5500"/>
                            </p:stCondLst>
                            <p:childTnLst>
                              <p:par>
                                <p:cTn id="61" presetClass="entr" nodeType="afterEffect" presetSubtype="8" presetID="2" grpId="12" fill="hold">
                                  <p:stCondLst>
                                    <p:cond delay="0"/>
                                  </p:stCondLst>
                                  <p:iterate type="el" backwards="0">
                                    <p:tmAbs val="0"/>
                                  </p:iterate>
                                  <p:childTnLst>
                                    <p:set>
                                      <p:cBhvr>
                                        <p:cTn id="62" fill="hold"/>
                                        <p:tgtEl>
                                          <p:spTgt spid="193"/>
                                        </p:tgtEl>
                                        <p:attrNameLst>
                                          <p:attrName>style.visibility</p:attrName>
                                        </p:attrNameLst>
                                      </p:cBhvr>
                                      <p:to>
                                        <p:strVal val="visible"/>
                                      </p:to>
                                    </p:set>
                                    <p:anim calcmode="lin" valueType="num">
                                      <p:cBhvr>
                                        <p:cTn id="63" dur="1000" fill="hold"/>
                                        <p:tgtEl>
                                          <p:spTgt spid="193"/>
                                        </p:tgtEl>
                                        <p:attrNameLst>
                                          <p:attrName>ppt_x</p:attrName>
                                        </p:attrNameLst>
                                      </p:cBhvr>
                                      <p:tavLst>
                                        <p:tav tm="0">
                                          <p:val>
                                            <p:strVal val="0-#ppt_w/2"/>
                                          </p:val>
                                        </p:tav>
                                        <p:tav tm="100000">
                                          <p:val>
                                            <p:strVal val="#ppt_x"/>
                                          </p:val>
                                        </p:tav>
                                      </p:tavLst>
                                    </p:anim>
                                    <p:anim calcmode="lin" valueType="num">
                                      <p:cBhvr>
                                        <p:cTn id="64" dur="1000" fill="hold"/>
                                        <p:tgtEl>
                                          <p:spTgt spid="193"/>
                                        </p:tgtEl>
                                        <p:attrNameLst>
                                          <p:attrName>ppt_y</p:attrName>
                                        </p:attrNameLst>
                                      </p:cBhvr>
                                      <p:tavLst>
                                        <p:tav tm="0">
                                          <p:val>
                                            <p:strVal val="#ppt_y"/>
                                          </p:val>
                                        </p:tav>
                                        <p:tav tm="100000">
                                          <p:val>
                                            <p:strVal val="#ppt_y"/>
                                          </p:val>
                                        </p:tav>
                                      </p:tavLst>
                                    </p:anim>
                                  </p:childTnLst>
                                </p:cTn>
                              </p:par>
                            </p:childTnLst>
                          </p:cTn>
                        </p:par>
                        <p:par>
                          <p:cTn id="65" fill="hold">
                            <p:stCondLst>
                              <p:cond delay="6500"/>
                            </p:stCondLst>
                            <p:childTnLst>
                              <p:par>
                                <p:cTn id="66" presetClass="entr" nodeType="afterEffect" presetSubtype="8" presetID="2" grpId="13" fill="hold">
                                  <p:stCondLst>
                                    <p:cond delay="0"/>
                                  </p:stCondLst>
                                  <p:iterate type="el" backwards="0">
                                    <p:tmAbs val="0"/>
                                  </p:iterate>
                                  <p:childTnLst>
                                    <p:set>
                                      <p:cBhvr>
                                        <p:cTn id="67" fill="hold"/>
                                        <p:tgtEl>
                                          <p:spTgt spid="194"/>
                                        </p:tgtEl>
                                        <p:attrNameLst>
                                          <p:attrName>style.visibility</p:attrName>
                                        </p:attrNameLst>
                                      </p:cBhvr>
                                      <p:to>
                                        <p:strVal val="visible"/>
                                      </p:to>
                                    </p:set>
                                    <p:anim calcmode="lin" valueType="num">
                                      <p:cBhvr>
                                        <p:cTn id="68" dur="1000" fill="hold"/>
                                        <p:tgtEl>
                                          <p:spTgt spid="194"/>
                                        </p:tgtEl>
                                        <p:attrNameLst>
                                          <p:attrName>ppt_x</p:attrName>
                                        </p:attrNameLst>
                                      </p:cBhvr>
                                      <p:tavLst>
                                        <p:tav tm="0">
                                          <p:val>
                                            <p:strVal val="0-#ppt_w/2"/>
                                          </p:val>
                                        </p:tav>
                                        <p:tav tm="100000">
                                          <p:val>
                                            <p:strVal val="#ppt_x"/>
                                          </p:val>
                                        </p:tav>
                                      </p:tavLst>
                                    </p:anim>
                                    <p:anim calcmode="lin" valueType="num">
                                      <p:cBhvr>
                                        <p:cTn id="69" dur="1000" fill="hold"/>
                                        <p:tgtEl>
                                          <p:spTgt spid="194"/>
                                        </p:tgtEl>
                                        <p:attrNameLst>
                                          <p:attrName>ppt_y</p:attrName>
                                        </p:attrNameLst>
                                      </p:cBhvr>
                                      <p:tavLst>
                                        <p:tav tm="0">
                                          <p:val>
                                            <p:strVal val="#ppt_y"/>
                                          </p:val>
                                        </p:tav>
                                        <p:tav tm="100000">
                                          <p:val>
                                            <p:strVal val="#ppt_y"/>
                                          </p:val>
                                        </p:tav>
                                      </p:tavLst>
                                    </p:anim>
                                  </p:childTnLst>
                                </p:cTn>
                              </p:par>
                            </p:childTnLst>
                          </p:cTn>
                        </p:par>
                        <p:par>
                          <p:cTn id="70" fill="hold">
                            <p:stCondLst>
                              <p:cond delay="7500"/>
                            </p:stCondLst>
                            <p:childTnLst>
                              <p:par>
                                <p:cTn id="71" presetClass="entr" nodeType="afterEffect" presetSubtype="8" presetID="2" grpId="14" fill="hold">
                                  <p:stCondLst>
                                    <p:cond delay="0"/>
                                  </p:stCondLst>
                                  <p:iterate type="el" backwards="0">
                                    <p:tmAbs val="0"/>
                                  </p:iterate>
                                  <p:childTnLst>
                                    <p:set>
                                      <p:cBhvr>
                                        <p:cTn id="72" fill="hold"/>
                                        <p:tgtEl>
                                          <p:spTgt spid="195"/>
                                        </p:tgtEl>
                                        <p:attrNameLst>
                                          <p:attrName>style.visibility</p:attrName>
                                        </p:attrNameLst>
                                      </p:cBhvr>
                                      <p:to>
                                        <p:strVal val="visible"/>
                                      </p:to>
                                    </p:set>
                                    <p:anim calcmode="lin" valueType="num">
                                      <p:cBhvr>
                                        <p:cTn id="73" dur="1000" fill="hold"/>
                                        <p:tgtEl>
                                          <p:spTgt spid="195"/>
                                        </p:tgtEl>
                                        <p:attrNameLst>
                                          <p:attrName>ppt_x</p:attrName>
                                        </p:attrNameLst>
                                      </p:cBhvr>
                                      <p:tavLst>
                                        <p:tav tm="0">
                                          <p:val>
                                            <p:strVal val="0-#ppt_w/2"/>
                                          </p:val>
                                        </p:tav>
                                        <p:tav tm="100000">
                                          <p:val>
                                            <p:strVal val="#ppt_x"/>
                                          </p:val>
                                        </p:tav>
                                      </p:tavLst>
                                    </p:anim>
                                    <p:anim calcmode="lin" valueType="num">
                                      <p:cBhvr>
                                        <p:cTn id="74" dur="1000" fill="hold"/>
                                        <p:tgtEl>
                                          <p:spTgt spid="195"/>
                                        </p:tgtEl>
                                        <p:attrNameLst>
                                          <p:attrName>ppt_y</p:attrName>
                                        </p:attrNameLst>
                                      </p:cBhvr>
                                      <p:tavLst>
                                        <p:tav tm="0">
                                          <p:val>
                                            <p:strVal val="#ppt_y"/>
                                          </p:val>
                                        </p:tav>
                                        <p:tav tm="100000">
                                          <p:val>
                                            <p:strVal val="#ppt_y"/>
                                          </p:val>
                                        </p:tav>
                                      </p:tavLst>
                                    </p:anim>
                                  </p:childTnLst>
                                </p:cTn>
                              </p:par>
                            </p:childTnLst>
                          </p:cTn>
                        </p:par>
                        <p:par>
                          <p:cTn id="75" fill="hold">
                            <p:stCondLst>
                              <p:cond delay="8500"/>
                            </p:stCondLst>
                            <p:childTnLst>
                              <p:par>
                                <p:cTn id="76" presetClass="entr" nodeType="afterEffect" presetSubtype="8" presetID="2" grpId="15" fill="hold">
                                  <p:stCondLst>
                                    <p:cond delay="0"/>
                                  </p:stCondLst>
                                  <p:iterate type="el" backwards="0">
                                    <p:tmAbs val="0"/>
                                  </p:iterate>
                                  <p:childTnLst>
                                    <p:set>
                                      <p:cBhvr>
                                        <p:cTn id="77" fill="hold"/>
                                        <p:tgtEl>
                                          <p:spTgt spid="196"/>
                                        </p:tgtEl>
                                        <p:attrNameLst>
                                          <p:attrName>style.visibility</p:attrName>
                                        </p:attrNameLst>
                                      </p:cBhvr>
                                      <p:to>
                                        <p:strVal val="visible"/>
                                      </p:to>
                                    </p:set>
                                    <p:anim calcmode="lin" valueType="num">
                                      <p:cBhvr>
                                        <p:cTn id="78" dur="1000" fill="hold"/>
                                        <p:tgtEl>
                                          <p:spTgt spid="196"/>
                                        </p:tgtEl>
                                        <p:attrNameLst>
                                          <p:attrName>ppt_x</p:attrName>
                                        </p:attrNameLst>
                                      </p:cBhvr>
                                      <p:tavLst>
                                        <p:tav tm="0">
                                          <p:val>
                                            <p:strVal val="0-#ppt_w/2"/>
                                          </p:val>
                                        </p:tav>
                                        <p:tav tm="100000">
                                          <p:val>
                                            <p:strVal val="#ppt_x"/>
                                          </p:val>
                                        </p:tav>
                                      </p:tavLst>
                                    </p:anim>
                                    <p:anim calcmode="lin" valueType="num">
                                      <p:cBhvr>
                                        <p:cTn id="79" dur="1000" fill="hold"/>
                                        <p:tgtEl>
                                          <p:spTgt spid="196"/>
                                        </p:tgtEl>
                                        <p:attrNameLst>
                                          <p:attrName>ppt_y</p:attrName>
                                        </p:attrNameLst>
                                      </p:cBhvr>
                                      <p:tavLst>
                                        <p:tav tm="0">
                                          <p:val>
                                            <p:strVal val="#ppt_y"/>
                                          </p:val>
                                        </p:tav>
                                        <p:tav tm="100000">
                                          <p:val>
                                            <p:strVal val="#ppt_y"/>
                                          </p:val>
                                        </p:tav>
                                      </p:tavLst>
                                    </p:anim>
                                  </p:childTnLst>
                                </p:cTn>
                              </p:par>
                            </p:childTnLst>
                          </p:cTn>
                        </p:par>
                        <p:par>
                          <p:cTn id="80" fill="hold">
                            <p:stCondLst>
                              <p:cond delay="9500"/>
                            </p:stCondLst>
                            <p:childTnLst>
                              <p:par>
                                <p:cTn id="81" presetClass="entr" nodeType="afterEffect" presetSubtype="8" presetID="2" grpId="16" fill="hold">
                                  <p:stCondLst>
                                    <p:cond delay="0"/>
                                  </p:stCondLst>
                                  <p:iterate type="el" backwards="0">
                                    <p:tmAbs val="0"/>
                                  </p:iterate>
                                  <p:childTnLst>
                                    <p:set>
                                      <p:cBhvr>
                                        <p:cTn id="82" fill="hold"/>
                                        <p:tgtEl>
                                          <p:spTgt spid="197"/>
                                        </p:tgtEl>
                                        <p:attrNameLst>
                                          <p:attrName>style.visibility</p:attrName>
                                        </p:attrNameLst>
                                      </p:cBhvr>
                                      <p:to>
                                        <p:strVal val="visible"/>
                                      </p:to>
                                    </p:set>
                                    <p:anim calcmode="lin" valueType="num">
                                      <p:cBhvr>
                                        <p:cTn id="83" dur="1000" fill="hold"/>
                                        <p:tgtEl>
                                          <p:spTgt spid="197"/>
                                        </p:tgtEl>
                                        <p:attrNameLst>
                                          <p:attrName>ppt_x</p:attrName>
                                        </p:attrNameLst>
                                      </p:cBhvr>
                                      <p:tavLst>
                                        <p:tav tm="0">
                                          <p:val>
                                            <p:strVal val="0-#ppt_w/2"/>
                                          </p:val>
                                        </p:tav>
                                        <p:tav tm="100000">
                                          <p:val>
                                            <p:strVal val="#ppt_x"/>
                                          </p:val>
                                        </p:tav>
                                      </p:tavLst>
                                    </p:anim>
                                    <p:anim calcmode="lin" valueType="num">
                                      <p:cBhvr>
                                        <p:cTn id="84" dur="1000" fill="hold"/>
                                        <p:tgtEl>
                                          <p:spTgt spid="197"/>
                                        </p:tgtEl>
                                        <p:attrNameLst>
                                          <p:attrName>ppt_y</p:attrName>
                                        </p:attrNameLst>
                                      </p:cBhvr>
                                      <p:tavLst>
                                        <p:tav tm="0">
                                          <p:val>
                                            <p:strVal val="#ppt_y"/>
                                          </p:val>
                                        </p:tav>
                                        <p:tav tm="100000">
                                          <p:val>
                                            <p:strVal val="#ppt_y"/>
                                          </p:val>
                                        </p:tav>
                                      </p:tavLst>
                                    </p:anim>
                                  </p:childTnLst>
                                </p:cTn>
                              </p:par>
                            </p:childTnLst>
                          </p:cTn>
                        </p:par>
                        <p:par>
                          <p:cTn id="85" fill="hold">
                            <p:stCondLst>
                              <p:cond delay="10500"/>
                            </p:stCondLst>
                            <p:childTnLst>
                              <p:par>
                                <p:cTn id="86" presetClass="entr" nodeType="afterEffect" presetSubtype="4" presetID="2" grpId="17" fill="hold">
                                  <p:stCondLst>
                                    <p:cond delay="0"/>
                                  </p:stCondLst>
                                  <p:iterate type="el" backwards="0">
                                    <p:tmAbs val="0"/>
                                  </p:iterate>
                                  <p:childTnLst>
                                    <p:set>
                                      <p:cBhvr>
                                        <p:cTn id="87" fill="hold"/>
                                        <p:tgtEl>
                                          <p:spTgt spid="212"/>
                                        </p:tgtEl>
                                        <p:attrNameLst>
                                          <p:attrName>style.visibility</p:attrName>
                                        </p:attrNameLst>
                                      </p:cBhvr>
                                      <p:to>
                                        <p:strVal val="visible"/>
                                      </p:to>
                                    </p:set>
                                    <p:anim calcmode="lin" valueType="num">
                                      <p:cBhvr>
                                        <p:cTn id="88" dur="1000" fill="hold"/>
                                        <p:tgtEl>
                                          <p:spTgt spid="212"/>
                                        </p:tgtEl>
                                        <p:attrNameLst>
                                          <p:attrName>ppt_x</p:attrName>
                                        </p:attrNameLst>
                                      </p:cBhvr>
                                      <p:tavLst>
                                        <p:tav tm="0">
                                          <p:val>
                                            <p:strVal val="#ppt_x"/>
                                          </p:val>
                                        </p:tav>
                                        <p:tav tm="100000">
                                          <p:val>
                                            <p:strVal val="#ppt_x"/>
                                          </p:val>
                                        </p:tav>
                                      </p:tavLst>
                                    </p:anim>
                                    <p:anim calcmode="lin" valueType="num">
                                      <p:cBhvr>
                                        <p:cTn id="89" dur="1000" fill="hold"/>
                                        <p:tgtEl>
                                          <p:spTgt spid="2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7" grpId="16"/>
      <p:bldP build="whole" bldLvl="1" animBg="1" rev="0" advAuto="0" spid="195" grpId="14"/>
      <p:bldP build="whole" bldLvl="1" animBg="1" rev="0" advAuto="0" spid="175" grpId="1"/>
      <p:bldP build="whole" bldLvl="1" animBg="1" rev="0" advAuto="0" spid="210" grpId="9"/>
      <p:bldP build="whole" bldLvl="1" animBg="1" rev="0" advAuto="0" spid="193" grpId="12"/>
      <p:bldP build="whole" bldLvl="1" animBg="1" rev="0" advAuto="0" spid="212" grpId="17"/>
      <p:bldP build="whole" bldLvl="1" animBg="1" rev="0" advAuto="0" spid="183" grpId="3"/>
      <p:bldP build="whole" bldLvl="1" animBg="1" rev="0" advAuto="0" spid="191" grpId="5"/>
      <p:bldP build="whole" bldLvl="1" animBg="1" rev="0" advAuto="0" spid="201" grpId="11"/>
      <p:bldP build="whole" bldLvl="1" animBg="1" rev="0" advAuto="0" spid="211" grpId="7"/>
      <p:bldP build="whole" bldLvl="1" animBg="1" rev="0" advAuto="0" spid="199" grpId="8"/>
      <p:bldP build="whole" bldLvl="1" animBg="1" rev="0" advAuto="0" spid="200" grpId="10"/>
      <p:bldP build="whole" bldLvl="1" animBg="1" rev="0" advAuto="0" spid="186" grpId="4"/>
      <p:bldP build="whole" bldLvl="1" animBg="1" rev="0" advAuto="0" spid="192" grpId="6"/>
      <p:bldP build="whole" bldLvl="1" animBg="1" rev="0" advAuto="0" spid="194" grpId="13"/>
      <p:bldP build="whole" bldLvl="1" animBg="1" rev="0" advAuto="0" spid="178" grpId="2"/>
      <p:bldP build="whole" bldLvl="1" animBg="1" rev="0" advAuto="0" spid="196" grpId="15"/>
    </p:bldLst>
  </p:timing>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4" name="Shape 214"/>
          <p:cNvSpPr/>
          <p:nvPr/>
        </p:nvSpPr>
        <p:spPr>
          <a:xfrm>
            <a:off x="22302931" y="729405"/>
            <a:ext cx="844155" cy="844382"/>
          </a:xfrm>
          <a:prstGeom prst="ellipse">
            <a:avLst/>
          </a:prstGeom>
          <a:solidFill>
            <a:srgbClr val="25C8B4"/>
          </a:solidFill>
          <a:ln w="12700">
            <a:miter lim="400000"/>
          </a:ln>
        </p:spPr>
        <p:txBody>
          <a:bodyPr lIns="45718" tIns="45718" rIns="45718" bIns="45718" anchor="ctr"/>
          <a:lstStyle/>
          <a:p>
            <a:pPr algn="ctr">
              <a:defRPr>
                <a:solidFill>
                  <a:srgbClr val="91969B"/>
                </a:solidFill>
              </a:defRPr>
            </a:pPr>
          </a:p>
        </p:txBody>
      </p:sp>
      <p:sp>
        <p:nvSpPr>
          <p:cNvPr id="215" name="Shape 215"/>
          <p:cNvSpPr/>
          <p:nvPr/>
        </p:nvSpPr>
        <p:spPr>
          <a:xfrm>
            <a:off x="7791463" y="12512739"/>
            <a:ext cx="8807514" cy="627343"/>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defRPr sz="3000" u="sng">
                <a:solidFill>
                  <a:srgbClr val="0000FF"/>
                </a:solidFill>
                <a:uFill>
                  <a:solidFill>
                    <a:srgbClr val="0000FF"/>
                  </a:solidFill>
                </a:uFill>
                <a:latin typeface="Gill Sans"/>
                <a:ea typeface="Gill Sans"/>
                <a:cs typeface="Gill Sans"/>
                <a:sym typeface="Gill Sans"/>
                <a:hlinkClick r:id="rId2" invalidUrl="" action="" tgtFrame="" tooltip="" history="1" highlightClick="0" endSnd="0"/>
              </a:defRPr>
            </a:lvl1pPr>
          </a:lstStyle>
          <a:p>
            <a:pPr>
              <a:defRPr>
                <a:solidFill>
                  <a:srgbClr val="53585F"/>
                </a:solidFill>
                <a:uFillTx/>
              </a:defRPr>
            </a:pPr>
            <a:r>
              <a:rPr>
                <a:solidFill>
                  <a:srgbClr val="0000FF"/>
                </a:solidFill>
                <a:uFill>
                  <a:solidFill>
                    <a:srgbClr val="0000FF"/>
                  </a:solidFill>
                </a:uFill>
                <a:hlinkClick r:id="rId2" invalidUrl="" action="" tgtFrame="" tooltip="" history="1" highlightClick="0" endSnd="0"/>
              </a:rPr>
              <a:t>www.thewaterdiaries.com</a:t>
            </a:r>
          </a:p>
        </p:txBody>
      </p:sp>
      <p:sp>
        <p:nvSpPr>
          <p:cNvPr id="216" name="Shape 216"/>
          <p:cNvSpPr/>
          <p:nvPr>
            <p:ph type="sldNum" sz="quarter" idx="4294967295"/>
          </p:nvPr>
        </p:nvSpPr>
        <p:spPr>
          <a:xfrm>
            <a:off x="22584039" y="902676"/>
            <a:ext cx="281939" cy="497839"/>
          </a:xfrm>
          <a:prstGeom prst="rect">
            <a:avLst/>
          </a:prstGeom>
          <a:extLst>
            <a:ext uri="{C572A759-6A51-4108-AA02-DFA0A04FC94B}">
              <ma14:wrappingTextBoxFlag xmlns:ma14="http://schemas.microsoft.com/office/mac/drawingml/2011/main" val="1"/>
            </a:ext>
          </a:extLst>
        </p:spPr>
        <p:txBody>
          <a:bodyPr wrap="none" lIns="45718" tIns="45718" rIns="45718" bIns="45718"/>
          <a:lstStyle>
            <a:lvl1pPr defTabSz="1828432"/>
          </a:lstStyle>
          <a:p>
            <a:pPr/>
            <a:fld id="{86CB4B4D-7CA3-9044-876B-883B54F8677D}" type="slidenum"/>
          </a:p>
        </p:txBody>
      </p:sp>
      <p:pic>
        <p:nvPicPr>
          <p:cNvPr id="217" name="image1.png"/>
          <p:cNvPicPr>
            <a:picLocks noChangeAspect="1"/>
          </p:cNvPicPr>
          <p:nvPr/>
        </p:nvPicPr>
        <p:blipFill>
          <a:blip r:embed="rId3">
            <a:extLst/>
          </a:blip>
          <a:stretch>
            <a:fillRect/>
          </a:stretch>
        </p:blipFill>
        <p:spPr>
          <a:xfrm>
            <a:off x="1018423" y="11493258"/>
            <a:ext cx="3055704" cy="1505473"/>
          </a:xfrm>
          <a:prstGeom prst="rect">
            <a:avLst/>
          </a:prstGeom>
          <a:ln w="12700">
            <a:miter lim="400000"/>
          </a:ln>
        </p:spPr>
      </p:pic>
      <p:pic>
        <p:nvPicPr>
          <p:cNvPr id="218" name="image2.png"/>
          <p:cNvPicPr>
            <a:picLocks noChangeAspect="1"/>
          </p:cNvPicPr>
          <p:nvPr/>
        </p:nvPicPr>
        <p:blipFill>
          <a:blip r:embed="rId4">
            <a:alphaModFix amt="69746"/>
            <a:extLst/>
          </a:blip>
          <a:stretch>
            <a:fillRect/>
          </a:stretch>
        </p:blipFill>
        <p:spPr>
          <a:xfrm>
            <a:off x="21515660" y="10875895"/>
            <a:ext cx="5328939" cy="5234061"/>
          </a:xfrm>
          <a:prstGeom prst="rect">
            <a:avLst/>
          </a:prstGeom>
          <a:ln w="12700">
            <a:miter lim="400000"/>
          </a:ln>
        </p:spPr>
      </p:pic>
      <p:sp>
        <p:nvSpPr>
          <p:cNvPr id="219" name="Shape 219"/>
          <p:cNvSpPr/>
          <p:nvPr/>
        </p:nvSpPr>
        <p:spPr>
          <a:xfrm>
            <a:off x="8566793" y="1606358"/>
            <a:ext cx="7246517" cy="125395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ctr">
              <a:defRPr sz="7600">
                <a:solidFill>
                  <a:srgbClr val="91969B"/>
                </a:solidFill>
                <a:latin typeface="Futura"/>
                <a:ea typeface="Futura"/>
                <a:cs typeface="Futura"/>
                <a:sym typeface="Futura"/>
              </a:defRPr>
            </a:lvl1pPr>
          </a:lstStyle>
          <a:p>
            <a:pPr/>
            <a:r>
              <a:t>O V E R V I E W</a:t>
            </a:r>
          </a:p>
        </p:txBody>
      </p:sp>
      <p:sp>
        <p:nvSpPr>
          <p:cNvPr id="220" name="Shape 220"/>
          <p:cNvSpPr/>
          <p:nvPr/>
        </p:nvSpPr>
        <p:spPr>
          <a:xfrm>
            <a:off x="7593766" y="865844"/>
            <a:ext cx="9183769" cy="6731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ctr">
              <a:defRPr b="1" cap="all" sz="4500">
                <a:solidFill>
                  <a:srgbClr val="25C8B4"/>
                </a:solidFill>
                <a:latin typeface="Gill Sans"/>
                <a:ea typeface="Gill Sans"/>
                <a:cs typeface="Gill Sans"/>
                <a:sym typeface="Gill Sans"/>
              </a:defRPr>
            </a:lvl1pPr>
          </a:lstStyle>
          <a:p>
            <a:pPr/>
            <a:r>
              <a:t>MAKING THE DESERT BLOOM</a:t>
            </a:r>
          </a:p>
        </p:txBody>
      </p:sp>
      <p:grpSp>
        <p:nvGrpSpPr>
          <p:cNvPr id="224" name="Group 224"/>
          <p:cNvGrpSpPr/>
          <p:nvPr/>
        </p:nvGrpSpPr>
        <p:grpSpPr>
          <a:xfrm>
            <a:off x="11785702" y="3038644"/>
            <a:ext cx="799895" cy="190503"/>
            <a:chOff x="-1" y="0"/>
            <a:chExt cx="799893" cy="190501"/>
          </a:xfrm>
        </p:grpSpPr>
        <p:sp>
          <p:nvSpPr>
            <p:cNvPr id="221" name="Shape 221"/>
            <p:cNvSpPr/>
            <p:nvPr/>
          </p:nvSpPr>
          <p:spPr>
            <a:xfrm>
              <a:off x="-2" y="0"/>
              <a:ext cx="190453" cy="190502"/>
            </a:xfrm>
            <a:prstGeom prst="ellipse">
              <a:avLst/>
            </a:prstGeom>
            <a:solidFill>
              <a:srgbClr val="D9D9D9"/>
            </a:solidFill>
            <a:ln w="25400" cap="flat">
              <a:solidFill>
                <a:srgbClr val="91969B">
                  <a:alpha val="0"/>
                </a:srgbClr>
              </a:solidFill>
              <a:prstDash val="solid"/>
              <a:miter lim="400000"/>
            </a:ln>
            <a:effectLst/>
          </p:spPr>
          <p:txBody>
            <a:bodyPr wrap="square" lIns="45718" tIns="45718" rIns="45718" bIns="45718" numCol="1" anchor="t">
              <a:noAutofit/>
            </a:bodyPr>
            <a:lstStyle/>
            <a:p>
              <a:pPr>
                <a:defRPr>
                  <a:solidFill>
                    <a:srgbClr val="91969B"/>
                  </a:solidFill>
                </a:defRPr>
              </a:pPr>
            </a:p>
          </p:txBody>
        </p:sp>
        <p:sp>
          <p:nvSpPr>
            <p:cNvPr id="222" name="Shape 222"/>
            <p:cNvSpPr/>
            <p:nvPr/>
          </p:nvSpPr>
          <p:spPr>
            <a:xfrm>
              <a:off x="304721" y="0"/>
              <a:ext cx="190453" cy="190502"/>
            </a:xfrm>
            <a:prstGeom prst="ellipse">
              <a:avLst/>
            </a:prstGeom>
            <a:solidFill>
              <a:srgbClr val="D9D9D9"/>
            </a:solidFill>
            <a:ln w="25400" cap="flat">
              <a:solidFill>
                <a:srgbClr val="91969B">
                  <a:alpha val="0"/>
                </a:srgbClr>
              </a:solidFill>
              <a:prstDash val="solid"/>
              <a:miter lim="400000"/>
            </a:ln>
            <a:effectLst/>
          </p:spPr>
          <p:txBody>
            <a:bodyPr wrap="square" lIns="45718" tIns="45718" rIns="45718" bIns="45718" numCol="1" anchor="t">
              <a:noAutofit/>
            </a:bodyPr>
            <a:lstStyle/>
            <a:p>
              <a:pPr>
                <a:defRPr>
                  <a:solidFill>
                    <a:srgbClr val="91969B"/>
                  </a:solidFill>
                </a:defRPr>
              </a:pPr>
            </a:p>
          </p:txBody>
        </p:sp>
        <p:sp>
          <p:nvSpPr>
            <p:cNvPr id="223" name="Shape 223"/>
            <p:cNvSpPr/>
            <p:nvPr/>
          </p:nvSpPr>
          <p:spPr>
            <a:xfrm>
              <a:off x="609440" y="0"/>
              <a:ext cx="190453" cy="190502"/>
            </a:xfrm>
            <a:prstGeom prst="ellipse">
              <a:avLst/>
            </a:prstGeom>
            <a:solidFill>
              <a:srgbClr val="D9D9D9"/>
            </a:solidFill>
            <a:ln w="25400" cap="flat">
              <a:solidFill>
                <a:srgbClr val="91969B">
                  <a:alpha val="0"/>
                </a:srgbClr>
              </a:solidFill>
              <a:prstDash val="solid"/>
              <a:miter lim="400000"/>
            </a:ln>
            <a:effectLst/>
          </p:spPr>
          <p:txBody>
            <a:bodyPr wrap="square" lIns="45718" tIns="45718" rIns="45718" bIns="45718" numCol="1" anchor="t">
              <a:noAutofit/>
            </a:bodyPr>
            <a:lstStyle/>
            <a:p>
              <a:pPr>
                <a:defRPr>
                  <a:solidFill>
                    <a:srgbClr val="91969B"/>
                  </a:solidFill>
                </a:defRPr>
              </a:pPr>
            </a:p>
          </p:txBody>
        </p:sp>
      </p:grpSp>
      <p:sp>
        <p:nvSpPr>
          <p:cNvPr id="225" name="Shape 225"/>
          <p:cNvSpPr/>
          <p:nvPr>
            <p:ph type="body" sz="half" idx="4294967295"/>
          </p:nvPr>
        </p:nvSpPr>
        <p:spPr>
          <a:xfrm>
            <a:off x="4253282" y="3610678"/>
            <a:ext cx="15864736" cy="7517656"/>
          </a:xfrm>
          <a:prstGeom prst="rect">
            <a:avLst/>
          </a:prstGeom>
        </p:spPr>
        <p:txBody>
          <a:bodyPr lIns="71436" tIns="71436" rIns="71436" bIns="71436" anchor="ctr"/>
          <a:lstStyle/>
          <a:p>
            <a:pPr marL="0" indent="0" algn="ctr" defTabSz="525779">
              <a:lnSpc>
                <a:spcPct val="100000"/>
              </a:lnSpc>
              <a:spcBef>
                <a:spcPts val="3700"/>
              </a:spcBef>
              <a:buSzTx/>
              <a:buNone/>
              <a:defRPr b="1" sz="2800">
                <a:solidFill>
                  <a:srgbClr val="53585F"/>
                </a:solidFill>
              </a:defRPr>
            </a:pPr>
            <a:r>
              <a:t>Duration</a:t>
            </a:r>
            <a:r>
              <a:rPr b="0"/>
              <a:t> - 120mins</a:t>
            </a:r>
          </a:p>
          <a:p>
            <a:pPr marL="0" indent="0" algn="ctr" defTabSz="525779">
              <a:lnSpc>
                <a:spcPct val="100000"/>
              </a:lnSpc>
              <a:spcBef>
                <a:spcPts val="3700"/>
              </a:spcBef>
              <a:buSzTx/>
              <a:buNone/>
              <a:defRPr b="1" sz="2800">
                <a:solidFill>
                  <a:srgbClr val="53585F"/>
                </a:solidFill>
              </a:defRPr>
            </a:pPr>
            <a:r>
              <a:t>Level</a:t>
            </a:r>
            <a:r>
              <a:rPr b="0"/>
              <a:t> - 14-16years</a:t>
            </a:r>
          </a:p>
          <a:p>
            <a:pPr marL="395111" indent="-395111" defTabSz="525779">
              <a:lnSpc>
                <a:spcPct val="100000"/>
              </a:lnSpc>
              <a:spcBef>
                <a:spcPts val="3700"/>
              </a:spcBef>
              <a:buSzPct val="75000"/>
              <a:buFontTx/>
              <a:defRPr b="1" sz="2800">
                <a:solidFill>
                  <a:srgbClr val="53585F"/>
                </a:solidFill>
              </a:defRPr>
            </a:pPr>
            <a:r>
              <a:t>Description</a:t>
            </a:r>
            <a:r>
              <a:rPr b="0">
                <a:solidFill>
                  <a:srgbClr val="A6AAA9"/>
                </a:solidFill>
              </a:rPr>
              <a:t> - This resource focuses on agriculture in the Wadi Rum. It is composed of a collection of activities that can be used separately or as a scheme of work building towards a Report.</a:t>
            </a:r>
            <a:endParaRPr>
              <a:solidFill>
                <a:srgbClr val="A6AAA9"/>
              </a:solidFill>
            </a:endParaRPr>
          </a:p>
          <a:p>
            <a:pPr marL="395111" indent="-395111" defTabSz="525779">
              <a:lnSpc>
                <a:spcPct val="100000"/>
              </a:lnSpc>
              <a:spcBef>
                <a:spcPts val="3700"/>
              </a:spcBef>
              <a:buSzPct val="75000"/>
              <a:buFontTx/>
              <a:defRPr b="1" sz="2800">
                <a:solidFill>
                  <a:srgbClr val="53585F"/>
                </a:solidFill>
              </a:defRPr>
            </a:pPr>
            <a:r>
              <a:t>Objectives</a:t>
            </a:r>
            <a:r>
              <a:rPr b="0"/>
              <a:t> </a:t>
            </a:r>
            <a:r>
              <a:rPr b="0">
                <a:solidFill>
                  <a:srgbClr val="A6AAA9"/>
                </a:solidFill>
              </a:rPr>
              <a:t>- Develop and apply graphicacy, numeracy and mapping skills to evaluate the profitability and sustainability of farming in the Wadi Rum.  </a:t>
            </a:r>
            <a:endParaRPr>
              <a:solidFill>
                <a:srgbClr val="A6AAA9"/>
              </a:solidFill>
            </a:endParaRPr>
          </a:p>
          <a:p>
            <a:pPr marL="395111" indent="-395111" defTabSz="525779">
              <a:lnSpc>
                <a:spcPct val="100000"/>
              </a:lnSpc>
              <a:spcBef>
                <a:spcPts val="3700"/>
              </a:spcBef>
              <a:buSzPct val="75000"/>
              <a:buFontTx/>
              <a:defRPr b="1" sz="2800">
                <a:solidFill>
                  <a:srgbClr val="53585F"/>
                </a:solidFill>
              </a:defRPr>
            </a:pPr>
            <a:r>
              <a:t>Outcome</a:t>
            </a:r>
            <a:r>
              <a:rPr b="0">
                <a:solidFill>
                  <a:srgbClr val="A6AAA9"/>
                </a:solidFill>
              </a:rPr>
              <a:t> - by the end of this scheme of work students will have been introduced to farming using water drawn from an aquifer. They will then produce use digital mapping to locate the site and work out its scale and proximity to the capital city Amman. Students will then look at the profitability of various crops and consider future threats to farming in the the region before compiling their work in a report.</a:t>
            </a:r>
          </a:p>
        </p:txBody>
      </p:sp>
      <p:sp>
        <p:nvSpPr>
          <p:cNvPr id="226" name="Shape 226"/>
          <p:cNvSpPr/>
          <p:nvPr/>
        </p:nvSpPr>
        <p:spPr>
          <a:xfrm>
            <a:off x="723118" y="712814"/>
            <a:ext cx="2429113" cy="930223"/>
          </a:xfrm>
          <a:prstGeom prst="rect">
            <a:avLst/>
          </a:prstGeom>
          <a:solidFill>
            <a:schemeClr val="accent5"/>
          </a:solidFill>
          <a:ln w="12700">
            <a:miter lim="400000"/>
          </a:ln>
          <a:extLst>
            <a:ext uri="{C572A759-6A51-4108-AA02-DFA0A04FC94B}">
              <ma14:wrappingTextBoxFlag xmlns:ma14="http://schemas.microsoft.com/office/mac/drawingml/2011/main" val="1"/>
            </a:ext>
          </a:extLst>
        </p:spPr>
        <p:txBody>
          <a:bodyPr lIns="0" tIns="0" rIns="0" bIns="0">
            <a:spAutoFit/>
          </a:bodyPr>
          <a:lstStyle/>
          <a:p>
            <a:pPr algn="ctr">
              <a:lnSpc>
                <a:spcPts val="3400"/>
              </a:lnSpc>
              <a:spcBef>
                <a:spcPts val="500"/>
              </a:spcBef>
              <a:defRPr b="1" sz="3000">
                <a:solidFill>
                  <a:srgbClr val="FFFFFF"/>
                </a:solidFill>
                <a:latin typeface="Gill Sans"/>
                <a:ea typeface="Gill Sans"/>
                <a:cs typeface="Gill Sans"/>
                <a:sym typeface="Gill Sans"/>
              </a:defRPr>
            </a:pPr>
            <a:r>
              <a:t>Teacher</a:t>
            </a:r>
          </a:p>
          <a:p>
            <a:pPr algn="ctr">
              <a:lnSpc>
                <a:spcPts val="3400"/>
              </a:lnSpc>
              <a:spcBef>
                <a:spcPts val="500"/>
              </a:spcBef>
              <a:defRPr b="1" sz="3000">
                <a:solidFill>
                  <a:srgbClr val="FFFFFF"/>
                </a:solidFill>
                <a:latin typeface="Gill Sans"/>
                <a:ea typeface="Gill Sans"/>
                <a:cs typeface="Gill Sans"/>
                <a:sym typeface="Gill Sans"/>
              </a:defRPr>
            </a:pPr>
            <a:r>
              <a:t>Brief</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 grpId="1" fill="hold">
                                  <p:stCondLst>
                                    <p:cond delay="0"/>
                                  </p:stCondLst>
                                  <p:iterate type="el" backwards="0">
                                    <p:tmAbs val="0"/>
                                  </p:iterate>
                                  <p:childTnLst>
                                    <p:set>
                                      <p:cBhvr>
                                        <p:cTn id="6" fill="hold"/>
                                        <p:tgtEl>
                                          <p:spTgt spid="226"/>
                                        </p:tgtEl>
                                        <p:attrNameLst>
                                          <p:attrName>style.visibility</p:attrName>
                                        </p:attrNameLst>
                                      </p:cBhvr>
                                      <p:to>
                                        <p:strVal val="visible"/>
                                      </p:to>
                                    </p:set>
                                    <p:anim calcmode="lin" valueType="num">
                                      <p:cBhvr>
                                        <p:cTn id="7" dur="1000" fill="hold"/>
                                        <p:tgtEl>
                                          <p:spTgt spid="226"/>
                                        </p:tgtEl>
                                        <p:attrNameLst>
                                          <p:attrName>ppt_x</p:attrName>
                                        </p:attrNameLst>
                                      </p:cBhvr>
                                      <p:tavLst>
                                        <p:tav tm="0">
                                          <p:val>
                                            <p:strVal val="#ppt_x"/>
                                          </p:val>
                                        </p:tav>
                                        <p:tav tm="100000">
                                          <p:val>
                                            <p:strVal val="#ppt_x"/>
                                          </p:val>
                                        </p:tav>
                                      </p:tavLst>
                                    </p:anim>
                                    <p:anim calcmode="lin" valueType="num">
                                      <p:cBhvr>
                                        <p:cTn id="8" dur="1000" fill="hold"/>
                                        <p:tgtEl>
                                          <p:spTgt spid="2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6" grpId="1"/>
    </p:bldLst>
  </p:timing>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8" name="Shape 228"/>
          <p:cNvSpPr/>
          <p:nvPr/>
        </p:nvSpPr>
        <p:spPr>
          <a:xfrm>
            <a:off x="22302931" y="729405"/>
            <a:ext cx="844155" cy="844382"/>
          </a:xfrm>
          <a:prstGeom prst="ellipse">
            <a:avLst/>
          </a:prstGeom>
          <a:solidFill>
            <a:srgbClr val="25C8B4"/>
          </a:solidFill>
          <a:ln w="12700">
            <a:miter lim="400000"/>
          </a:ln>
        </p:spPr>
        <p:txBody>
          <a:bodyPr lIns="45718" tIns="45718" rIns="45718" bIns="45718" anchor="ctr"/>
          <a:lstStyle/>
          <a:p>
            <a:pPr algn="ctr">
              <a:defRPr>
                <a:solidFill>
                  <a:srgbClr val="91969B"/>
                </a:solidFill>
              </a:defRPr>
            </a:pPr>
          </a:p>
        </p:txBody>
      </p:sp>
      <p:sp>
        <p:nvSpPr>
          <p:cNvPr id="229" name="Shape 229"/>
          <p:cNvSpPr/>
          <p:nvPr/>
        </p:nvSpPr>
        <p:spPr>
          <a:xfrm>
            <a:off x="7791463" y="12512739"/>
            <a:ext cx="8807514" cy="627343"/>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defRPr sz="3000" u="sng">
                <a:solidFill>
                  <a:srgbClr val="0000FF"/>
                </a:solidFill>
                <a:uFill>
                  <a:solidFill>
                    <a:srgbClr val="0000FF"/>
                  </a:solidFill>
                </a:uFill>
                <a:latin typeface="Gill Sans"/>
                <a:ea typeface="Gill Sans"/>
                <a:cs typeface="Gill Sans"/>
                <a:sym typeface="Gill Sans"/>
                <a:hlinkClick r:id="rId2" invalidUrl="" action="" tgtFrame="" tooltip="" history="1" highlightClick="0" endSnd="0"/>
              </a:defRPr>
            </a:lvl1pPr>
          </a:lstStyle>
          <a:p>
            <a:pPr>
              <a:defRPr>
                <a:solidFill>
                  <a:srgbClr val="53585F"/>
                </a:solidFill>
                <a:uFillTx/>
              </a:defRPr>
            </a:pPr>
            <a:r>
              <a:rPr>
                <a:solidFill>
                  <a:srgbClr val="0000FF"/>
                </a:solidFill>
                <a:uFill>
                  <a:solidFill>
                    <a:srgbClr val="0000FF"/>
                  </a:solidFill>
                </a:uFill>
                <a:hlinkClick r:id="rId2" invalidUrl="" action="" tgtFrame="" tooltip="" history="1" highlightClick="0" endSnd="0"/>
              </a:rPr>
              <a:t>www.thewaterdiaries.com</a:t>
            </a:r>
          </a:p>
        </p:txBody>
      </p:sp>
      <p:sp>
        <p:nvSpPr>
          <p:cNvPr id="230" name="Shape 230"/>
          <p:cNvSpPr/>
          <p:nvPr>
            <p:ph type="sldNum" sz="quarter" idx="4294967295"/>
          </p:nvPr>
        </p:nvSpPr>
        <p:spPr>
          <a:xfrm>
            <a:off x="22584039" y="902676"/>
            <a:ext cx="281939" cy="497839"/>
          </a:xfrm>
          <a:prstGeom prst="rect">
            <a:avLst/>
          </a:prstGeom>
          <a:extLst>
            <a:ext uri="{C572A759-6A51-4108-AA02-DFA0A04FC94B}">
              <ma14:wrappingTextBoxFlag xmlns:ma14="http://schemas.microsoft.com/office/mac/drawingml/2011/main" val="1"/>
            </a:ext>
          </a:extLst>
        </p:spPr>
        <p:txBody>
          <a:bodyPr wrap="none" lIns="45718" tIns="45718" rIns="45718" bIns="45718"/>
          <a:lstStyle>
            <a:lvl1pPr defTabSz="1828432"/>
          </a:lstStyle>
          <a:p>
            <a:pPr/>
            <a:fld id="{86CB4B4D-7CA3-9044-876B-883B54F8677D}" type="slidenum"/>
          </a:p>
        </p:txBody>
      </p:sp>
      <p:pic>
        <p:nvPicPr>
          <p:cNvPr id="231" name="image1.png"/>
          <p:cNvPicPr>
            <a:picLocks noChangeAspect="1"/>
          </p:cNvPicPr>
          <p:nvPr/>
        </p:nvPicPr>
        <p:blipFill>
          <a:blip r:embed="rId3">
            <a:extLst/>
          </a:blip>
          <a:stretch>
            <a:fillRect/>
          </a:stretch>
        </p:blipFill>
        <p:spPr>
          <a:xfrm>
            <a:off x="1018423" y="11493258"/>
            <a:ext cx="3055704" cy="1505473"/>
          </a:xfrm>
          <a:prstGeom prst="rect">
            <a:avLst/>
          </a:prstGeom>
          <a:ln w="12700">
            <a:miter lim="400000"/>
          </a:ln>
        </p:spPr>
      </p:pic>
      <p:pic>
        <p:nvPicPr>
          <p:cNvPr id="232" name="image2.png"/>
          <p:cNvPicPr>
            <a:picLocks noChangeAspect="1"/>
          </p:cNvPicPr>
          <p:nvPr/>
        </p:nvPicPr>
        <p:blipFill>
          <a:blip r:embed="rId4">
            <a:alphaModFix amt="69746"/>
            <a:extLst/>
          </a:blip>
          <a:stretch>
            <a:fillRect/>
          </a:stretch>
        </p:blipFill>
        <p:spPr>
          <a:xfrm>
            <a:off x="21515660" y="10875895"/>
            <a:ext cx="5328939" cy="5234061"/>
          </a:xfrm>
          <a:prstGeom prst="rect">
            <a:avLst/>
          </a:prstGeom>
          <a:ln w="12700">
            <a:miter lim="400000"/>
          </a:ln>
        </p:spPr>
      </p:pic>
      <p:sp>
        <p:nvSpPr>
          <p:cNvPr id="233" name="Shape 233"/>
          <p:cNvSpPr/>
          <p:nvPr/>
        </p:nvSpPr>
        <p:spPr>
          <a:xfrm>
            <a:off x="6395711" y="10956139"/>
            <a:ext cx="12240792" cy="8763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ctr">
              <a:defRPr b="1" sz="6000">
                <a:solidFill>
                  <a:srgbClr val="25C8B4"/>
                </a:solidFill>
                <a:latin typeface="Gill Sans"/>
                <a:ea typeface="Gill Sans"/>
                <a:cs typeface="Gill Sans"/>
                <a:sym typeface="Gill Sans"/>
              </a:defRPr>
            </a:lvl1pPr>
          </a:lstStyle>
          <a:p>
            <a:pPr/>
            <a:r>
              <a:t>MAKING THE DESERT BLOOM</a:t>
            </a:r>
          </a:p>
        </p:txBody>
      </p:sp>
      <p:pic>
        <p:nvPicPr>
          <p:cNvPr id="234" name="image4.png"/>
          <p:cNvPicPr>
            <a:picLocks noChangeAspect="1"/>
          </p:cNvPicPr>
          <p:nvPr/>
        </p:nvPicPr>
        <p:blipFill>
          <a:blip r:embed="rId5">
            <a:alphaModFix amt="89894"/>
            <a:extLst/>
          </a:blip>
          <a:srcRect l="0" t="4363" r="0" b="0"/>
          <a:stretch>
            <a:fillRect/>
          </a:stretch>
        </p:blipFill>
        <p:spPr>
          <a:xfrm>
            <a:off x="4622065" y="708242"/>
            <a:ext cx="15788149" cy="9861760"/>
          </a:xfrm>
          <a:prstGeom prst="rect">
            <a:avLst/>
          </a:prstGeom>
          <a:ln w="12700">
            <a:miter lim="400000"/>
          </a:ln>
        </p:spPr>
      </p:pic>
      <p:sp>
        <p:nvSpPr>
          <p:cNvPr id="235" name="Shape 235"/>
          <p:cNvSpPr/>
          <p:nvPr/>
        </p:nvSpPr>
        <p:spPr>
          <a:xfrm>
            <a:off x="10662403" y="10129114"/>
            <a:ext cx="3046494" cy="34992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atin typeface="Futura"/>
                <a:ea typeface="Futura"/>
                <a:cs typeface="Futura"/>
                <a:sym typeface="Futura"/>
              </a:defRPr>
            </a:lvl1pPr>
          </a:lstStyle>
          <a:p>
            <a:pPr/>
            <a:r>
              <a:t>CIRCULAR FIELDS IN WADI RUM</a:t>
            </a:r>
          </a:p>
        </p:txBody>
      </p:sp>
    </p:spTree>
  </p:cSld>
  <p:clrMapOvr>
    <a:masterClrMapping/>
  </p:clrMapOvr>
  <p:transition xmlns:p14="http://schemas.microsoft.com/office/powerpoint/2010/main" spd="med" advClick="1" p14:dur="1000"/>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7" name="Shape 237"/>
          <p:cNvSpPr/>
          <p:nvPr/>
        </p:nvSpPr>
        <p:spPr>
          <a:xfrm>
            <a:off x="22302931" y="729405"/>
            <a:ext cx="844155" cy="844382"/>
          </a:xfrm>
          <a:prstGeom prst="ellipse">
            <a:avLst/>
          </a:prstGeom>
          <a:solidFill>
            <a:srgbClr val="25C8B4"/>
          </a:solidFill>
          <a:ln w="12700">
            <a:miter lim="400000"/>
          </a:ln>
        </p:spPr>
        <p:txBody>
          <a:bodyPr lIns="45718" tIns="45718" rIns="45718" bIns="45718" anchor="ctr"/>
          <a:lstStyle/>
          <a:p>
            <a:pPr algn="ctr">
              <a:defRPr>
                <a:solidFill>
                  <a:srgbClr val="91969B"/>
                </a:solidFill>
              </a:defRPr>
            </a:pPr>
          </a:p>
        </p:txBody>
      </p:sp>
      <p:sp>
        <p:nvSpPr>
          <p:cNvPr id="238" name="Shape 238"/>
          <p:cNvSpPr/>
          <p:nvPr/>
        </p:nvSpPr>
        <p:spPr>
          <a:xfrm>
            <a:off x="7791463" y="12512739"/>
            <a:ext cx="8807514" cy="627343"/>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defRPr sz="3000" u="sng">
                <a:solidFill>
                  <a:srgbClr val="0000FF"/>
                </a:solidFill>
                <a:uFill>
                  <a:solidFill>
                    <a:srgbClr val="0000FF"/>
                  </a:solidFill>
                </a:uFill>
                <a:latin typeface="Gill Sans"/>
                <a:ea typeface="Gill Sans"/>
                <a:cs typeface="Gill Sans"/>
                <a:sym typeface="Gill Sans"/>
                <a:hlinkClick r:id="rId2" invalidUrl="" action="" tgtFrame="" tooltip="" history="1" highlightClick="0" endSnd="0"/>
              </a:defRPr>
            </a:lvl1pPr>
          </a:lstStyle>
          <a:p>
            <a:pPr>
              <a:defRPr>
                <a:solidFill>
                  <a:srgbClr val="53585F"/>
                </a:solidFill>
                <a:uFillTx/>
              </a:defRPr>
            </a:pPr>
            <a:r>
              <a:rPr>
                <a:solidFill>
                  <a:srgbClr val="0000FF"/>
                </a:solidFill>
                <a:uFill>
                  <a:solidFill>
                    <a:srgbClr val="0000FF"/>
                  </a:solidFill>
                </a:uFill>
                <a:hlinkClick r:id="rId2" invalidUrl="" action="" tgtFrame="" tooltip="" history="1" highlightClick="0" endSnd="0"/>
              </a:rPr>
              <a:t>www.thewaterdiaries.com</a:t>
            </a:r>
          </a:p>
        </p:txBody>
      </p:sp>
      <p:sp>
        <p:nvSpPr>
          <p:cNvPr id="239" name="Shape 239"/>
          <p:cNvSpPr/>
          <p:nvPr>
            <p:ph type="sldNum" sz="quarter" idx="4294967295"/>
          </p:nvPr>
        </p:nvSpPr>
        <p:spPr>
          <a:xfrm>
            <a:off x="22584039" y="902676"/>
            <a:ext cx="281939" cy="497839"/>
          </a:xfrm>
          <a:prstGeom prst="rect">
            <a:avLst/>
          </a:prstGeom>
          <a:extLst>
            <a:ext uri="{C572A759-6A51-4108-AA02-DFA0A04FC94B}">
              <ma14:wrappingTextBoxFlag xmlns:ma14="http://schemas.microsoft.com/office/mac/drawingml/2011/main" val="1"/>
            </a:ext>
          </a:extLst>
        </p:spPr>
        <p:txBody>
          <a:bodyPr wrap="none" lIns="45718" tIns="45718" rIns="45718" bIns="45718"/>
          <a:lstStyle>
            <a:lvl1pPr defTabSz="1828432"/>
          </a:lstStyle>
          <a:p>
            <a:pPr/>
            <a:fld id="{86CB4B4D-7CA3-9044-876B-883B54F8677D}" type="slidenum"/>
          </a:p>
        </p:txBody>
      </p:sp>
      <p:pic>
        <p:nvPicPr>
          <p:cNvPr id="240" name="image1.png"/>
          <p:cNvPicPr>
            <a:picLocks noChangeAspect="1"/>
          </p:cNvPicPr>
          <p:nvPr/>
        </p:nvPicPr>
        <p:blipFill>
          <a:blip r:embed="rId3">
            <a:extLst/>
          </a:blip>
          <a:stretch>
            <a:fillRect/>
          </a:stretch>
        </p:blipFill>
        <p:spPr>
          <a:xfrm>
            <a:off x="1018423" y="11493258"/>
            <a:ext cx="3055704" cy="1505473"/>
          </a:xfrm>
          <a:prstGeom prst="rect">
            <a:avLst/>
          </a:prstGeom>
          <a:ln w="12700">
            <a:miter lim="400000"/>
          </a:ln>
        </p:spPr>
      </p:pic>
      <p:pic>
        <p:nvPicPr>
          <p:cNvPr id="241" name="image2.png"/>
          <p:cNvPicPr>
            <a:picLocks noChangeAspect="1"/>
          </p:cNvPicPr>
          <p:nvPr/>
        </p:nvPicPr>
        <p:blipFill>
          <a:blip r:embed="rId4">
            <a:alphaModFix amt="69746"/>
            <a:extLst/>
          </a:blip>
          <a:stretch>
            <a:fillRect/>
          </a:stretch>
        </p:blipFill>
        <p:spPr>
          <a:xfrm>
            <a:off x="21515660" y="10875895"/>
            <a:ext cx="5328939" cy="5234061"/>
          </a:xfrm>
          <a:prstGeom prst="rect">
            <a:avLst/>
          </a:prstGeom>
          <a:ln w="12700">
            <a:miter lim="400000"/>
          </a:ln>
        </p:spPr>
      </p:pic>
      <p:pic>
        <p:nvPicPr>
          <p:cNvPr id="242" name="image7.png"/>
          <p:cNvPicPr>
            <a:picLocks noChangeAspect="1"/>
          </p:cNvPicPr>
          <p:nvPr/>
        </p:nvPicPr>
        <p:blipFill>
          <a:blip r:embed="rId5">
            <a:extLst/>
          </a:blip>
          <a:stretch>
            <a:fillRect/>
          </a:stretch>
        </p:blipFill>
        <p:spPr>
          <a:xfrm>
            <a:off x="14157041" y="2660776"/>
            <a:ext cx="10271116" cy="7786677"/>
          </a:xfrm>
          <a:prstGeom prst="rect">
            <a:avLst/>
          </a:prstGeom>
          <a:ln w="12700">
            <a:miter lim="400000"/>
          </a:ln>
        </p:spPr>
      </p:pic>
      <p:sp>
        <p:nvSpPr>
          <p:cNvPr id="243" name="Shape 243"/>
          <p:cNvSpPr/>
          <p:nvPr/>
        </p:nvSpPr>
        <p:spPr>
          <a:xfrm>
            <a:off x="758593" y="3158886"/>
            <a:ext cx="14927331" cy="679045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i="1" sz="5000">
                <a:solidFill>
                  <a:srgbClr val="53585F"/>
                </a:solidFill>
                <a:latin typeface="Futura"/>
                <a:ea typeface="Futura"/>
                <a:cs typeface="Futura"/>
                <a:sym typeface="Futura"/>
              </a:defRPr>
            </a:pPr>
            <a:r>
              <a:t>“As Salaam AIaikum</a:t>
            </a:r>
          </a:p>
          <a:p>
            <a:pPr>
              <a:defRPr i="1" sz="5000">
                <a:solidFill>
                  <a:srgbClr val="53585F"/>
                </a:solidFill>
                <a:latin typeface="Futura"/>
                <a:ea typeface="Futura"/>
                <a:cs typeface="Futura"/>
                <a:sym typeface="Futura"/>
              </a:defRPr>
            </a:pPr>
            <a:r>
              <a:t>My name is Ahmed. </a:t>
            </a:r>
          </a:p>
          <a:p>
            <a:pPr>
              <a:defRPr i="1" sz="5000">
                <a:solidFill>
                  <a:srgbClr val="53585F"/>
                </a:solidFill>
                <a:latin typeface="Futura"/>
                <a:ea typeface="Futura"/>
                <a:cs typeface="Futura"/>
                <a:sym typeface="Futura"/>
              </a:defRPr>
            </a:pPr>
            <a:r>
              <a:t>I am a wealthy farmer in Jordan. </a:t>
            </a:r>
          </a:p>
          <a:p>
            <a:pPr>
              <a:defRPr sz="5000">
                <a:solidFill>
                  <a:srgbClr val="53585F"/>
                </a:solidFill>
                <a:latin typeface="Futura"/>
                <a:ea typeface="Futura"/>
                <a:cs typeface="Futura"/>
                <a:sym typeface="Futura"/>
              </a:defRPr>
            </a:pPr>
            <a:r>
              <a:rPr i="1"/>
              <a:t>I am thinking of buying and expanding a farm in Wadi Rum. I wants you to use your Geographical skills to advise me on what to grow and the threats to my investment. Watch the </a:t>
            </a:r>
            <a:r>
              <a:rPr i="1" u="sng">
                <a:solidFill>
                  <a:srgbClr val="0000FF"/>
                </a:solidFill>
                <a:uFill>
                  <a:solidFill>
                    <a:srgbClr val="0000FF"/>
                  </a:solidFill>
                </a:uFill>
                <a:hlinkClick r:id="rId6" invalidUrl="" action="" tgtFrame="" tooltip="" history="1" highlightClick="0" endSnd="0"/>
              </a:rPr>
              <a:t>video</a:t>
            </a:r>
            <a:r>
              <a:rPr i="1"/>
              <a:t> to see the farm.”</a:t>
            </a:r>
            <a:r>
              <a:t> </a:t>
            </a:r>
          </a:p>
        </p:txBody>
      </p:sp>
      <p:sp>
        <p:nvSpPr>
          <p:cNvPr id="244" name="Shape 244"/>
          <p:cNvSpPr/>
          <p:nvPr/>
        </p:nvSpPr>
        <p:spPr>
          <a:xfrm>
            <a:off x="738258" y="742575"/>
            <a:ext cx="4528850" cy="1633978"/>
          </a:xfrm>
          <a:prstGeom prst="rect">
            <a:avLst/>
          </a:prstGeom>
          <a:solidFill>
            <a:srgbClr val="136773"/>
          </a:solidFill>
          <a:ln w="12700">
            <a:miter lim="400000"/>
          </a:ln>
        </p:spPr>
        <p:txBody>
          <a:bodyPr lIns="45718" tIns="45718" rIns="45718" bIns="45718" anchor="ctr"/>
          <a:lstStyle/>
          <a:p>
            <a:pPr>
              <a:defRPr sz="2800">
                <a:solidFill>
                  <a:srgbClr val="FFFFFF"/>
                </a:solidFill>
              </a:defRPr>
            </a:pPr>
          </a:p>
        </p:txBody>
      </p:sp>
      <p:sp>
        <p:nvSpPr>
          <p:cNvPr id="245" name="Shape 245"/>
          <p:cNvSpPr/>
          <p:nvPr/>
        </p:nvSpPr>
        <p:spPr>
          <a:xfrm>
            <a:off x="2901013" y="1260509"/>
            <a:ext cx="1405491" cy="54501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nSpc>
                <a:spcPts val="4500"/>
              </a:lnSpc>
              <a:spcBef>
                <a:spcPts val="1600"/>
              </a:spcBef>
              <a:defRPr sz="3000">
                <a:solidFill>
                  <a:srgbClr val="91969B"/>
                </a:solidFill>
                <a:latin typeface="Gill Sans"/>
                <a:ea typeface="Gill Sans"/>
                <a:cs typeface="Gill Sans"/>
                <a:sym typeface="Gill Sans"/>
              </a:defRPr>
            </a:pPr>
            <a:r>
              <a:t> </a:t>
            </a:r>
            <a:r>
              <a:rPr cap="all" spc="49">
                <a:solidFill>
                  <a:srgbClr val="FFFFFF"/>
                </a:solidFill>
              </a:rPr>
              <a:t>INTRO </a:t>
            </a:r>
          </a:p>
        </p:txBody>
      </p:sp>
      <p:sp>
        <p:nvSpPr>
          <p:cNvPr id="246" name="Shape 246"/>
          <p:cNvSpPr/>
          <p:nvPr/>
        </p:nvSpPr>
        <p:spPr>
          <a:xfrm>
            <a:off x="1421249" y="1063531"/>
            <a:ext cx="928460" cy="965461"/>
          </a:xfrm>
          <a:prstGeom prst="ellipse">
            <a:avLst/>
          </a:prstGeom>
          <a:solidFill>
            <a:srgbClr val="81DC64"/>
          </a:solidFill>
          <a:ln w="25400">
            <a:solidFill>
              <a:srgbClr val="000000">
                <a:alpha val="0"/>
              </a:srgbClr>
            </a:solidFill>
            <a:miter lim="400000"/>
          </a:ln>
        </p:spPr>
        <p:txBody>
          <a:bodyPr lIns="45718" tIns="45718" rIns="45718" bIns="45718" anchor="ctr"/>
          <a:lstStyle/>
          <a:p>
            <a:pPr>
              <a:defRPr sz="5900">
                <a:solidFill>
                  <a:srgbClr val="91969B"/>
                </a:solidFill>
                <a:effectLst>
                  <a:outerShdw sx="100000" sy="100000" kx="0" ky="0" algn="b" rotWithShape="0" blurRad="38100" dist="38100" dir="2700000">
                    <a:srgbClr val="000000"/>
                  </a:outerShdw>
                </a:effectLst>
                <a:latin typeface="Gill Sans"/>
                <a:ea typeface="Gill Sans"/>
                <a:cs typeface="Gill Sans"/>
                <a:sym typeface="Gill Sans"/>
              </a:defRPr>
            </a:pPr>
          </a:p>
        </p:txBody>
      </p:sp>
      <p:sp>
        <p:nvSpPr>
          <p:cNvPr id="247" name="Shape 247"/>
          <p:cNvSpPr/>
          <p:nvPr/>
        </p:nvSpPr>
        <p:spPr>
          <a:xfrm>
            <a:off x="1592487" y="1323388"/>
            <a:ext cx="585988" cy="544599"/>
          </a:xfrm>
          <a:custGeom>
            <a:avLst/>
            <a:gdLst/>
            <a:ahLst/>
            <a:cxnLst>
              <a:cxn ang="0">
                <a:pos x="wd2" y="hd2"/>
              </a:cxn>
              <a:cxn ang="5400000">
                <a:pos x="wd2" y="hd2"/>
              </a:cxn>
              <a:cxn ang="10800000">
                <a:pos x="wd2" y="hd2"/>
              </a:cxn>
              <a:cxn ang="16200000">
                <a:pos x="wd2" y="hd2"/>
              </a:cxn>
            </a:cxnLst>
            <a:rect l="0" t="0" r="r" b="b"/>
            <a:pathLst>
              <a:path w="21348" h="17053" fill="norm" stroke="1" extrusionOk="0">
                <a:moveTo>
                  <a:pt x="20740" y="3005"/>
                </a:moveTo>
                <a:cubicBezTo>
                  <a:pt x="7216" y="7674"/>
                  <a:pt x="12712" y="-4547"/>
                  <a:pt x="2103" y="1949"/>
                </a:cubicBezTo>
                <a:cubicBezTo>
                  <a:pt x="0" y="2680"/>
                  <a:pt x="0" y="2680"/>
                  <a:pt x="0" y="2680"/>
                </a:cubicBezTo>
                <a:cubicBezTo>
                  <a:pt x="4205" y="17053"/>
                  <a:pt x="4205" y="17053"/>
                  <a:pt x="4205" y="17053"/>
                </a:cubicBezTo>
                <a:cubicBezTo>
                  <a:pt x="6738" y="17053"/>
                  <a:pt x="6738" y="17053"/>
                  <a:pt x="6738" y="17053"/>
                </a:cubicBezTo>
                <a:cubicBezTo>
                  <a:pt x="4635" y="9867"/>
                  <a:pt x="4635" y="9867"/>
                  <a:pt x="4635" y="9867"/>
                </a:cubicBezTo>
                <a:cubicBezTo>
                  <a:pt x="14002" y="3370"/>
                  <a:pt x="10179" y="17053"/>
                  <a:pt x="21170" y="3370"/>
                </a:cubicBezTo>
                <a:cubicBezTo>
                  <a:pt x="21600" y="3370"/>
                  <a:pt x="21170" y="3005"/>
                  <a:pt x="20740" y="3005"/>
                </a:cubicBezTo>
              </a:path>
            </a:pathLst>
          </a:custGeom>
          <a:solidFill>
            <a:srgbClr val="FFFFFF"/>
          </a:solidFill>
          <a:ln w="12700">
            <a:miter lim="400000"/>
          </a:ln>
        </p:spPr>
        <p:txBody>
          <a:bodyPr lIns="45718" tIns="45718" rIns="45718" bIns="45718" anchor="ctr"/>
          <a:lstStyle/>
          <a:p>
            <a:pPr>
              <a:defRPr sz="3900">
                <a:solidFill>
                  <a:srgbClr val="91969B"/>
                </a:solidFill>
              </a:defRPr>
            </a:pP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2" grpId="1" fill="hold">
                                  <p:stCondLst>
                                    <p:cond delay="0"/>
                                  </p:stCondLst>
                                  <p:iterate type="el" backwards="0">
                                    <p:tmAbs val="0"/>
                                  </p:iterate>
                                  <p:childTnLst>
                                    <p:set>
                                      <p:cBhvr>
                                        <p:cTn id="6" fill="hold"/>
                                        <p:tgtEl>
                                          <p:spTgt spid="246"/>
                                        </p:tgtEl>
                                        <p:attrNameLst>
                                          <p:attrName>style.visibility</p:attrName>
                                        </p:attrNameLst>
                                      </p:cBhvr>
                                      <p:to>
                                        <p:strVal val="visible"/>
                                      </p:to>
                                    </p:set>
                                    <p:animEffect filter="wipe(down)" transition="in">
                                      <p:cBhvr>
                                        <p:cTn id="7" dur="500"/>
                                        <p:tgtEl>
                                          <p:spTgt spid="246"/>
                                        </p:tgtEl>
                                      </p:cBhvr>
                                    </p:animEffect>
                                  </p:childTnLst>
                                </p:cTn>
                              </p:par>
                            </p:childTnLst>
                          </p:cTn>
                        </p:par>
                        <p:par>
                          <p:cTn id="8" fill="hold">
                            <p:stCondLst>
                              <p:cond delay="500"/>
                            </p:stCondLst>
                            <p:childTnLst>
                              <p:par>
                                <p:cTn id="9" presetClass="entr" nodeType="afterEffect" presetSubtype="4" presetID="22" grpId="2" fill="hold">
                                  <p:stCondLst>
                                    <p:cond delay="0"/>
                                  </p:stCondLst>
                                  <p:iterate type="el" backwards="0">
                                    <p:tmAbs val="0"/>
                                  </p:iterate>
                                  <p:childTnLst>
                                    <p:set>
                                      <p:cBhvr>
                                        <p:cTn id="10" fill="hold"/>
                                        <p:tgtEl>
                                          <p:spTgt spid="247"/>
                                        </p:tgtEl>
                                        <p:attrNameLst>
                                          <p:attrName>style.visibility</p:attrName>
                                        </p:attrNameLst>
                                      </p:cBhvr>
                                      <p:to>
                                        <p:strVal val="visible"/>
                                      </p:to>
                                    </p:set>
                                    <p:animEffect filter="wipe(down)" transition="in">
                                      <p:cBhvr>
                                        <p:cTn id="11" dur="500"/>
                                        <p:tgtEl>
                                          <p:spTgt spid="24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47" grpId="2"/>
      <p:bldP build="whole" bldLvl="1" animBg="1" rev="0" advAuto="0" spid="246" grpId="1"/>
    </p:bldLst>
  </p:timing>
</p:sld>
</file>

<file path=ppt/theme/theme1.xml><?xml version="1.0" encoding="utf-8"?>
<a:theme xmlns:a="http://schemas.openxmlformats.org/drawingml/2006/main" xmlns:r="http://schemas.openxmlformats.org/officeDocument/2006/relationships" name="White">
  <a:themeElements>
    <a:clrScheme name="White">
      <a:dk1>
        <a:srgbClr val="FABD04"/>
      </a:dk1>
      <a:lt1>
        <a:srgbClr val="F6F7FA"/>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Lucida Grande"/>
        <a:ea typeface="Lucida Grande"/>
        <a:cs typeface="Lucida Grande"/>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91969B"/>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1828432"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6F7FA"/>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1828432"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6F7FA"/>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Lucida Grande"/>
        <a:ea typeface="Lucida Grande"/>
        <a:cs typeface="Lucida Grande"/>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91969B"/>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1828432"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6F7FA"/>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1828432"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6F7FA"/>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