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sldIdLst>
    <p:sldId id="293" r:id="rId5"/>
    <p:sldId id="292" r:id="rId6"/>
    <p:sldId id="294" r:id="rId7"/>
    <p:sldId id="295" r:id="rId8"/>
    <p:sldId id="296" r:id="rId9"/>
    <p:sldId id="297" r:id="rId10"/>
    <p:sldId id="298" r:id="rId11"/>
    <p:sldId id="288" r:id="rId12"/>
    <p:sldId id="282" r:id="rId13"/>
    <p:sldId id="281" r:id="rId14"/>
    <p:sldId id="299" r:id="rId15"/>
    <p:sldId id="300" r:id="rId16"/>
    <p:sldId id="301" r:id="rId17"/>
    <p:sldId id="302" r:id="rId18"/>
    <p:sldId id="307" r:id="rId19"/>
    <p:sldId id="303" r:id="rId20"/>
    <p:sldId id="308" r:id="rId21"/>
    <p:sldId id="304" r:id="rId22"/>
    <p:sldId id="305" r:id="rId23"/>
    <p:sldId id="306" r:id="rId2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AA0406-FF00-46D7-962D-6E598F6D8D91}">
          <p14:sldIdLst>
            <p14:sldId id="293"/>
            <p14:sldId id="292"/>
            <p14:sldId id="294"/>
            <p14:sldId id="295"/>
            <p14:sldId id="296"/>
            <p14:sldId id="297"/>
            <p14:sldId id="298"/>
            <p14:sldId id="288"/>
            <p14:sldId id="282"/>
            <p14:sldId id="281"/>
          </p14:sldIdLst>
        </p14:section>
        <p14:section name="Resources" id="{C0CECB56-7235-49FF-99F9-58E2176AD2BC}">
          <p14:sldIdLst>
            <p14:sldId id="299"/>
            <p14:sldId id="300"/>
            <p14:sldId id="301"/>
            <p14:sldId id="302"/>
            <p14:sldId id="307"/>
            <p14:sldId id="303"/>
            <p14:sldId id="308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E01"/>
    <a:srgbClr val="B70005"/>
    <a:srgbClr val="002060"/>
    <a:srgbClr val="F54C00"/>
    <a:srgbClr val="740160"/>
    <a:srgbClr val="01415B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77" d="100"/>
          <a:sy n="77" d="100"/>
        </p:scale>
        <p:origin x="108" y="618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Owen" userId="6c12c0a3-2525-4066-8047-0fb9dd12e67f" providerId="ADAL" clId="{1D48107D-5C71-421A-B88F-AD9486A8A62B}"/>
    <pc:docChg chg="custSel addSld delSld modSld">
      <pc:chgData name="Rachel Owen" userId="6c12c0a3-2525-4066-8047-0fb9dd12e67f" providerId="ADAL" clId="{1D48107D-5C71-421A-B88F-AD9486A8A62B}" dt="2025-07-18T13:31:00.585" v="77" actId="12"/>
      <pc:docMkLst>
        <pc:docMk/>
      </pc:docMkLst>
      <pc:sldChg chg="addSp modSp mod">
        <pc:chgData name="Rachel Owen" userId="6c12c0a3-2525-4066-8047-0fb9dd12e67f" providerId="ADAL" clId="{1D48107D-5C71-421A-B88F-AD9486A8A62B}" dt="2025-07-18T13:30:46.867" v="75" actId="12"/>
        <pc:sldMkLst>
          <pc:docMk/>
          <pc:sldMk cId="0" sldId="281"/>
        </pc:sldMkLst>
      </pc:sldChg>
      <pc:sldChg chg="addSp modSp mod">
        <pc:chgData name="Rachel Owen" userId="6c12c0a3-2525-4066-8047-0fb9dd12e67f" providerId="ADAL" clId="{1D48107D-5C71-421A-B88F-AD9486A8A62B}" dt="2025-07-18T13:30:34.348" v="73" actId="12"/>
        <pc:sldMkLst>
          <pc:docMk/>
          <pc:sldMk cId="0" sldId="282"/>
        </pc:sldMkLst>
      </pc:sldChg>
      <pc:sldChg chg="addSp modSp mod">
        <pc:chgData name="Rachel Owen" userId="6c12c0a3-2525-4066-8047-0fb9dd12e67f" providerId="ADAL" clId="{1D48107D-5C71-421A-B88F-AD9486A8A62B}" dt="2025-07-18T13:29:32.950" v="67" actId="12"/>
        <pc:sldMkLst>
          <pc:docMk/>
          <pc:sldMk cId="0" sldId="288"/>
        </pc:sldMkLst>
      </pc:sldChg>
      <pc:sldChg chg="addSp modSp mod">
        <pc:chgData name="Rachel Owen" userId="6c12c0a3-2525-4066-8047-0fb9dd12e67f" providerId="ADAL" clId="{1D48107D-5C71-421A-B88F-AD9486A8A62B}" dt="2025-07-18T13:31:00.585" v="77" actId="12"/>
        <pc:sldMkLst>
          <pc:docMk/>
          <pc:sldMk cId="0" sldId="289"/>
        </pc:sldMkLst>
      </pc:sldChg>
      <pc:sldChg chg="addSp modSp mod">
        <pc:chgData name="Rachel Owen" userId="6c12c0a3-2525-4066-8047-0fb9dd12e67f" providerId="ADAL" clId="{1D48107D-5C71-421A-B88F-AD9486A8A62B}" dt="2025-07-18T13:30:18.931" v="71" actId="12"/>
        <pc:sldMkLst>
          <pc:docMk/>
          <pc:sldMk cId="0" sldId="292"/>
        </pc:sldMkLst>
      </pc:sldChg>
      <pc:sldChg chg="addSp delSp modSp new mod modClrScheme chgLayout">
        <pc:chgData name="Rachel Owen" userId="6c12c0a3-2525-4066-8047-0fb9dd12e67f" providerId="ADAL" clId="{1D48107D-5C71-421A-B88F-AD9486A8A62B}" dt="2025-07-18T13:28:47.088" v="58" actId="14100"/>
        <pc:sldMkLst>
          <pc:docMk/>
          <pc:sldMk cId="3323954352" sldId="293"/>
        </pc:sldMkLst>
      </pc:sldChg>
      <pc:sldChg chg="del">
        <pc:chgData name="Rachel Owen" userId="6c12c0a3-2525-4066-8047-0fb9dd12e67f" providerId="ADAL" clId="{1D48107D-5C71-421A-B88F-AD9486A8A62B}" dt="2025-07-18T13:26:11.991" v="0" actId="47"/>
        <pc:sldMkLst>
          <pc:docMk/>
          <pc:sldMk cId="0" sldId="299"/>
        </pc:sldMkLst>
      </pc:sldChg>
    </pc:docChg>
  </pc:docChgLst>
  <pc:docChgLst>
    <pc:chgData name="Rachel Owen" userId="6c12c0a3-2525-4066-8047-0fb9dd12e67f" providerId="ADAL" clId="{CC03A904-1ED0-47BB-B057-C8A71D6DDB8C}"/>
    <pc:docChg chg="undo custSel addSld delSld modSld sldOrd addSection modSection">
      <pc:chgData name="Rachel Owen" userId="6c12c0a3-2525-4066-8047-0fb9dd12e67f" providerId="ADAL" clId="{CC03A904-1ED0-47BB-B057-C8A71D6DDB8C}" dt="2025-07-31T12:21:39.128" v="3897" actId="20577"/>
      <pc:docMkLst>
        <pc:docMk/>
      </pc:docMkLst>
      <pc:sldChg chg="addSp delSp modSp mod modAnim">
        <pc:chgData name="Rachel Owen" userId="6c12c0a3-2525-4066-8047-0fb9dd12e67f" providerId="ADAL" clId="{CC03A904-1ED0-47BB-B057-C8A71D6DDB8C}" dt="2025-07-22T14:10:17.841" v="2163"/>
        <pc:sldMkLst>
          <pc:docMk/>
          <pc:sldMk cId="0" sldId="281"/>
        </pc:sldMkLst>
        <pc:spChg chg="add mod">
          <ac:chgData name="Rachel Owen" userId="6c12c0a3-2525-4066-8047-0fb9dd12e67f" providerId="ADAL" clId="{CC03A904-1ED0-47BB-B057-C8A71D6DDB8C}" dt="2025-07-22T14:04:29.652" v="1816" actId="14100"/>
          <ac:spMkLst>
            <pc:docMk/>
            <pc:sldMk cId="0" sldId="281"/>
            <ac:spMk id="3" creationId="{C6C10A38-9C14-B926-E5C2-65BCC5013FE4}"/>
          </ac:spMkLst>
        </pc:spChg>
        <pc:spChg chg="add mod ord">
          <ac:chgData name="Rachel Owen" userId="6c12c0a3-2525-4066-8047-0fb9dd12e67f" providerId="ADAL" clId="{CC03A904-1ED0-47BB-B057-C8A71D6DDB8C}" dt="2025-07-22T14:04:24.669" v="1815" actId="167"/>
          <ac:spMkLst>
            <pc:docMk/>
            <pc:sldMk cId="0" sldId="281"/>
            <ac:spMk id="4" creationId="{665BB5E5-41CB-3668-4E72-4BC8076D9DE4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6" creationId="{B31723D1-C557-B2DA-47DF-86DC744B294D}"/>
          </ac:spMkLst>
        </pc:spChg>
        <pc:spChg chg="mod ord">
          <ac:chgData name="Rachel Owen" userId="6c12c0a3-2525-4066-8047-0fb9dd12e67f" providerId="ADAL" clId="{CC03A904-1ED0-47BB-B057-C8A71D6DDB8C}" dt="2025-07-22T14:04:39.422" v="1817" actId="167"/>
          <ac:spMkLst>
            <pc:docMk/>
            <pc:sldMk cId="0" sldId="281"/>
            <ac:spMk id="7" creationId="{00000000-0000-0000-0000-000000000000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9" creationId="{04067DF7-5913-12A7-27A0-116699C9D711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10" creationId="{EEB60E7D-E34F-7677-28BC-98D7FF933E29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11" creationId="{397F8D1F-AC1A-9F88-893C-664CE3BC0059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12" creationId="{2AD0FFEC-89A4-E41A-E4E2-8D92858B5EE8}"/>
          </ac:spMkLst>
        </pc:spChg>
        <pc:spChg chg="add mod">
          <ac:chgData name="Rachel Owen" userId="6c12c0a3-2525-4066-8047-0fb9dd12e67f" providerId="ADAL" clId="{CC03A904-1ED0-47BB-B057-C8A71D6DDB8C}" dt="2025-07-22T14:09:49.163" v="2104" actId="164"/>
          <ac:spMkLst>
            <pc:docMk/>
            <pc:sldMk cId="0" sldId="281"/>
            <ac:spMk id="13" creationId="{A1BCF28D-FCF9-DB70-10AA-14B3893176B4}"/>
          </ac:spMkLst>
        </pc:spChg>
        <pc:spChg chg="mod">
          <ac:chgData name="Rachel Owen" userId="6c12c0a3-2525-4066-8047-0fb9dd12e67f" providerId="ADAL" clId="{CC03A904-1ED0-47BB-B057-C8A71D6DDB8C}" dt="2025-07-22T14:10:09.920" v="2162" actId="27636"/>
          <ac:spMkLst>
            <pc:docMk/>
            <pc:sldMk cId="0" sldId="281"/>
            <ac:spMk id="34823" creationId="{00000000-0000-0000-0000-000000000000}"/>
          </ac:spMkLst>
        </pc:spChg>
        <pc:grpChg chg="add mod">
          <ac:chgData name="Rachel Owen" userId="6c12c0a3-2525-4066-8047-0fb9dd12e67f" providerId="ADAL" clId="{CC03A904-1ED0-47BB-B057-C8A71D6DDB8C}" dt="2025-07-22T14:09:57.942" v="2158" actId="1038"/>
          <ac:grpSpMkLst>
            <pc:docMk/>
            <pc:sldMk cId="0" sldId="281"/>
            <ac:grpSpMk id="14" creationId="{E2C51938-74A0-D200-1B45-DFC552DD5853}"/>
          </ac:grpSpMkLst>
        </pc:grpChg>
      </pc:sldChg>
      <pc:sldChg chg="addSp modSp mod modAnim">
        <pc:chgData name="Rachel Owen" userId="6c12c0a3-2525-4066-8047-0fb9dd12e67f" providerId="ADAL" clId="{CC03A904-1ED0-47BB-B057-C8A71D6DDB8C}" dt="2025-07-31T12:21:39.128" v="3897" actId="20577"/>
        <pc:sldMkLst>
          <pc:docMk/>
          <pc:sldMk cId="0" sldId="282"/>
        </pc:sldMkLst>
        <pc:spChg chg="add mod">
          <ac:chgData name="Rachel Owen" userId="6c12c0a3-2525-4066-8047-0fb9dd12e67f" providerId="ADAL" clId="{CC03A904-1ED0-47BB-B057-C8A71D6DDB8C}" dt="2025-07-22T12:03:51.023" v="1221"/>
          <ac:spMkLst>
            <pc:docMk/>
            <pc:sldMk cId="0" sldId="282"/>
            <ac:spMk id="3" creationId="{1969FB51-85B7-2FA2-7E0C-2EFB876671C6}"/>
          </ac:spMkLst>
        </pc:spChg>
        <pc:spChg chg="mod">
          <ac:chgData name="Rachel Owen" userId="6c12c0a3-2525-4066-8047-0fb9dd12e67f" providerId="ADAL" clId="{CC03A904-1ED0-47BB-B057-C8A71D6DDB8C}" dt="2025-07-31T12:21:39.128" v="3897" actId="20577"/>
          <ac:spMkLst>
            <pc:docMk/>
            <pc:sldMk cId="0" sldId="282"/>
            <ac:spMk id="7" creationId="{00000000-0000-0000-0000-000000000000}"/>
          </ac:spMkLst>
        </pc:spChg>
        <pc:spChg chg="add mod">
          <ac:chgData name="Rachel Owen" userId="6c12c0a3-2525-4066-8047-0fb9dd12e67f" providerId="ADAL" clId="{CC03A904-1ED0-47BB-B057-C8A71D6DDB8C}" dt="2025-07-22T14:00:28.601" v="1627" actId="207"/>
          <ac:spMkLst>
            <pc:docMk/>
            <pc:sldMk cId="0" sldId="282"/>
            <ac:spMk id="8" creationId="{19B63D50-66E8-E015-A348-FD917FB4AC74}"/>
          </ac:spMkLst>
        </pc:spChg>
        <pc:spChg chg="add mod">
          <ac:chgData name="Rachel Owen" userId="6c12c0a3-2525-4066-8047-0fb9dd12e67f" providerId="ADAL" clId="{CC03A904-1ED0-47BB-B057-C8A71D6DDB8C}" dt="2025-07-22T14:00:58.333" v="1636" actId="14100"/>
          <ac:spMkLst>
            <pc:docMk/>
            <pc:sldMk cId="0" sldId="282"/>
            <ac:spMk id="11" creationId="{BC0D6232-1CFA-3EFE-F4C3-D8F437E06768}"/>
          </ac:spMkLst>
        </pc:spChg>
        <pc:spChg chg="mod">
          <ac:chgData name="Rachel Owen" userId="6c12c0a3-2525-4066-8047-0fb9dd12e67f" providerId="ADAL" clId="{CC03A904-1ED0-47BB-B057-C8A71D6DDB8C}" dt="2025-07-22T14:00:47.268" v="1633" actId="1035"/>
          <ac:spMkLst>
            <pc:docMk/>
            <pc:sldMk cId="0" sldId="282"/>
            <ac:spMk id="35843" creationId="{00000000-0000-0000-0000-000000000000}"/>
          </ac:spMkLst>
        </pc:spChg>
        <pc:picChg chg="add mod">
          <ac:chgData name="Rachel Owen" userId="6c12c0a3-2525-4066-8047-0fb9dd12e67f" providerId="ADAL" clId="{CC03A904-1ED0-47BB-B057-C8A71D6DDB8C}" dt="2025-07-22T12:03:40.276" v="1218"/>
          <ac:picMkLst>
            <pc:docMk/>
            <pc:sldMk cId="0" sldId="282"/>
            <ac:picMk id="4" creationId="{CF759832-6C68-E40A-B3B3-A88BA69649D5}"/>
          </ac:picMkLst>
        </pc:picChg>
        <pc:cxnChg chg="add mod">
          <ac:chgData name="Rachel Owen" userId="6c12c0a3-2525-4066-8047-0fb9dd12e67f" providerId="ADAL" clId="{CC03A904-1ED0-47BB-B057-C8A71D6DDB8C}" dt="2025-07-22T14:00:54.601" v="1635" actId="1076"/>
          <ac:cxnSpMkLst>
            <pc:docMk/>
            <pc:sldMk cId="0" sldId="282"/>
            <ac:cxnSpMk id="10" creationId="{BD8FFC5D-4082-30EF-9700-38854E09A7BC}"/>
          </ac:cxnSpMkLst>
        </pc:cxnChg>
      </pc:sldChg>
      <pc:sldChg chg="addSp delSp modSp mod modAnim">
        <pc:chgData name="Rachel Owen" userId="6c12c0a3-2525-4066-8047-0fb9dd12e67f" providerId="ADAL" clId="{CC03A904-1ED0-47BB-B057-C8A71D6DDB8C}" dt="2025-07-22T13:50:42.649" v="1226"/>
        <pc:sldMkLst>
          <pc:docMk/>
          <pc:sldMk cId="0" sldId="288"/>
        </pc:sldMkLst>
        <pc:spChg chg="mod">
          <ac:chgData name="Rachel Owen" userId="6c12c0a3-2525-4066-8047-0fb9dd12e67f" providerId="ADAL" clId="{CC03A904-1ED0-47BB-B057-C8A71D6DDB8C}" dt="2025-07-22T11:14:11.862" v="270" actId="20577"/>
          <ac:spMkLst>
            <pc:docMk/>
            <pc:sldMk cId="0" sldId="288"/>
            <ac:spMk id="6" creationId="{00000000-0000-0000-0000-000000000000}"/>
          </ac:spMkLst>
        </pc:spChg>
        <pc:spChg chg="mod">
          <ac:chgData name="Rachel Owen" userId="6c12c0a3-2525-4066-8047-0fb9dd12e67f" providerId="ADAL" clId="{CC03A904-1ED0-47BB-B057-C8A71D6DDB8C}" dt="2025-07-22T12:04:03.804" v="1225" actId="404"/>
          <ac:spMkLst>
            <pc:docMk/>
            <pc:sldMk cId="0" sldId="288"/>
            <ac:spMk id="50185" creationId="{00000000-0000-0000-0000-000000000000}"/>
          </ac:spMkLst>
        </pc:spChg>
      </pc:sldChg>
      <pc:sldChg chg="del">
        <pc:chgData name="Rachel Owen" userId="6c12c0a3-2525-4066-8047-0fb9dd12e67f" providerId="ADAL" clId="{CC03A904-1ED0-47BB-B057-C8A71D6DDB8C}" dt="2025-07-22T14:01:29.273" v="1639" actId="47"/>
        <pc:sldMkLst>
          <pc:docMk/>
          <pc:sldMk cId="0" sldId="289"/>
        </pc:sldMkLst>
      </pc:sldChg>
      <pc:sldChg chg="addSp delSp modSp mod modAnim">
        <pc:chgData name="Rachel Owen" userId="6c12c0a3-2525-4066-8047-0fb9dd12e67f" providerId="ADAL" clId="{CC03A904-1ED0-47BB-B057-C8A71D6DDB8C}" dt="2025-07-22T09:31:12.909" v="82"/>
        <pc:sldMkLst>
          <pc:docMk/>
          <pc:sldMk cId="0" sldId="292"/>
        </pc:sldMkLst>
        <pc:spChg chg="add mod">
          <ac:chgData name="Rachel Owen" userId="6c12c0a3-2525-4066-8047-0fb9dd12e67f" providerId="ADAL" clId="{CC03A904-1ED0-47BB-B057-C8A71D6DDB8C}" dt="2025-07-22T09:30:58.201" v="76" actId="1035"/>
          <ac:spMkLst>
            <pc:docMk/>
            <pc:sldMk cId="0" sldId="292"/>
            <ac:spMk id="6" creationId="{09299E62-8F84-D878-A063-6809F32E4844}"/>
          </ac:spMkLst>
        </pc:spChg>
        <pc:spChg chg="mod">
          <ac:chgData name="Rachel Owen" userId="6c12c0a3-2525-4066-8047-0fb9dd12e67f" providerId="ADAL" clId="{CC03A904-1ED0-47BB-B057-C8A71D6DDB8C}" dt="2025-07-22T09:27:47.060" v="29" actId="20577"/>
          <ac:spMkLst>
            <pc:docMk/>
            <pc:sldMk cId="0" sldId="292"/>
            <ac:spMk id="56322" creationId="{00000000-0000-0000-0000-000000000000}"/>
          </ac:spMkLst>
        </pc:spChg>
        <pc:picChg chg="add mod">
          <ac:chgData name="Rachel Owen" userId="6c12c0a3-2525-4066-8047-0fb9dd12e67f" providerId="ADAL" clId="{CC03A904-1ED0-47BB-B057-C8A71D6DDB8C}" dt="2025-07-22T09:29:49.555" v="45" actId="1076"/>
          <ac:picMkLst>
            <pc:docMk/>
            <pc:sldMk cId="0" sldId="292"/>
            <ac:picMk id="5" creationId="{54833DF3-EC7E-4BD3-E39B-E69B3DD2AF4C}"/>
          </ac:picMkLst>
        </pc:picChg>
      </pc:sldChg>
      <pc:sldChg chg="addSp modSp mod">
        <pc:chgData name="Rachel Owen" userId="6c12c0a3-2525-4066-8047-0fb9dd12e67f" providerId="ADAL" clId="{CC03A904-1ED0-47BB-B057-C8A71D6DDB8C}" dt="2025-07-22T09:28:47.157" v="37" actId="20577"/>
        <pc:sldMkLst>
          <pc:docMk/>
          <pc:sldMk cId="3323954352" sldId="293"/>
        </pc:sldMkLst>
        <pc:spChg chg="mod">
          <ac:chgData name="Rachel Owen" userId="6c12c0a3-2525-4066-8047-0fb9dd12e67f" providerId="ADAL" clId="{CC03A904-1ED0-47BB-B057-C8A71D6DDB8C}" dt="2025-07-22T09:23:26.834" v="7" actId="20577"/>
          <ac:spMkLst>
            <pc:docMk/>
            <pc:sldMk cId="3323954352" sldId="293"/>
            <ac:spMk id="9" creationId="{20F88F21-B60C-5727-A19D-200F6CB971E5}"/>
          </ac:spMkLst>
        </pc:spChg>
        <pc:spChg chg="mod">
          <ac:chgData name="Rachel Owen" userId="6c12c0a3-2525-4066-8047-0fb9dd12e67f" providerId="ADAL" clId="{CC03A904-1ED0-47BB-B057-C8A71D6DDB8C}" dt="2025-07-22T09:28:47.157" v="37" actId="20577"/>
          <ac:spMkLst>
            <pc:docMk/>
            <pc:sldMk cId="3323954352" sldId="293"/>
            <ac:spMk id="11" creationId="{580A7A7F-000E-D95A-8366-74B395566ABF}"/>
          </ac:spMkLst>
        </pc:spChg>
        <pc:picChg chg="add mod">
          <ac:chgData name="Rachel Owen" userId="6c12c0a3-2525-4066-8047-0fb9dd12e67f" providerId="ADAL" clId="{CC03A904-1ED0-47BB-B057-C8A71D6DDB8C}" dt="2025-07-22T09:28:42.118" v="34" actId="14100"/>
          <ac:picMkLst>
            <pc:docMk/>
            <pc:sldMk cId="3323954352" sldId="293"/>
            <ac:picMk id="3" creationId="{59008B39-64E3-2113-D520-BCA601775114}"/>
          </ac:picMkLst>
        </pc:picChg>
      </pc:sldChg>
      <pc:sldChg chg="modSp add mod">
        <pc:chgData name="Rachel Owen" userId="6c12c0a3-2525-4066-8047-0fb9dd12e67f" providerId="ADAL" clId="{CC03A904-1ED0-47BB-B057-C8A71D6DDB8C}" dt="2025-07-22T09:35:36.263" v="146" actId="14100"/>
        <pc:sldMkLst>
          <pc:docMk/>
          <pc:sldMk cId="2493183619" sldId="294"/>
        </pc:sldMkLst>
        <pc:spChg chg="mod">
          <ac:chgData name="Rachel Owen" userId="6c12c0a3-2525-4066-8047-0fb9dd12e67f" providerId="ADAL" clId="{CC03A904-1ED0-47BB-B057-C8A71D6DDB8C}" dt="2025-07-22T09:35:36.263" v="146" actId="14100"/>
          <ac:spMkLst>
            <pc:docMk/>
            <pc:sldMk cId="2493183619" sldId="294"/>
            <ac:spMk id="6" creationId="{1CE2E55A-48BA-81EE-8330-2E95F0AD85DD}"/>
          </ac:spMkLst>
        </pc:spChg>
        <pc:picChg chg="mod">
          <ac:chgData name="Rachel Owen" userId="6c12c0a3-2525-4066-8047-0fb9dd12e67f" providerId="ADAL" clId="{CC03A904-1ED0-47BB-B057-C8A71D6DDB8C}" dt="2025-07-22T09:35:13.914" v="109" actId="14826"/>
          <ac:picMkLst>
            <pc:docMk/>
            <pc:sldMk cId="2493183619" sldId="294"/>
            <ac:picMk id="5" creationId="{0260A497-9D01-A94C-F266-6E1284EE8C8B}"/>
          </ac:picMkLst>
        </pc:picChg>
      </pc:sldChg>
      <pc:sldChg chg="add del">
        <pc:chgData name="Rachel Owen" userId="6c12c0a3-2525-4066-8047-0fb9dd12e67f" providerId="ADAL" clId="{CC03A904-1ED0-47BB-B057-C8A71D6DDB8C}" dt="2025-07-22T09:31:03.365" v="77" actId="47"/>
        <pc:sldMkLst>
          <pc:docMk/>
          <pc:sldMk cId="3035633270" sldId="294"/>
        </pc:sldMkLst>
      </pc:sldChg>
      <pc:sldChg chg="modSp add">
        <pc:chgData name="Rachel Owen" userId="6c12c0a3-2525-4066-8047-0fb9dd12e67f" providerId="ADAL" clId="{CC03A904-1ED0-47BB-B057-C8A71D6DDB8C}" dt="2025-07-22T09:37:08.801" v="185" actId="20577"/>
        <pc:sldMkLst>
          <pc:docMk/>
          <pc:sldMk cId="59038154" sldId="295"/>
        </pc:sldMkLst>
        <pc:spChg chg="mod">
          <ac:chgData name="Rachel Owen" userId="6c12c0a3-2525-4066-8047-0fb9dd12e67f" providerId="ADAL" clId="{CC03A904-1ED0-47BB-B057-C8A71D6DDB8C}" dt="2025-07-22T09:37:08.801" v="185" actId="20577"/>
          <ac:spMkLst>
            <pc:docMk/>
            <pc:sldMk cId="59038154" sldId="295"/>
            <ac:spMk id="6" creationId="{6D88314D-C9BC-47F5-20A5-248B6247DEBD}"/>
          </ac:spMkLst>
        </pc:spChg>
        <pc:picChg chg="mod">
          <ac:chgData name="Rachel Owen" userId="6c12c0a3-2525-4066-8047-0fb9dd12e67f" providerId="ADAL" clId="{CC03A904-1ED0-47BB-B057-C8A71D6DDB8C}" dt="2025-07-22T09:36:47.669" v="148" actId="14826"/>
          <ac:picMkLst>
            <pc:docMk/>
            <pc:sldMk cId="59038154" sldId="295"/>
            <ac:picMk id="5" creationId="{02CE1222-E2A1-DD0C-48CA-B3D8E5D50449}"/>
          </ac:picMkLst>
        </pc:picChg>
      </pc:sldChg>
      <pc:sldChg chg="add del">
        <pc:chgData name="Rachel Owen" userId="6c12c0a3-2525-4066-8047-0fb9dd12e67f" providerId="ADAL" clId="{CC03A904-1ED0-47BB-B057-C8A71D6DDB8C}" dt="2025-07-22T09:31:04.087" v="78" actId="47"/>
        <pc:sldMkLst>
          <pc:docMk/>
          <pc:sldMk cId="3981148730" sldId="295"/>
        </pc:sldMkLst>
      </pc:sldChg>
      <pc:sldChg chg="add del">
        <pc:chgData name="Rachel Owen" userId="6c12c0a3-2525-4066-8047-0fb9dd12e67f" providerId="ADAL" clId="{CC03A904-1ED0-47BB-B057-C8A71D6DDB8C}" dt="2025-07-22T09:31:04.806" v="79" actId="47"/>
        <pc:sldMkLst>
          <pc:docMk/>
          <pc:sldMk cId="165167210" sldId="296"/>
        </pc:sldMkLst>
      </pc:sldChg>
      <pc:sldChg chg="modSp add">
        <pc:chgData name="Rachel Owen" userId="6c12c0a3-2525-4066-8047-0fb9dd12e67f" providerId="ADAL" clId="{CC03A904-1ED0-47BB-B057-C8A71D6DDB8C}" dt="2025-07-22T09:38:08.695" v="211" actId="20577"/>
        <pc:sldMkLst>
          <pc:docMk/>
          <pc:sldMk cId="2244709200" sldId="296"/>
        </pc:sldMkLst>
        <pc:spChg chg="mod">
          <ac:chgData name="Rachel Owen" userId="6c12c0a3-2525-4066-8047-0fb9dd12e67f" providerId="ADAL" clId="{CC03A904-1ED0-47BB-B057-C8A71D6DDB8C}" dt="2025-07-22T09:38:08.695" v="211" actId="20577"/>
          <ac:spMkLst>
            <pc:docMk/>
            <pc:sldMk cId="2244709200" sldId="296"/>
            <ac:spMk id="6" creationId="{D82B89F4-B874-5CC7-FBF5-4AFAAF1330D2}"/>
          </ac:spMkLst>
        </pc:spChg>
        <pc:picChg chg="mod">
          <ac:chgData name="Rachel Owen" userId="6c12c0a3-2525-4066-8047-0fb9dd12e67f" providerId="ADAL" clId="{CC03A904-1ED0-47BB-B057-C8A71D6DDB8C}" dt="2025-07-22T09:37:57.363" v="186" actId="14826"/>
          <ac:picMkLst>
            <pc:docMk/>
            <pc:sldMk cId="2244709200" sldId="296"/>
            <ac:picMk id="5" creationId="{73907997-4A30-E924-18E6-C085FBBF7467}"/>
          </ac:picMkLst>
        </pc:picChg>
      </pc:sldChg>
      <pc:sldChg chg="add del">
        <pc:chgData name="Rachel Owen" userId="6c12c0a3-2525-4066-8047-0fb9dd12e67f" providerId="ADAL" clId="{CC03A904-1ED0-47BB-B057-C8A71D6DDB8C}" dt="2025-07-22T09:31:05.333" v="80" actId="47"/>
        <pc:sldMkLst>
          <pc:docMk/>
          <pc:sldMk cId="3087247559" sldId="297"/>
        </pc:sldMkLst>
      </pc:sldChg>
      <pc:sldChg chg="modSp add mod">
        <pc:chgData name="Rachel Owen" userId="6c12c0a3-2525-4066-8047-0fb9dd12e67f" providerId="ADAL" clId="{CC03A904-1ED0-47BB-B057-C8A71D6DDB8C}" dt="2025-07-22T09:43:18.386" v="246" actId="14100"/>
        <pc:sldMkLst>
          <pc:docMk/>
          <pc:sldMk cId="3795643979" sldId="297"/>
        </pc:sldMkLst>
        <pc:spChg chg="mod">
          <ac:chgData name="Rachel Owen" userId="6c12c0a3-2525-4066-8047-0fb9dd12e67f" providerId="ADAL" clId="{CC03A904-1ED0-47BB-B057-C8A71D6DDB8C}" dt="2025-07-22T09:43:18.386" v="246" actId="14100"/>
          <ac:spMkLst>
            <pc:docMk/>
            <pc:sldMk cId="3795643979" sldId="297"/>
            <ac:spMk id="6" creationId="{BEA26477-D30A-744E-1398-9E32EA692DFC}"/>
          </ac:spMkLst>
        </pc:spChg>
        <pc:picChg chg="mod">
          <ac:chgData name="Rachel Owen" userId="6c12c0a3-2525-4066-8047-0fb9dd12e67f" providerId="ADAL" clId="{CC03A904-1ED0-47BB-B057-C8A71D6DDB8C}" dt="2025-07-22T09:42:50.195" v="212" actId="14826"/>
          <ac:picMkLst>
            <pc:docMk/>
            <pc:sldMk cId="3795643979" sldId="297"/>
            <ac:picMk id="5" creationId="{9BEC4CAB-84D6-ECB4-E358-EF63714245C5}"/>
          </ac:picMkLst>
        </pc:picChg>
      </pc:sldChg>
      <pc:sldChg chg="modSp add">
        <pc:chgData name="Rachel Owen" userId="6c12c0a3-2525-4066-8047-0fb9dd12e67f" providerId="ADAL" clId="{CC03A904-1ED0-47BB-B057-C8A71D6DDB8C}" dt="2025-07-22T09:32:05.640" v="108" actId="20577"/>
        <pc:sldMkLst>
          <pc:docMk/>
          <pc:sldMk cId="1630323359" sldId="298"/>
        </pc:sldMkLst>
        <pc:spChg chg="mod">
          <ac:chgData name="Rachel Owen" userId="6c12c0a3-2525-4066-8047-0fb9dd12e67f" providerId="ADAL" clId="{CC03A904-1ED0-47BB-B057-C8A71D6DDB8C}" dt="2025-07-22T09:32:05.640" v="108" actId="20577"/>
          <ac:spMkLst>
            <pc:docMk/>
            <pc:sldMk cId="1630323359" sldId="298"/>
            <ac:spMk id="6" creationId="{ED402477-E6B5-CC31-4E31-04ACCF084AB8}"/>
          </ac:spMkLst>
        </pc:spChg>
        <pc:picChg chg="mod">
          <ac:chgData name="Rachel Owen" userId="6c12c0a3-2525-4066-8047-0fb9dd12e67f" providerId="ADAL" clId="{CC03A904-1ED0-47BB-B057-C8A71D6DDB8C}" dt="2025-07-22T09:31:50.643" v="88" actId="14826"/>
          <ac:picMkLst>
            <pc:docMk/>
            <pc:sldMk cId="1630323359" sldId="298"/>
            <ac:picMk id="5" creationId="{4DCBC2DB-6F89-A946-FB13-5F082F7EFF8A}"/>
          </ac:picMkLst>
        </pc:picChg>
      </pc:sldChg>
      <pc:sldChg chg="add del">
        <pc:chgData name="Rachel Owen" userId="6c12c0a3-2525-4066-8047-0fb9dd12e67f" providerId="ADAL" clId="{CC03A904-1ED0-47BB-B057-C8A71D6DDB8C}" dt="2025-07-22T09:31:06.133" v="81" actId="47"/>
        <pc:sldMkLst>
          <pc:docMk/>
          <pc:sldMk cId="2043789036" sldId="298"/>
        </pc:sldMkLst>
      </pc:sldChg>
      <pc:sldChg chg="addSp delSp modSp new mod modClrScheme chgLayout">
        <pc:chgData name="Rachel Owen" userId="6c12c0a3-2525-4066-8047-0fb9dd12e67f" providerId="ADAL" clId="{CC03A904-1ED0-47BB-B057-C8A71D6DDB8C}" dt="2025-07-22T14:45:59.351" v="3868"/>
        <pc:sldMkLst>
          <pc:docMk/>
          <pc:sldMk cId="1499950225" sldId="299"/>
        </pc:sldMkLst>
        <pc:spChg chg="add mod">
          <ac:chgData name="Rachel Owen" userId="6c12c0a3-2525-4066-8047-0fb9dd12e67f" providerId="ADAL" clId="{CC03A904-1ED0-47BB-B057-C8A71D6DDB8C}" dt="2025-07-22T14:25:09.874" v="2396" actId="113"/>
          <ac:spMkLst>
            <pc:docMk/>
            <pc:sldMk cId="1499950225" sldId="299"/>
            <ac:spMk id="6" creationId="{23847A7D-E029-7E07-B8B9-30CA078D47EF}"/>
          </ac:spMkLst>
        </pc:spChg>
        <pc:spChg chg="add mod">
          <ac:chgData name="Rachel Owen" userId="6c12c0a3-2525-4066-8047-0fb9dd12e67f" providerId="ADAL" clId="{CC03A904-1ED0-47BB-B057-C8A71D6DDB8C}" dt="2025-07-22T14:40:14.062" v="3403" actId="1076"/>
          <ac:spMkLst>
            <pc:docMk/>
            <pc:sldMk cId="1499950225" sldId="299"/>
            <ac:spMk id="8" creationId="{DF9A066B-888C-5223-D6BC-75778EEAA231}"/>
          </ac:spMkLst>
        </pc:spChg>
        <pc:picChg chg="add mod">
          <ac:chgData name="Rachel Owen" userId="6c12c0a3-2525-4066-8047-0fb9dd12e67f" providerId="ADAL" clId="{CC03A904-1ED0-47BB-B057-C8A71D6DDB8C}" dt="2025-07-22T14:45:59.351" v="3868"/>
          <ac:picMkLst>
            <pc:docMk/>
            <pc:sldMk cId="1499950225" sldId="299"/>
            <ac:picMk id="4" creationId="{47755DB9-C02E-6F57-BC79-46CB5FE80F29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05.299" v="3869"/>
        <pc:sldMkLst>
          <pc:docMk/>
          <pc:sldMk cId="3778404443" sldId="300"/>
        </pc:sldMkLst>
        <pc:spChg chg="mod">
          <ac:chgData name="Rachel Owen" userId="6c12c0a3-2525-4066-8047-0fb9dd12e67f" providerId="ADAL" clId="{CC03A904-1ED0-47BB-B057-C8A71D6DDB8C}" dt="2025-07-22T14:26:32.340" v="2407" actId="20577"/>
          <ac:spMkLst>
            <pc:docMk/>
            <pc:sldMk cId="3778404443" sldId="300"/>
            <ac:spMk id="6" creationId="{034D04B4-1C23-6930-A3C6-877B869CB0CC}"/>
          </ac:spMkLst>
        </pc:spChg>
        <pc:spChg chg="mod">
          <ac:chgData name="Rachel Owen" userId="6c12c0a3-2525-4066-8047-0fb9dd12e67f" providerId="ADAL" clId="{CC03A904-1ED0-47BB-B057-C8A71D6DDB8C}" dt="2025-07-22T14:30:17.562" v="2668"/>
          <ac:spMkLst>
            <pc:docMk/>
            <pc:sldMk cId="3778404443" sldId="300"/>
            <ac:spMk id="8" creationId="{0B0DE3EF-82B0-2F4B-BA3C-84668C312B53}"/>
          </ac:spMkLst>
        </pc:spChg>
        <pc:picChg chg="add mod">
          <ac:chgData name="Rachel Owen" userId="6c12c0a3-2525-4066-8047-0fb9dd12e67f" providerId="ADAL" clId="{CC03A904-1ED0-47BB-B057-C8A71D6DDB8C}" dt="2025-07-22T14:46:05.299" v="3869"/>
          <ac:picMkLst>
            <pc:docMk/>
            <pc:sldMk cId="3778404443" sldId="300"/>
            <ac:picMk id="2" creationId="{DDCC7EE6-7575-46FB-4B4C-E312134AAD2D}"/>
          </ac:picMkLst>
        </pc:picChg>
      </pc:sldChg>
      <pc:sldChg chg="new del">
        <pc:chgData name="Rachel Owen" userId="6c12c0a3-2525-4066-8047-0fb9dd12e67f" providerId="ADAL" clId="{CC03A904-1ED0-47BB-B057-C8A71D6DDB8C}" dt="2025-07-22T14:25:23.743" v="2398" actId="47"/>
        <pc:sldMkLst>
          <pc:docMk/>
          <pc:sldMk cId="3982681894" sldId="300"/>
        </pc:sldMkLst>
      </pc:sldChg>
      <pc:sldChg chg="addSp modSp add mod">
        <pc:chgData name="Rachel Owen" userId="6c12c0a3-2525-4066-8047-0fb9dd12e67f" providerId="ADAL" clId="{CC03A904-1ED0-47BB-B057-C8A71D6DDB8C}" dt="2025-07-22T14:46:08.996" v="3870"/>
        <pc:sldMkLst>
          <pc:docMk/>
          <pc:sldMk cId="3778375208" sldId="301"/>
        </pc:sldMkLst>
        <pc:spChg chg="mod">
          <ac:chgData name="Rachel Owen" userId="6c12c0a3-2525-4066-8047-0fb9dd12e67f" providerId="ADAL" clId="{CC03A904-1ED0-47BB-B057-C8A71D6DDB8C}" dt="2025-07-22T14:29:15.465" v="2555" actId="20577"/>
          <ac:spMkLst>
            <pc:docMk/>
            <pc:sldMk cId="3778375208" sldId="301"/>
            <ac:spMk id="6" creationId="{447D2BD4-BEBE-24BC-0FC0-469F8FA0E358}"/>
          </ac:spMkLst>
        </pc:spChg>
        <pc:spChg chg="mod">
          <ac:chgData name="Rachel Owen" userId="6c12c0a3-2525-4066-8047-0fb9dd12e67f" providerId="ADAL" clId="{CC03A904-1ED0-47BB-B057-C8A71D6DDB8C}" dt="2025-07-22T14:35:25.589" v="2904" actId="20577"/>
          <ac:spMkLst>
            <pc:docMk/>
            <pc:sldMk cId="3778375208" sldId="301"/>
            <ac:spMk id="8" creationId="{5B7EE1F9-1710-3D28-A4A2-160271E3628A}"/>
          </ac:spMkLst>
        </pc:spChg>
        <pc:picChg chg="add mod">
          <ac:chgData name="Rachel Owen" userId="6c12c0a3-2525-4066-8047-0fb9dd12e67f" providerId="ADAL" clId="{CC03A904-1ED0-47BB-B057-C8A71D6DDB8C}" dt="2025-07-22T14:46:08.996" v="3870"/>
          <ac:picMkLst>
            <pc:docMk/>
            <pc:sldMk cId="3778375208" sldId="301"/>
            <ac:picMk id="2" creationId="{D705B829-5106-E1E7-C48E-E8DBB1AA6B51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12.670" v="3871"/>
        <pc:sldMkLst>
          <pc:docMk/>
          <pc:sldMk cId="499680974" sldId="302"/>
        </pc:sldMkLst>
        <pc:spChg chg="mod">
          <ac:chgData name="Rachel Owen" userId="6c12c0a3-2525-4066-8047-0fb9dd12e67f" providerId="ADAL" clId="{CC03A904-1ED0-47BB-B057-C8A71D6DDB8C}" dt="2025-07-22T14:32:38.334" v="2718" actId="20577"/>
          <ac:spMkLst>
            <pc:docMk/>
            <pc:sldMk cId="499680974" sldId="302"/>
            <ac:spMk id="6" creationId="{EF0398A8-8E6A-1775-F945-9254A009A15F}"/>
          </ac:spMkLst>
        </pc:spChg>
        <pc:spChg chg="mod">
          <ac:chgData name="Rachel Owen" userId="6c12c0a3-2525-4066-8047-0fb9dd12e67f" providerId="ADAL" clId="{CC03A904-1ED0-47BB-B057-C8A71D6DDB8C}" dt="2025-07-22T14:33:31.019" v="2785" actId="20577"/>
          <ac:spMkLst>
            <pc:docMk/>
            <pc:sldMk cId="499680974" sldId="302"/>
            <ac:spMk id="8" creationId="{51E9E585-7DB7-BD12-4A09-655F5ABAFC77}"/>
          </ac:spMkLst>
        </pc:spChg>
        <pc:picChg chg="add mod">
          <ac:chgData name="Rachel Owen" userId="6c12c0a3-2525-4066-8047-0fb9dd12e67f" providerId="ADAL" clId="{CC03A904-1ED0-47BB-B057-C8A71D6DDB8C}" dt="2025-07-22T14:46:12.670" v="3871"/>
          <ac:picMkLst>
            <pc:docMk/>
            <pc:sldMk cId="499680974" sldId="302"/>
            <ac:picMk id="2" creationId="{78EC4C98-7925-BFE8-CB14-F01F7F5A02B9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19.866" v="3873"/>
        <pc:sldMkLst>
          <pc:docMk/>
          <pc:sldMk cId="552327281" sldId="303"/>
        </pc:sldMkLst>
        <pc:spChg chg="mod">
          <ac:chgData name="Rachel Owen" userId="6c12c0a3-2525-4066-8047-0fb9dd12e67f" providerId="ADAL" clId="{CC03A904-1ED0-47BB-B057-C8A71D6DDB8C}" dt="2025-07-22T14:35:39.988" v="2910" actId="20577"/>
          <ac:spMkLst>
            <pc:docMk/>
            <pc:sldMk cId="552327281" sldId="303"/>
            <ac:spMk id="6" creationId="{5D61FDDD-9CED-0C51-D8A4-8C8A02C44E86}"/>
          </ac:spMkLst>
        </pc:spChg>
        <pc:spChg chg="mod">
          <ac:chgData name="Rachel Owen" userId="6c12c0a3-2525-4066-8047-0fb9dd12e67f" providerId="ADAL" clId="{CC03A904-1ED0-47BB-B057-C8A71D6DDB8C}" dt="2025-07-22T14:36:04.707" v="2998" actId="20577"/>
          <ac:spMkLst>
            <pc:docMk/>
            <pc:sldMk cId="552327281" sldId="303"/>
            <ac:spMk id="8" creationId="{CDF14B3D-DF13-3210-8402-CF4412E7650F}"/>
          </ac:spMkLst>
        </pc:spChg>
        <pc:picChg chg="add mod">
          <ac:chgData name="Rachel Owen" userId="6c12c0a3-2525-4066-8047-0fb9dd12e67f" providerId="ADAL" clId="{CC03A904-1ED0-47BB-B057-C8A71D6DDB8C}" dt="2025-07-22T14:46:19.866" v="3873"/>
          <ac:picMkLst>
            <pc:docMk/>
            <pc:sldMk cId="552327281" sldId="303"/>
            <ac:picMk id="2" creationId="{A76D1CA0-B898-53E8-493C-1EB4F257DBFF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26.977" v="3875"/>
        <pc:sldMkLst>
          <pc:docMk/>
          <pc:sldMk cId="2489220123" sldId="304"/>
        </pc:sldMkLst>
        <pc:spChg chg="mod">
          <ac:chgData name="Rachel Owen" userId="6c12c0a3-2525-4066-8047-0fb9dd12e67f" providerId="ADAL" clId="{CC03A904-1ED0-47BB-B057-C8A71D6DDB8C}" dt="2025-07-22T14:36:38.468" v="3014" actId="20577"/>
          <ac:spMkLst>
            <pc:docMk/>
            <pc:sldMk cId="2489220123" sldId="304"/>
            <ac:spMk id="6" creationId="{778F8139-718E-826E-B060-0F6A68FF691F}"/>
          </ac:spMkLst>
        </pc:spChg>
        <pc:spChg chg="mod">
          <ac:chgData name="Rachel Owen" userId="6c12c0a3-2525-4066-8047-0fb9dd12e67f" providerId="ADAL" clId="{CC03A904-1ED0-47BB-B057-C8A71D6DDB8C}" dt="2025-07-22T14:38:22.427" v="3149" actId="20577"/>
          <ac:spMkLst>
            <pc:docMk/>
            <pc:sldMk cId="2489220123" sldId="304"/>
            <ac:spMk id="8" creationId="{4CF313D2-85AB-6D1F-392A-477AAE0365AC}"/>
          </ac:spMkLst>
        </pc:spChg>
        <pc:picChg chg="add mod">
          <ac:chgData name="Rachel Owen" userId="6c12c0a3-2525-4066-8047-0fb9dd12e67f" providerId="ADAL" clId="{CC03A904-1ED0-47BB-B057-C8A71D6DDB8C}" dt="2025-07-22T14:46:26.977" v="3875"/>
          <ac:picMkLst>
            <pc:docMk/>
            <pc:sldMk cId="2489220123" sldId="304"/>
            <ac:picMk id="2" creationId="{CC16EE34-EEC8-8BB9-D3DF-31A9B39F5F58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31.525" v="3876"/>
        <pc:sldMkLst>
          <pc:docMk/>
          <pc:sldMk cId="2024969627" sldId="305"/>
        </pc:sldMkLst>
        <pc:spChg chg="mod">
          <ac:chgData name="Rachel Owen" userId="6c12c0a3-2525-4066-8047-0fb9dd12e67f" providerId="ADAL" clId="{CC03A904-1ED0-47BB-B057-C8A71D6DDB8C}" dt="2025-07-22T14:38:46.863" v="3160" actId="20577"/>
          <ac:spMkLst>
            <pc:docMk/>
            <pc:sldMk cId="2024969627" sldId="305"/>
            <ac:spMk id="6" creationId="{32ACD78C-22F5-639C-DCC0-CC333B392A25}"/>
          </ac:spMkLst>
        </pc:spChg>
        <pc:spChg chg="mod">
          <ac:chgData name="Rachel Owen" userId="6c12c0a3-2525-4066-8047-0fb9dd12e67f" providerId="ADAL" clId="{CC03A904-1ED0-47BB-B057-C8A71D6DDB8C}" dt="2025-07-22T14:39:45.892" v="3367" actId="20577"/>
          <ac:spMkLst>
            <pc:docMk/>
            <pc:sldMk cId="2024969627" sldId="305"/>
            <ac:spMk id="8" creationId="{EEA05BFB-1E37-DBD9-4B19-69603259CE96}"/>
          </ac:spMkLst>
        </pc:spChg>
        <pc:picChg chg="add mod">
          <ac:chgData name="Rachel Owen" userId="6c12c0a3-2525-4066-8047-0fb9dd12e67f" providerId="ADAL" clId="{CC03A904-1ED0-47BB-B057-C8A71D6DDB8C}" dt="2025-07-22T14:46:31.525" v="3876"/>
          <ac:picMkLst>
            <pc:docMk/>
            <pc:sldMk cId="2024969627" sldId="305"/>
            <ac:picMk id="2" creationId="{3B3D2888-F2B0-592F-46C2-831A7F1DEEB4}"/>
          </ac:picMkLst>
        </pc:picChg>
      </pc:sldChg>
      <pc:sldChg chg="addSp modSp add mod">
        <pc:chgData name="Rachel Owen" userId="6c12c0a3-2525-4066-8047-0fb9dd12e67f" providerId="ADAL" clId="{CC03A904-1ED0-47BB-B057-C8A71D6DDB8C}" dt="2025-07-22T14:46:35.248" v="3877"/>
        <pc:sldMkLst>
          <pc:docMk/>
          <pc:sldMk cId="1512853820" sldId="306"/>
        </pc:sldMkLst>
        <pc:spChg chg="mod">
          <ac:chgData name="Rachel Owen" userId="6c12c0a3-2525-4066-8047-0fb9dd12e67f" providerId="ADAL" clId="{CC03A904-1ED0-47BB-B057-C8A71D6DDB8C}" dt="2025-07-22T14:40:38.025" v="3413" actId="20577"/>
          <ac:spMkLst>
            <pc:docMk/>
            <pc:sldMk cId="1512853820" sldId="306"/>
            <ac:spMk id="6" creationId="{7C3DA3A9-E711-B385-ED47-A2B9D825C8BA}"/>
          </ac:spMkLst>
        </pc:spChg>
        <pc:spChg chg="mod">
          <ac:chgData name="Rachel Owen" userId="6c12c0a3-2525-4066-8047-0fb9dd12e67f" providerId="ADAL" clId="{CC03A904-1ED0-47BB-B057-C8A71D6DDB8C}" dt="2025-07-22T14:40:53.845" v="3470" actId="20577"/>
          <ac:spMkLst>
            <pc:docMk/>
            <pc:sldMk cId="1512853820" sldId="306"/>
            <ac:spMk id="8" creationId="{90FC6047-7B6C-ADEB-9436-C12FF2E5ED1E}"/>
          </ac:spMkLst>
        </pc:spChg>
        <pc:picChg chg="add mod">
          <ac:chgData name="Rachel Owen" userId="6c12c0a3-2525-4066-8047-0fb9dd12e67f" providerId="ADAL" clId="{CC03A904-1ED0-47BB-B057-C8A71D6DDB8C}" dt="2025-07-22T14:46:35.248" v="3877"/>
          <ac:picMkLst>
            <pc:docMk/>
            <pc:sldMk cId="1512853820" sldId="306"/>
            <ac:picMk id="2" creationId="{86F083D4-0BFC-1BE5-28A5-0EBDAB994B6A}"/>
          </ac:picMkLst>
        </pc:picChg>
      </pc:sldChg>
      <pc:sldChg chg="addSp modSp add mod ord">
        <pc:chgData name="Rachel Owen" userId="6c12c0a3-2525-4066-8047-0fb9dd12e67f" providerId="ADAL" clId="{CC03A904-1ED0-47BB-B057-C8A71D6DDB8C}" dt="2025-07-22T14:46:16.350" v="3872"/>
        <pc:sldMkLst>
          <pc:docMk/>
          <pc:sldMk cId="3254300261" sldId="307"/>
        </pc:sldMkLst>
        <pc:spChg chg="mod">
          <ac:chgData name="Rachel Owen" userId="6c12c0a3-2525-4066-8047-0fb9dd12e67f" providerId="ADAL" clId="{CC03A904-1ED0-47BB-B057-C8A71D6DDB8C}" dt="2025-07-22T14:41:07.052" v="3481" actId="20577"/>
          <ac:spMkLst>
            <pc:docMk/>
            <pc:sldMk cId="3254300261" sldId="307"/>
            <ac:spMk id="6" creationId="{D467F9D1-237F-5119-6224-F97D6BDD304A}"/>
          </ac:spMkLst>
        </pc:spChg>
        <pc:spChg chg="mod">
          <ac:chgData name="Rachel Owen" userId="6c12c0a3-2525-4066-8047-0fb9dd12e67f" providerId="ADAL" clId="{CC03A904-1ED0-47BB-B057-C8A71D6DDB8C}" dt="2025-07-22T14:41:50.428" v="3572" actId="20577"/>
          <ac:spMkLst>
            <pc:docMk/>
            <pc:sldMk cId="3254300261" sldId="307"/>
            <ac:spMk id="8" creationId="{C7F339A1-5D08-C0EA-4B10-8D887DA55397}"/>
          </ac:spMkLst>
        </pc:spChg>
        <pc:picChg chg="add mod">
          <ac:chgData name="Rachel Owen" userId="6c12c0a3-2525-4066-8047-0fb9dd12e67f" providerId="ADAL" clId="{CC03A904-1ED0-47BB-B057-C8A71D6DDB8C}" dt="2025-07-22T14:46:16.350" v="3872"/>
          <ac:picMkLst>
            <pc:docMk/>
            <pc:sldMk cId="3254300261" sldId="307"/>
            <ac:picMk id="2" creationId="{C90E3BC1-73CB-C282-BFC4-2CE9040F36CB}"/>
          </ac:picMkLst>
        </pc:picChg>
      </pc:sldChg>
      <pc:sldChg chg="addSp modSp add mod ord">
        <pc:chgData name="Rachel Owen" userId="6c12c0a3-2525-4066-8047-0fb9dd12e67f" providerId="ADAL" clId="{CC03A904-1ED0-47BB-B057-C8A71D6DDB8C}" dt="2025-07-22T14:46:23.607" v="3874"/>
        <pc:sldMkLst>
          <pc:docMk/>
          <pc:sldMk cId="815961453" sldId="308"/>
        </pc:sldMkLst>
        <pc:spChg chg="mod">
          <ac:chgData name="Rachel Owen" userId="6c12c0a3-2525-4066-8047-0fb9dd12e67f" providerId="ADAL" clId="{CC03A904-1ED0-47BB-B057-C8A71D6DDB8C}" dt="2025-07-22T14:42:50.894" v="3581" actId="20577"/>
          <ac:spMkLst>
            <pc:docMk/>
            <pc:sldMk cId="815961453" sldId="308"/>
            <ac:spMk id="6" creationId="{D10F78C1-CD2E-80CD-DEA8-85F18B58E93C}"/>
          </ac:spMkLst>
        </pc:spChg>
        <pc:spChg chg="mod">
          <ac:chgData name="Rachel Owen" userId="6c12c0a3-2525-4066-8047-0fb9dd12e67f" providerId="ADAL" clId="{CC03A904-1ED0-47BB-B057-C8A71D6DDB8C}" dt="2025-07-22T14:44:38.053" v="3863" actId="20577"/>
          <ac:spMkLst>
            <pc:docMk/>
            <pc:sldMk cId="815961453" sldId="308"/>
            <ac:spMk id="8" creationId="{2AA88A36-B022-739E-330C-A0E361CC2B1C}"/>
          </ac:spMkLst>
        </pc:spChg>
        <pc:picChg chg="add mod">
          <ac:chgData name="Rachel Owen" userId="6c12c0a3-2525-4066-8047-0fb9dd12e67f" providerId="ADAL" clId="{CC03A904-1ED0-47BB-B057-C8A71D6DDB8C}" dt="2025-07-22T14:46:23.607" v="3874"/>
          <ac:picMkLst>
            <pc:docMk/>
            <pc:sldMk cId="815961453" sldId="308"/>
            <ac:picMk id="2" creationId="{821163C1-B335-15B7-3CAB-D51420BC6C0C}"/>
          </ac:picMkLst>
        </pc:picChg>
      </pc:sldChg>
    </pc:docChg>
  </pc:docChgLst>
  <pc:docChgLst>
    <pc:chgData name="Rachel Owen" userId="6c12c0a3-2525-4066-8047-0fb9dd12e67f" providerId="ADAL" clId="{28F35EE9-444A-460A-8038-25351A281E21}"/>
    <pc:docChg chg="undo custSel modSld">
      <pc:chgData name="Rachel Owen" userId="6c12c0a3-2525-4066-8047-0fb9dd12e67f" providerId="ADAL" clId="{28F35EE9-444A-460A-8038-25351A281E21}" dt="2025-08-21T09:37:04.755" v="82" actId="20577"/>
      <pc:docMkLst>
        <pc:docMk/>
      </pc:docMkLst>
      <pc:sldChg chg="modSp mod">
        <pc:chgData name="Rachel Owen" userId="6c12c0a3-2525-4066-8047-0fb9dd12e67f" providerId="ADAL" clId="{28F35EE9-444A-460A-8038-25351A281E21}" dt="2025-08-21T09:36:08.436" v="7" actId="20577"/>
        <pc:sldMkLst>
          <pc:docMk/>
          <pc:sldMk cId="3778404443" sldId="300"/>
        </pc:sldMkLst>
        <pc:spChg chg="mod">
          <ac:chgData name="Rachel Owen" userId="6c12c0a3-2525-4066-8047-0fb9dd12e67f" providerId="ADAL" clId="{28F35EE9-444A-460A-8038-25351A281E21}" dt="2025-08-21T09:36:08.436" v="7" actId="20577"/>
          <ac:spMkLst>
            <pc:docMk/>
            <pc:sldMk cId="3778404443" sldId="300"/>
            <ac:spMk id="8" creationId="{0B0DE3EF-82B0-2F4B-BA3C-84668C312B53}"/>
          </ac:spMkLst>
        </pc:spChg>
      </pc:sldChg>
      <pc:sldChg chg="modSp mod">
        <pc:chgData name="Rachel Owen" userId="6c12c0a3-2525-4066-8047-0fb9dd12e67f" providerId="ADAL" clId="{28F35EE9-444A-460A-8038-25351A281E21}" dt="2025-08-21T09:37:04.755" v="82" actId="20577"/>
        <pc:sldMkLst>
          <pc:docMk/>
          <pc:sldMk cId="3254300261" sldId="307"/>
        </pc:sldMkLst>
        <pc:spChg chg="mod">
          <ac:chgData name="Rachel Owen" userId="6c12c0a3-2525-4066-8047-0fb9dd12e67f" providerId="ADAL" clId="{28F35EE9-444A-460A-8038-25351A281E21}" dt="2025-08-21T09:37:04.755" v="82" actId="20577"/>
          <ac:spMkLst>
            <pc:docMk/>
            <pc:sldMk cId="3254300261" sldId="307"/>
            <ac:spMk id="8" creationId="{C7F339A1-5D08-C0EA-4B10-8D887DA553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19CE3-71AA-4829-9E0C-B09923D1CB1F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67EE-78EC-4383-9FB2-09DAE69A4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7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 userDrawn="1"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 userDrawn="1"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 userDrawn="1"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 userDrawn="1"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ectorportal.com/vector/oman-vector-map/517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0F88F21-B60C-5727-A19D-200F6CB9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b="1" dirty="0"/>
              <a:t>Shipping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A7A7F-000E-D95A-8366-74B39556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068960"/>
            <a:ext cx="7010400" cy="29508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Learning Goals</a:t>
            </a:r>
          </a:p>
          <a:p>
            <a:pPr lvl="0"/>
            <a:r>
              <a:rPr lang="en-GB" dirty="0"/>
              <a:t>To know why shipping is and has always been important to Oman.</a:t>
            </a:r>
          </a:p>
          <a:p>
            <a:pPr lvl="0"/>
            <a:r>
              <a:rPr lang="en-GB" dirty="0"/>
              <a:t>Analyse patterns of shipping in and around Oman.</a:t>
            </a:r>
          </a:p>
          <a:p>
            <a:pPr lvl="0"/>
            <a:r>
              <a:rPr lang="en-GB" dirty="0"/>
              <a:t>To assess the impacts of shipping in and around Oman.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1030D-6B98-70B4-85FC-7D5023F25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60032" y="2204864"/>
            <a:ext cx="3678138" cy="457200"/>
          </a:xfrm>
        </p:spPr>
        <p:txBody>
          <a:bodyPr/>
          <a:lstStyle/>
          <a:p>
            <a:fld id="{FE8C705F-299C-474F-A379-DEBE52F83118}" type="datetime2">
              <a:rPr lang="en-US" altLang="en-US" sz="2000" smtClean="0"/>
              <a:t>Thursday, August 21, 2025</a:t>
            </a:fld>
            <a:endParaRPr lang="en-GB" altLang="en-US" sz="2000" dirty="0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AFB2BB4-76C9-4D46-1088-213439EDB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3" name="Graphic 2" descr="Anchor with solid fill">
            <a:extLst>
              <a:ext uri="{FF2B5EF4-FFF2-40B4-BE49-F238E27FC236}">
                <a16:creationId xmlns:a16="http://schemas.microsoft.com/office/drawing/2014/main" id="{59008B39-64E3-2113-D520-BCA601775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04" y="1976264"/>
            <a:ext cx="1382892" cy="13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5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797E0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b="1" kern="0" dirty="0">
                <a:solidFill>
                  <a:schemeClr val="bg1"/>
                </a:solidFill>
              </a:rPr>
              <a:t>Impacts of shipping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65BB5E5-41CB-3668-4E72-4BC8076D9DE4}"/>
              </a:ext>
            </a:extLst>
          </p:cNvPr>
          <p:cNvSpPr/>
          <p:nvPr/>
        </p:nvSpPr>
        <p:spPr>
          <a:xfrm>
            <a:off x="179512" y="2060575"/>
            <a:ext cx="2160240" cy="1172952"/>
          </a:xfrm>
          <a:prstGeom prst="wedgeRectCallout">
            <a:avLst>
              <a:gd name="adj1" fmla="val 48168"/>
              <a:gd name="adj2" fmla="val -142538"/>
            </a:avLst>
          </a:prstGeom>
          <a:solidFill>
            <a:schemeClr val="bg1"/>
          </a:solidFill>
          <a:ln>
            <a:solidFill>
              <a:srgbClr val="797E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987824" y="2060575"/>
            <a:ext cx="4590930" cy="4498077"/>
          </a:xfrm>
          <a:noFill/>
          <a:ln/>
        </p:spPr>
        <p:txBody>
          <a:bodyPr>
            <a:normAutofit/>
          </a:bodyPr>
          <a:lstStyle/>
          <a:p>
            <a:pPr marL="514350" indent="-514350">
              <a:buClr>
                <a:srgbClr val="797E01"/>
              </a:buClr>
              <a:buFont typeface="+mj-lt"/>
              <a:buAutoNum type="arabicPeriod"/>
            </a:pPr>
            <a:r>
              <a:rPr lang="en-GB" altLang="en-US" dirty="0"/>
              <a:t>Look at the information around the room. </a:t>
            </a:r>
          </a:p>
          <a:p>
            <a:pPr marL="514350" indent="-514350">
              <a:buClr>
                <a:srgbClr val="797E01"/>
              </a:buClr>
              <a:buFont typeface="+mj-lt"/>
              <a:buAutoNum type="arabicPeriod"/>
            </a:pPr>
            <a:r>
              <a:rPr lang="en-GB" altLang="en-US" dirty="0"/>
              <a:t>Use it to summarise the impacts of shipping in and around Oman using a triple Venn diagram.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5142BD93-E781-24CF-516F-F4E60471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C10A38-9C14-B926-E5C2-65BCC5013FE4}"/>
              </a:ext>
            </a:extLst>
          </p:cNvPr>
          <p:cNvSpPr txBox="1"/>
          <p:nvPr/>
        </p:nvSpPr>
        <p:spPr>
          <a:xfrm>
            <a:off x="179512" y="2060575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 – this word can be both positive and negative.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C51938-74A0-D200-1B45-DFC552DD5853}"/>
              </a:ext>
            </a:extLst>
          </p:cNvPr>
          <p:cNvGrpSpPr/>
          <p:nvPr/>
        </p:nvGrpSpPr>
        <p:grpSpPr>
          <a:xfrm>
            <a:off x="6731613" y="4829763"/>
            <a:ext cx="2088859" cy="1815370"/>
            <a:chOff x="2860763" y="4829763"/>
            <a:chExt cx="2088859" cy="1815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31723D1-C557-B2DA-47DF-86DC744B294D}"/>
                </a:ext>
              </a:extLst>
            </p:cNvPr>
            <p:cNvSpPr/>
            <p:nvPr/>
          </p:nvSpPr>
          <p:spPr>
            <a:xfrm>
              <a:off x="3266658" y="4829763"/>
              <a:ext cx="1241718" cy="1271917"/>
            </a:xfrm>
            <a:prstGeom prst="ellipse">
              <a:avLst/>
            </a:prstGeom>
            <a:noFill/>
            <a:ln>
              <a:solidFill>
                <a:srgbClr val="797E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067DF7-5913-12A7-27A0-116699C9D711}"/>
                </a:ext>
              </a:extLst>
            </p:cNvPr>
            <p:cNvSpPr txBox="1"/>
            <p:nvPr/>
          </p:nvSpPr>
          <p:spPr>
            <a:xfrm>
              <a:off x="3010531" y="6026325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Social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B60E7D-E34F-7677-28BC-98D7FF933E29}"/>
                </a:ext>
              </a:extLst>
            </p:cNvPr>
            <p:cNvSpPr txBox="1"/>
            <p:nvPr/>
          </p:nvSpPr>
          <p:spPr>
            <a:xfrm>
              <a:off x="4139952" y="6021288"/>
              <a:ext cx="77777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Economic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7F8D1F-AC1A-9F88-893C-664CE3BC0059}"/>
                </a:ext>
              </a:extLst>
            </p:cNvPr>
            <p:cNvSpPr txBox="1"/>
            <p:nvPr/>
          </p:nvSpPr>
          <p:spPr>
            <a:xfrm>
              <a:off x="3347864" y="5085184"/>
              <a:ext cx="10426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Environmental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D0FFEC-89A4-E41A-E4E2-8D92858B5EE8}"/>
                </a:ext>
              </a:extLst>
            </p:cNvPr>
            <p:cNvSpPr/>
            <p:nvPr/>
          </p:nvSpPr>
          <p:spPr>
            <a:xfrm>
              <a:off x="2860763" y="5366093"/>
              <a:ext cx="1241718" cy="1271917"/>
            </a:xfrm>
            <a:prstGeom prst="ellipse">
              <a:avLst/>
            </a:prstGeom>
            <a:noFill/>
            <a:ln>
              <a:solidFill>
                <a:srgbClr val="797E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BCF28D-FCF9-DB70-10AA-14B3893176B4}"/>
                </a:ext>
              </a:extLst>
            </p:cNvPr>
            <p:cNvSpPr/>
            <p:nvPr/>
          </p:nvSpPr>
          <p:spPr>
            <a:xfrm>
              <a:off x="3707904" y="5373216"/>
              <a:ext cx="1241718" cy="1271917"/>
            </a:xfrm>
            <a:prstGeom prst="ellipse">
              <a:avLst/>
            </a:prstGeom>
            <a:noFill/>
            <a:ln>
              <a:solidFill>
                <a:srgbClr val="797E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8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847A7D-E029-7E07-B8B9-30CA078D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Oil spills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9A066B-888C-5223-D6BC-75778EEAA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There has been various oil spills in the region due to tanker collisions and leaking oil pipelines increasing risks to marine life. </a:t>
            </a:r>
          </a:p>
        </p:txBody>
      </p:sp>
      <p:pic>
        <p:nvPicPr>
          <p:cNvPr id="4" name="Picture 3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47755DB9-C02E-6F57-BC79-46CB5FE80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D9A9-629F-65DD-87D0-4C6E5CEAE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4D04B4-1C23-6930-A3C6-877B869C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Conflict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0DE3EF-82B0-2F4B-BA3C-84668C31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Tensions in the Middle East region makes travelling in the area challenging.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DCC7EE6-7575-46FB-4B4C-E312134A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4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EDA7F-37F9-7FED-A3E0-6C8C3B45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7D2BD4-BEBE-24BC-0FC0-469F8FA0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Shipping revenue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7EE1F9-1710-3D28-A4A2-160271E36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The shipping industry is a major contributor to the country’s economy through things like port fees and customs duties.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705B829-5106-E1E7-C48E-E8DBB1AA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5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3133-A0FB-0BD4-A297-BBB08B82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0398A8-8E6A-1775-F945-9254A009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Logistics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E9E585-7DB7-BD12-4A09-655F5ABA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Logistics (the transporting of goods to customers) employes over 79,000 people in Oman.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78EC4C98-7925-BFE8-CB14-F01F7F5A0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6205A-7303-B238-00DC-601A3E4F7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67F9D1-237F-5119-6224-F97D6BDD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Collisions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339A1-5D08-C0EA-4B10-8D887DA55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Ships entering ports such as Duqm have been known to collide with Arabian humpback whales of which less than 100 are thought to remain.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0E3BC1-73CB-C282-BFC4-2CE9040F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F1A9-C3E5-2DE4-959A-1F69F3CF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61FDDD-9CED-0C51-D8A4-8C8A02C4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Trade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F14B3D-DF13-3210-8402-CF4412E76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By importing and exporting goods, Oman has more access to international markets.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A76D1CA0-B898-53E8-493C-1EB4F257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27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E1A9E-18F5-419C-747B-9541A238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0F78C1-CD2E-80CD-DEA8-85F18B58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Dredging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88A36-B022-739E-330C-A0E361CC2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To make ports deeper to allow for bigger ships to docks, many ports including Sohar Port have been dredged which can damage the seafloor.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21163C1-B335-15B7-3CAB-D51420BC6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46377-E500-DD58-8348-8641CE50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78F8139-718E-826E-B060-0F6A68FF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Infrastructure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F313D2-85AB-6D1F-392A-477AAE036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Ports such as Duqm have been modernised with improvement to local roads and other infrastructure.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C16EE34-EEC8-8BB9-D3DF-31A9B39F5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20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A71B-9A2D-1886-9A0A-A4D1442EC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ACD78C-22F5-639C-DCC0-CC333B39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Investment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A05BFB-1E37-DBD9-4B19-69603259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Other countries are more likely to invest in places which have strong shipping infrastructure and ports which are easily accessible.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3B3D2888-F2B0-592F-46C2-831A7F1D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65B51A0-B54E-146E-A8ED-5357D7CFF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 descr="Farmers working">
            <a:extLst>
              <a:ext uri="{FF2B5EF4-FFF2-40B4-BE49-F238E27FC236}">
                <a16:creationId xmlns:a16="http://schemas.microsoft.com/office/drawing/2014/main" id="{54833DF3-EC7E-4BD3-E39B-E69B3DD2A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5909424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99E62-8F84-D878-A063-6809F32E4844}"/>
              </a:ext>
            </a:extLst>
          </p:cNvPr>
          <p:cNvSpPr txBox="1"/>
          <p:nvPr/>
        </p:nvSpPr>
        <p:spPr>
          <a:xfrm>
            <a:off x="2051720" y="609329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Farming = Primary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BC22-EB02-CCA2-693F-8282FE610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3DA3A9-E711-B385-ED47-A2B9D825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/>
          <a:lstStyle/>
          <a:p>
            <a:r>
              <a:rPr lang="en-US" sz="4800" b="1" dirty="0"/>
              <a:t>Pollution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C6047-7B6C-ADEB-9436-C12FF2E5E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7010400" cy="39592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Air and water pollution from ships can harm wildlife. 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6F083D4-0BFC-1BE5-28A5-0EBDAB994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E138-3C87-A0BF-EF90-C9D9DB70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DDDE2FB-FD4D-0E98-2A60-3BD14DC59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342D402-7B27-6103-772F-76B2EAB3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 descr="Chemists in the laboratory">
            <a:extLst>
              <a:ext uri="{FF2B5EF4-FFF2-40B4-BE49-F238E27FC236}">
                <a16:creationId xmlns:a16="http://schemas.microsoft.com/office/drawing/2014/main" id="{0260A497-9D01-A94C-F266-6E1284EE8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2060848"/>
            <a:ext cx="5909424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2E55A-48BA-81EE-8330-2E95F0AD85DD}"/>
              </a:ext>
            </a:extLst>
          </p:cNvPr>
          <p:cNvSpPr txBox="1"/>
          <p:nvPr/>
        </p:nvSpPr>
        <p:spPr>
          <a:xfrm>
            <a:off x="2051720" y="6093296"/>
            <a:ext cx="590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Scientist / researcher  = Quaternary</a:t>
            </a:r>
          </a:p>
        </p:txBody>
      </p:sp>
    </p:spTree>
    <p:extLst>
      <p:ext uri="{BB962C8B-B14F-4D97-AF65-F5344CB8AC3E}">
        <p14:creationId xmlns:p14="http://schemas.microsoft.com/office/powerpoint/2010/main" val="24931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BDB5-C015-48AF-9381-ED4E1FF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0BEA647-5161-2933-47B3-6CA6CEDE9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106A7FB-9ACB-9107-87B5-ABAF07868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 descr="Person in apron standing outside bakery">
            <a:extLst>
              <a:ext uri="{FF2B5EF4-FFF2-40B4-BE49-F238E27FC236}">
                <a16:creationId xmlns:a16="http://schemas.microsoft.com/office/drawing/2014/main" id="{02CE1222-E2A1-DD0C-48CA-B3D8E5D50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330" y="2060848"/>
            <a:ext cx="5906140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88314D-C9BC-47F5-20A5-248B6247DEBD}"/>
              </a:ext>
            </a:extLst>
          </p:cNvPr>
          <p:cNvSpPr txBox="1"/>
          <p:nvPr/>
        </p:nvSpPr>
        <p:spPr>
          <a:xfrm>
            <a:off x="2051720" y="609329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Coffee shop worker = Tertiary</a:t>
            </a:r>
          </a:p>
        </p:txBody>
      </p:sp>
    </p:spTree>
    <p:extLst>
      <p:ext uri="{BB962C8B-B14F-4D97-AF65-F5344CB8AC3E}">
        <p14:creationId xmlns:p14="http://schemas.microsoft.com/office/powerpoint/2010/main" val="590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A12BA-41EF-24FF-B46D-E44C4C31F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3781418-A1AF-7491-9585-40DD43966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E92C3F60-EB9E-E6DC-0DAC-6F1B3A47D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 descr="Person shaving wood in clamp">
            <a:extLst>
              <a:ext uri="{FF2B5EF4-FFF2-40B4-BE49-F238E27FC236}">
                <a16:creationId xmlns:a16="http://schemas.microsoft.com/office/drawing/2014/main" id="{73907997-4A30-E924-18E6-C085FBBF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2060848"/>
            <a:ext cx="5909424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B89F4-B874-5CC7-FBF5-4AFAAF1330D2}"/>
              </a:ext>
            </a:extLst>
          </p:cNvPr>
          <p:cNvSpPr txBox="1"/>
          <p:nvPr/>
        </p:nvSpPr>
        <p:spPr>
          <a:xfrm>
            <a:off x="2051720" y="609329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Carpenter = Secondary</a:t>
            </a:r>
          </a:p>
        </p:txBody>
      </p:sp>
    </p:spTree>
    <p:extLst>
      <p:ext uri="{BB962C8B-B14F-4D97-AF65-F5344CB8AC3E}">
        <p14:creationId xmlns:p14="http://schemas.microsoft.com/office/powerpoint/2010/main" val="22447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E45C-E0F5-19AF-ADBB-FBD7AB30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FA11296-34EE-5629-C501-12598D4EF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A6C59B6D-47A5-038B-4C6D-C3538FD1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C4CAB-84D6-ECB4-E358-EF637142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935" y="2060848"/>
            <a:ext cx="5902930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26477-D30A-744E-1398-9E32EA692DFC}"/>
              </a:ext>
            </a:extLst>
          </p:cNvPr>
          <p:cNvSpPr txBox="1"/>
          <p:nvPr/>
        </p:nvSpPr>
        <p:spPr>
          <a:xfrm>
            <a:off x="2051720" y="609329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Company Director/CEO = Quinary</a:t>
            </a:r>
          </a:p>
        </p:txBody>
      </p:sp>
    </p:spTree>
    <p:extLst>
      <p:ext uri="{BB962C8B-B14F-4D97-AF65-F5344CB8AC3E}">
        <p14:creationId xmlns:p14="http://schemas.microsoft.com/office/powerpoint/2010/main" val="37956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85E99-4BE8-CAD9-42DA-EF36C53A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C51B24E-63BD-0D44-903A-0A0EF38E1C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r>
              <a:rPr lang="en-GB" altLang="en-US" b="1" dirty="0">
                <a:solidFill>
                  <a:schemeClr val="bg1"/>
                </a:solidFill>
              </a:rPr>
              <a:t>Guess the industry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63A7BBE-EAC1-D977-6ACC-3A77A4EE7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5" name="Picture 4" descr="Children in classroom">
            <a:extLst>
              <a:ext uri="{FF2B5EF4-FFF2-40B4-BE49-F238E27FC236}">
                <a16:creationId xmlns:a16="http://schemas.microsoft.com/office/drawing/2014/main" id="{4DCBC2DB-6F89-A946-FB13-5F082F7EF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2060848"/>
            <a:ext cx="5909424" cy="39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402477-E6B5-CC31-4E31-04ACCF084AB8}"/>
              </a:ext>
            </a:extLst>
          </p:cNvPr>
          <p:cNvSpPr txBox="1"/>
          <p:nvPr/>
        </p:nvSpPr>
        <p:spPr>
          <a:xfrm>
            <a:off x="2051720" y="609329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Teacher = Quaternary</a:t>
            </a:r>
          </a:p>
        </p:txBody>
      </p:sp>
    </p:spTree>
    <p:extLst>
      <p:ext uri="{BB962C8B-B14F-4D97-AF65-F5344CB8AC3E}">
        <p14:creationId xmlns:p14="http://schemas.microsoft.com/office/powerpoint/2010/main" val="16303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8280920" cy="3168625"/>
          </a:xfrm>
          <a:noFill/>
          <a:ln/>
        </p:spPr>
        <p:txBody>
          <a:bodyPr>
            <a:noAutofit/>
          </a:bodyPr>
          <a:lstStyle/>
          <a:p>
            <a:pPr>
              <a:buClr>
                <a:srgbClr val="01415B"/>
              </a:buClr>
            </a:pPr>
            <a:r>
              <a:rPr lang="en-GB" altLang="en-US" sz="2400" dirty="0"/>
              <a:t>Oman has a rich tradition in seafaring dating back to as early as 3,000 BCE. </a:t>
            </a:r>
          </a:p>
          <a:p>
            <a:pPr>
              <a:buClr>
                <a:srgbClr val="01415B"/>
              </a:buClr>
            </a:pPr>
            <a:r>
              <a:rPr lang="en-GB" altLang="en-US" sz="2400" dirty="0"/>
              <a:t>Natural ports and its location meant that it had many connections including Southeast Asia, Africa and China. </a:t>
            </a:r>
          </a:p>
          <a:p>
            <a:pPr>
              <a:buClr>
                <a:srgbClr val="01415B"/>
              </a:buClr>
            </a:pPr>
            <a:r>
              <a:rPr lang="en-GB" altLang="en-US" sz="2400" dirty="0"/>
              <a:t>Trade increased due to the abundance of frankincense in Oman. </a:t>
            </a:r>
          </a:p>
          <a:p>
            <a:pPr>
              <a:buClr>
                <a:srgbClr val="01415B"/>
              </a:buClr>
              <a:buFont typeface="Wingdings" panose="05000000000000000000" pitchFamily="2" charset="2"/>
              <a:buChar char=""/>
            </a:pPr>
            <a:r>
              <a:rPr lang="en-GB" altLang="en-US" sz="2400" dirty="0"/>
              <a:t>Today, many goods and materials are transported in and around Oman. </a:t>
            </a:r>
          </a:p>
          <a:p>
            <a:pPr>
              <a:buClr>
                <a:srgbClr val="01415B"/>
              </a:buClr>
            </a:pPr>
            <a:endParaRPr lang="en-GB" altLang="en-US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b="1" kern="0" dirty="0">
                <a:solidFill>
                  <a:schemeClr val="bg1"/>
                </a:solidFill>
              </a:rPr>
              <a:t>Shipping in Oman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2E22124A-94CF-A466-656F-8F19B13E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5424265" cy="3365079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B70005"/>
              </a:buClr>
            </a:pPr>
            <a:r>
              <a:rPr lang="en-GB" altLang="en-US" sz="2400" dirty="0"/>
              <a:t>The Straight of Hormuz is in the top 5 busiest shipping routes in the world.</a:t>
            </a:r>
          </a:p>
          <a:p>
            <a:pPr>
              <a:buClr>
                <a:srgbClr val="B70005"/>
              </a:buClr>
            </a:pPr>
            <a:r>
              <a:rPr lang="en-GB" altLang="en-US" sz="2400" dirty="0"/>
              <a:t>It is between 55 and 95km wide and connects the Persian Gulf with the Indian Ocean.</a:t>
            </a:r>
          </a:p>
          <a:p>
            <a:pPr>
              <a:buClr>
                <a:srgbClr val="B70005"/>
              </a:buClr>
            </a:pPr>
            <a:r>
              <a:rPr lang="en-GB" altLang="en-US" sz="2400" dirty="0"/>
              <a:t>It is one of the main routes for international oil supply with an average 14 oil tankers using the route each day, transporting around 17 million barrels of oil a year.</a:t>
            </a:r>
          </a:p>
          <a:p>
            <a:pPr>
              <a:buClr>
                <a:srgbClr val="B70005"/>
              </a:buClr>
            </a:pPr>
            <a:r>
              <a:rPr lang="en-GB" altLang="en-US" sz="2400" dirty="0"/>
              <a:t>Oman is one of three countries/federations which control the Straight (along with the UAE and Iran)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b="1" kern="0" dirty="0">
                <a:solidFill>
                  <a:schemeClr val="bg1"/>
                </a:solidFill>
              </a:rPr>
              <a:t>Shipping around Oman</a:t>
            </a:r>
          </a:p>
        </p:txBody>
      </p:sp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28BEAACA-C9EC-F366-4670-4E1F891D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1172952" cy="1172952"/>
          </a:xfrm>
          <a:prstGeom prst="rect">
            <a:avLst/>
          </a:prstGeom>
        </p:spPr>
      </p:pic>
      <p:pic>
        <p:nvPicPr>
          <p:cNvPr id="4" name="Picture 3" descr="A map of the united arab emirates&#10;&#10;AI-generated content may be incorrect.">
            <a:extLst>
              <a:ext uri="{FF2B5EF4-FFF2-40B4-BE49-F238E27FC236}">
                <a16:creationId xmlns:a16="http://schemas.microsoft.com/office/drawing/2014/main" id="{CF759832-6C68-E40A-B3B3-A88BA6964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0575"/>
            <a:ext cx="2869841" cy="336507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B63D50-66E8-E015-A348-FD917FB4AC74}"/>
              </a:ext>
            </a:extLst>
          </p:cNvPr>
          <p:cNvSpPr/>
          <p:nvPr/>
        </p:nvSpPr>
        <p:spPr>
          <a:xfrm rot="17884362">
            <a:off x="7179835" y="1820815"/>
            <a:ext cx="616216" cy="1033953"/>
          </a:xfrm>
          <a:prstGeom prst="ellipse">
            <a:avLst/>
          </a:prstGeom>
          <a:solidFill>
            <a:srgbClr val="B70005">
              <a:alpha val="10980"/>
            </a:srgbClr>
          </a:solidFill>
          <a:ln>
            <a:solidFill>
              <a:srgbClr val="B700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8FFC5D-4082-30EF-9700-38854E09A7BC}"/>
              </a:ext>
            </a:extLst>
          </p:cNvPr>
          <p:cNvCxnSpPr>
            <a:cxnSpLocks/>
          </p:cNvCxnSpPr>
          <p:nvPr/>
        </p:nvCxnSpPr>
        <p:spPr>
          <a:xfrm>
            <a:off x="5179146" y="2260238"/>
            <a:ext cx="1872208" cy="155105"/>
          </a:xfrm>
          <a:prstGeom prst="straightConnector1">
            <a:avLst/>
          </a:prstGeom>
          <a:ln>
            <a:solidFill>
              <a:srgbClr val="B700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69FB51-85B7-2FA2-7E0C-2EFB876671C6}"/>
              </a:ext>
            </a:extLst>
          </p:cNvPr>
          <p:cNvSpPr txBox="1"/>
          <p:nvPr/>
        </p:nvSpPr>
        <p:spPr>
          <a:xfrm>
            <a:off x="7020272" y="5780543"/>
            <a:ext cx="20162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Outline vector map of the Sultanate of Oman. Image Credit: </a:t>
            </a:r>
            <a:r>
              <a:rPr lang="en-GB" sz="1000" dirty="0">
                <a:hlinkClick r:id="rId4"/>
              </a:rPr>
              <a:t>VectorPortal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D6232-1CFA-3EFE-F4C3-D8F437E06768}"/>
              </a:ext>
            </a:extLst>
          </p:cNvPr>
          <p:cNvSpPr txBox="1"/>
          <p:nvPr/>
        </p:nvSpPr>
        <p:spPr>
          <a:xfrm>
            <a:off x="2333354" y="5212856"/>
            <a:ext cx="3894830" cy="1477328"/>
          </a:xfrm>
          <a:custGeom>
            <a:avLst/>
            <a:gdLst>
              <a:gd name="connsiteX0" fmla="*/ 0 w 3894830"/>
              <a:gd name="connsiteY0" fmla="*/ 0 h 1477328"/>
              <a:gd name="connsiteX1" fmla="*/ 571242 w 3894830"/>
              <a:gd name="connsiteY1" fmla="*/ 0 h 1477328"/>
              <a:gd name="connsiteX2" fmla="*/ 1298277 w 3894830"/>
              <a:gd name="connsiteY2" fmla="*/ 0 h 1477328"/>
              <a:gd name="connsiteX3" fmla="*/ 1986363 w 3894830"/>
              <a:gd name="connsiteY3" fmla="*/ 0 h 1477328"/>
              <a:gd name="connsiteX4" fmla="*/ 2518657 w 3894830"/>
              <a:gd name="connsiteY4" fmla="*/ 0 h 1477328"/>
              <a:gd name="connsiteX5" fmla="*/ 3206743 w 3894830"/>
              <a:gd name="connsiteY5" fmla="*/ 0 h 1477328"/>
              <a:gd name="connsiteX6" fmla="*/ 3894830 w 3894830"/>
              <a:gd name="connsiteY6" fmla="*/ 0 h 1477328"/>
              <a:gd name="connsiteX7" fmla="*/ 3894830 w 3894830"/>
              <a:gd name="connsiteY7" fmla="*/ 492443 h 1477328"/>
              <a:gd name="connsiteX8" fmla="*/ 3894830 w 3894830"/>
              <a:gd name="connsiteY8" fmla="*/ 940565 h 1477328"/>
              <a:gd name="connsiteX9" fmla="*/ 3894830 w 3894830"/>
              <a:gd name="connsiteY9" fmla="*/ 1477328 h 1477328"/>
              <a:gd name="connsiteX10" fmla="*/ 3323588 w 3894830"/>
              <a:gd name="connsiteY10" fmla="*/ 1477328 h 1477328"/>
              <a:gd name="connsiteX11" fmla="*/ 2596553 w 3894830"/>
              <a:gd name="connsiteY11" fmla="*/ 1477328 h 1477328"/>
              <a:gd name="connsiteX12" fmla="*/ 1869518 w 3894830"/>
              <a:gd name="connsiteY12" fmla="*/ 1477328 h 1477328"/>
              <a:gd name="connsiteX13" fmla="*/ 1259328 w 3894830"/>
              <a:gd name="connsiteY13" fmla="*/ 1477328 h 1477328"/>
              <a:gd name="connsiteX14" fmla="*/ 688087 w 3894830"/>
              <a:gd name="connsiteY14" fmla="*/ 1477328 h 1477328"/>
              <a:gd name="connsiteX15" fmla="*/ 0 w 3894830"/>
              <a:gd name="connsiteY15" fmla="*/ 1477328 h 1477328"/>
              <a:gd name="connsiteX16" fmla="*/ 0 w 3894830"/>
              <a:gd name="connsiteY16" fmla="*/ 984885 h 1477328"/>
              <a:gd name="connsiteX17" fmla="*/ 0 w 3894830"/>
              <a:gd name="connsiteY17" fmla="*/ 507216 h 1477328"/>
              <a:gd name="connsiteX18" fmla="*/ 0 w 3894830"/>
              <a:gd name="connsiteY18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4830" h="1477328" extrusionOk="0">
                <a:moveTo>
                  <a:pt x="0" y="0"/>
                </a:moveTo>
                <a:cubicBezTo>
                  <a:pt x="247429" y="18691"/>
                  <a:pt x="455786" y="25971"/>
                  <a:pt x="571242" y="0"/>
                </a:cubicBezTo>
                <a:cubicBezTo>
                  <a:pt x="686698" y="-25971"/>
                  <a:pt x="1107490" y="-13859"/>
                  <a:pt x="1298277" y="0"/>
                </a:cubicBezTo>
                <a:cubicBezTo>
                  <a:pt x="1489064" y="13859"/>
                  <a:pt x="1713482" y="7951"/>
                  <a:pt x="1986363" y="0"/>
                </a:cubicBezTo>
                <a:cubicBezTo>
                  <a:pt x="2259244" y="-7951"/>
                  <a:pt x="2316400" y="2983"/>
                  <a:pt x="2518657" y="0"/>
                </a:cubicBezTo>
                <a:cubicBezTo>
                  <a:pt x="2720914" y="-2983"/>
                  <a:pt x="3064290" y="23708"/>
                  <a:pt x="3206743" y="0"/>
                </a:cubicBezTo>
                <a:cubicBezTo>
                  <a:pt x="3349196" y="-23708"/>
                  <a:pt x="3656321" y="22580"/>
                  <a:pt x="3894830" y="0"/>
                </a:cubicBezTo>
                <a:cubicBezTo>
                  <a:pt x="3900890" y="131840"/>
                  <a:pt x="3912748" y="327352"/>
                  <a:pt x="3894830" y="492443"/>
                </a:cubicBezTo>
                <a:cubicBezTo>
                  <a:pt x="3876912" y="657534"/>
                  <a:pt x="3876006" y="841556"/>
                  <a:pt x="3894830" y="940565"/>
                </a:cubicBezTo>
                <a:cubicBezTo>
                  <a:pt x="3913654" y="1039574"/>
                  <a:pt x="3914199" y="1330822"/>
                  <a:pt x="3894830" y="1477328"/>
                </a:cubicBezTo>
                <a:cubicBezTo>
                  <a:pt x="3654330" y="1487356"/>
                  <a:pt x="3558409" y="1494077"/>
                  <a:pt x="3323588" y="1477328"/>
                </a:cubicBezTo>
                <a:cubicBezTo>
                  <a:pt x="3088767" y="1460579"/>
                  <a:pt x="2910522" y="1506803"/>
                  <a:pt x="2596553" y="1477328"/>
                </a:cubicBezTo>
                <a:cubicBezTo>
                  <a:pt x="2282585" y="1447853"/>
                  <a:pt x="2201906" y="1502014"/>
                  <a:pt x="1869518" y="1477328"/>
                </a:cubicBezTo>
                <a:cubicBezTo>
                  <a:pt x="1537131" y="1452642"/>
                  <a:pt x="1512939" y="1492530"/>
                  <a:pt x="1259328" y="1477328"/>
                </a:cubicBezTo>
                <a:cubicBezTo>
                  <a:pt x="1005717" y="1462127"/>
                  <a:pt x="930495" y="1470847"/>
                  <a:pt x="688087" y="1477328"/>
                </a:cubicBezTo>
                <a:cubicBezTo>
                  <a:pt x="445679" y="1483809"/>
                  <a:pt x="199925" y="1504745"/>
                  <a:pt x="0" y="1477328"/>
                </a:cubicBezTo>
                <a:cubicBezTo>
                  <a:pt x="-24205" y="1309125"/>
                  <a:pt x="19098" y="1192536"/>
                  <a:pt x="0" y="984885"/>
                </a:cubicBezTo>
                <a:cubicBezTo>
                  <a:pt x="-19098" y="777234"/>
                  <a:pt x="-8811" y="681447"/>
                  <a:pt x="0" y="507216"/>
                </a:cubicBezTo>
                <a:cubicBezTo>
                  <a:pt x="8811" y="332985"/>
                  <a:pt x="8336" y="230808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Use a shipping tracking site to look at the patterns of ships in and around Oman – especially around the Straight of Hormuz. What patterns do you notice?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RGS-IBG master slid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15a49c-d695-4170-b908-46c0a4a404c6" xsi:nil="true"/>
    <lcf76f155ced4ddcb4097134ff3c332f xmlns="cd97f3f7-55af-4798-b3a1-fe70b13b3c3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8B09AEAC5F5243A0949F91B324FB69" ma:contentTypeVersion="19" ma:contentTypeDescription="Create a new document." ma:contentTypeScope="" ma:versionID="0607a66a628d5cd5bc2465c96b582909">
  <xsd:schema xmlns:xsd="http://www.w3.org/2001/XMLSchema" xmlns:xs="http://www.w3.org/2001/XMLSchema" xmlns:p="http://schemas.microsoft.com/office/2006/metadata/properties" xmlns:ns2="cd97f3f7-55af-4798-b3a1-fe70b13b3c36" xmlns:ns3="0515a49c-d695-4170-b908-46c0a4a404c6" targetNamespace="http://schemas.microsoft.com/office/2006/metadata/properties" ma:root="true" ma:fieldsID="998b09f7d8f516407f19fddc7b79eafe" ns2:_="" ns3:_="">
    <xsd:import namespace="cd97f3f7-55af-4798-b3a1-fe70b13b3c36"/>
    <xsd:import namespace="0515a49c-d695-4170-b908-46c0a4a40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7f3f7-55af-4798-b3a1-fe70b13b3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661125-99c8-487d-84bf-1ca27cde5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5a49c-d695-4170-b908-46c0a4a40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ec90089-538b-4d2c-8a1d-ff12a2002a92}" ma:internalName="TaxCatchAll" ma:showField="CatchAllData" ma:web="0515a49c-d695-4170-b908-46c0a4a40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D20903-DC9D-43E6-BCF7-2B94FC845333}">
  <ds:schemaRefs>
    <ds:schemaRef ds:uri="http://schemas.microsoft.com/office/2006/metadata/properties"/>
    <ds:schemaRef ds:uri="http://schemas.microsoft.com/office/infopath/2007/PartnerControls"/>
    <ds:schemaRef ds:uri="0515a49c-d695-4170-b908-46c0a4a404c6"/>
    <ds:schemaRef ds:uri="cd97f3f7-55af-4798-b3a1-fe70b13b3c36"/>
  </ds:schemaRefs>
</ds:datastoreItem>
</file>

<file path=customXml/itemProps2.xml><?xml version="1.0" encoding="utf-8"?>
<ds:datastoreItem xmlns:ds="http://schemas.openxmlformats.org/officeDocument/2006/customXml" ds:itemID="{FC0FCFCC-1157-43A4-9BB2-BD33C57D1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7f3f7-55af-4798-b3a1-fe70b13b3c36"/>
    <ds:schemaRef ds:uri="0515a49c-d695-4170-b908-46c0a4a40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CB5070-F146-4A7B-AC75-1410A7E76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TotalTime>329</TotalTime>
  <Words>513</Words>
  <Application>Microsoft Office PowerPoint</Application>
  <PresentationFormat>On-screen Show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Helvetica</vt:lpstr>
      <vt:lpstr>Times New Roman</vt:lpstr>
      <vt:lpstr>Wingdings</vt:lpstr>
      <vt:lpstr>RGS-IBG master slide</vt:lpstr>
      <vt:lpstr>Shipping</vt:lpstr>
      <vt:lpstr>Guess the industry</vt:lpstr>
      <vt:lpstr>Guess the industry</vt:lpstr>
      <vt:lpstr>Guess the industry</vt:lpstr>
      <vt:lpstr>Guess the industry</vt:lpstr>
      <vt:lpstr>Guess the industry</vt:lpstr>
      <vt:lpstr>Guess the industry</vt:lpstr>
      <vt:lpstr>PowerPoint Presentation</vt:lpstr>
      <vt:lpstr>PowerPoint Presentation</vt:lpstr>
      <vt:lpstr>PowerPoint Presentation</vt:lpstr>
      <vt:lpstr>Oil spills</vt:lpstr>
      <vt:lpstr>Conflict</vt:lpstr>
      <vt:lpstr>Shipping revenue</vt:lpstr>
      <vt:lpstr>Logistics</vt:lpstr>
      <vt:lpstr>Collisions</vt:lpstr>
      <vt:lpstr>Trade</vt:lpstr>
      <vt:lpstr>Dredging</vt:lpstr>
      <vt:lpstr>Infrastructure </vt:lpstr>
      <vt:lpstr>Investment</vt:lpstr>
      <vt:lpstr>Pollution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Rachel Owen</dc:creator>
  <cp:lastModifiedBy>Rachel Owen</cp:lastModifiedBy>
  <cp:revision>1</cp:revision>
  <dcterms:created xsi:type="dcterms:W3CDTF">2024-05-31T14:53:15Z</dcterms:created>
  <dcterms:modified xsi:type="dcterms:W3CDTF">2025-08-21T09:37:14Z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0x010100758B09AEAC5F5243A0949F91B324FB69</vt:lpwstr>
  </property>
  <property fmtid="{D5CDD505-2E9C-101B-9397-08002B2CF9AE}" pid="3" name="MediaServiceImageTags">
    <vt:lpwstr/>
  </property>
</Properties>
</file>