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14"/>
  </p:notesMasterIdLst>
  <p:sldIdLst>
    <p:sldId id="257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D1CD91-20B4-449C-A2F8-C3A7DFBC9B9B}">
          <p14:sldIdLst>
            <p14:sldId id="257"/>
            <p14:sldId id="256"/>
            <p14:sldId id="258"/>
            <p14:sldId id="259"/>
            <p14:sldId id="260"/>
          </p14:sldIdLst>
        </p14:section>
        <p14:section name="Carousel Resources" id="{336FFAAA-3DA0-4D99-B543-BF5DAB849A5D}">
          <p14:sldIdLst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9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0005"/>
    <a:srgbClr val="01415B"/>
    <a:srgbClr val="F54C00"/>
    <a:srgbClr val="740160"/>
    <a:srgbClr val="797E01"/>
    <a:srgbClr val="D6621A"/>
    <a:srgbClr val="CE5300"/>
    <a:srgbClr val="D6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6E4F73-32C9-4D32-A389-B5EFDF0402F2}" v="72" dt="2025-03-20T11:37:08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howGuides="1">
      <p:cViewPr varScale="1">
        <p:scale>
          <a:sx n="77" d="100"/>
          <a:sy n="77" d="100"/>
        </p:scale>
        <p:origin x="108" y="618"/>
      </p:cViewPr>
      <p:guideLst>
        <p:guide orient="horz" pos="119"/>
        <p:guide pos="9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Owen" userId="6c12c0a3-2525-4066-8047-0fb9dd12e67f" providerId="ADAL" clId="{8F6E4F73-32C9-4D32-A389-B5EFDF0402F2}"/>
    <pc:docChg chg="undo custSel addSld delSld modSld addSection modSection">
      <pc:chgData name="Rachel Owen" userId="6c12c0a3-2525-4066-8047-0fb9dd12e67f" providerId="ADAL" clId="{8F6E4F73-32C9-4D32-A389-B5EFDF0402F2}" dt="2025-03-20T11:37:55.053" v="328" actId="404"/>
      <pc:docMkLst>
        <pc:docMk/>
      </pc:docMkLst>
      <pc:sldChg chg="addSp delSp modSp add mod">
        <pc:chgData name="Rachel Owen" userId="6c12c0a3-2525-4066-8047-0fb9dd12e67f" providerId="ADAL" clId="{8F6E4F73-32C9-4D32-A389-B5EFDF0402F2}" dt="2025-03-17T15:52:34.443" v="182" actId="122"/>
        <pc:sldMkLst>
          <pc:docMk/>
          <pc:sldMk cId="2867774359" sldId="256"/>
        </pc:sldMkLst>
        <pc:spChg chg="mod">
          <ac:chgData name="Rachel Owen" userId="6c12c0a3-2525-4066-8047-0fb9dd12e67f" providerId="ADAL" clId="{8F6E4F73-32C9-4D32-A389-B5EFDF0402F2}" dt="2025-03-17T15:44:15.627" v="52" actId="113"/>
          <ac:spMkLst>
            <pc:docMk/>
            <pc:sldMk cId="2867774359" sldId="256"/>
            <ac:spMk id="2" creationId="{DAB2D3D9-4DD8-B9AC-B84E-C2B522CA8EDB}"/>
          </ac:spMkLst>
        </pc:spChg>
        <pc:spChg chg="mod">
          <ac:chgData name="Rachel Owen" userId="6c12c0a3-2525-4066-8047-0fb9dd12e67f" providerId="ADAL" clId="{8F6E4F73-32C9-4D32-A389-B5EFDF0402F2}" dt="2025-03-17T15:52:34.443" v="182" actId="122"/>
          <ac:spMkLst>
            <pc:docMk/>
            <pc:sldMk cId="2867774359" sldId="256"/>
            <ac:spMk id="3" creationId="{226C8BAA-668C-0FCA-4CAC-07E1D06AA362}"/>
          </ac:spMkLst>
        </pc:spChg>
        <pc:spChg chg="mod">
          <ac:chgData name="Rachel Owen" userId="6c12c0a3-2525-4066-8047-0fb9dd12e67f" providerId="ADAL" clId="{8F6E4F73-32C9-4D32-A389-B5EFDF0402F2}" dt="2025-03-17T15:44:12.749" v="51" actId="14100"/>
          <ac:spMkLst>
            <pc:docMk/>
            <pc:sldMk cId="2867774359" sldId="256"/>
            <ac:spMk id="4" creationId="{CE376405-6647-1C73-5E60-A16597F42612}"/>
          </ac:spMkLst>
        </pc:spChg>
        <pc:picChg chg="add mod">
          <ac:chgData name="Rachel Owen" userId="6c12c0a3-2525-4066-8047-0fb9dd12e67f" providerId="ADAL" clId="{8F6E4F73-32C9-4D32-A389-B5EFDF0402F2}" dt="2025-03-17T15:43:56.482" v="39"/>
          <ac:picMkLst>
            <pc:docMk/>
            <pc:sldMk cId="2867774359" sldId="256"/>
            <ac:picMk id="6" creationId="{3D04BF7D-06F3-C945-B9C5-6E0E6300A852}"/>
          </ac:picMkLst>
        </pc:picChg>
      </pc:sldChg>
      <pc:sldChg chg="addSp delSp modSp add mod setBg delDesignElem">
        <pc:chgData name="Rachel Owen" userId="6c12c0a3-2525-4066-8047-0fb9dd12e67f" providerId="ADAL" clId="{8F6E4F73-32C9-4D32-A389-B5EFDF0402F2}" dt="2025-03-20T11:37:55.053" v="328" actId="404"/>
        <pc:sldMkLst>
          <pc:docMk/>
          <pc:sldMk cId="2744185494" sldId="257"/>
        </pc:sldMkLst>
        <pc:spChg chg="add mod">
          <ac:chgData name="Rachel Owen" userId="6c12c0a3-2525-4066-8047-0fb9dd12e67f" providerId="ADAL" clId="{8F6E4F73-32C9-4D32-A389-B5EFDF0402F2}" dt="2025-03-20T11:37:55.053" v="328" actId="404"/>
          <ac:spMkLst>
            <pc:docMk/>
            <pc:sldMk cId="2744185494" sldId="257"/>
            <ac:spMk id="2" creationId="{3EDD3AC8-7937-D88B-4155-59EDD0645D73}"/>
          </ac:spMkLst>
        </pc:spChg>
        <pc:spChg chg="add mod">
          <ac:chgData name="Rachel Owen" userId="6c12c0a3-2525-4066-8047-0fb9dd12e67f" providerId="ADAL" clId="{8F6E4F73-32C9-4D32-A389-B5EFDF0402F2}" dt="2025-03-20T11:37:55.053" v="328" actId="404"/>
          <ac:spMkLst>
            <pc:docMk/>
            <pc:sldMk cId="2744185494" sldId="257"/>
            <ac:spMk id="4" creationId="{B3D948D8-4A7B-7271-2054-D0E75C1BE8DD}"/>
          </ac:spMkLst>
        </pc:spChg>
        <pc:spChg chg="mod">
          <ac:chgData name="Rachel Owen" userId="6c12c0a3-2525-4066-8047-0fb9dd12e67f" providerId="ADAL" clId="{8F6E4F73-32C9-4D32-A389-B5EFDF0402F2}" dt="2025-03-17T15:42:48.455" v="25"/>
          <ac:spMkLst>
            <pc:docMk/>
            <pc:sldMk cId="2744185494" sldId="257"/>
            <ac:spMk id="8" creationId="{4FE4E560-DC19-7CFA-AC85-15E7718811F6}"/>
          </ac:spMkLst>
        </pc:spChg>
        <pc:spChg chg="mod">
          <ac:chgData name="Rachel Owen" userId="6c12c0a3-2525-4066-8047-0fb9dd12e67f" providerId="ADAL" clId="{8F6E4F73-32C9-4D32-A389-B5EFDF0402F2}" dt="2025-03-17T15:43:39.551" v="32" actId="208"/>
          <ac:spMkLst>
            <pc:docMk/>
            <pc:sldMk cId="2744185494" sldId="257"/>
            <ac:spMk id="9" creationId="{7F65B551-33FE-952B-2C9C-7038E00F91CB}"/>
          </ac:spMkLst>
        </pc:spChg>
        <pc:picChg chg="mod">
          <ac:chgData name="Rachel Owen" userId="6c12c0a3-2525-4066-8047-0fb9dd12e67f" providerId="ADAL" clId="{8F6E4F73-32C9-4D32-A389-B5EFDF0402F2}" dt="2025-03-17T15:42:13.373" v="17" actId="1076"/>
          <ac:picMkLst>
            <pc:docMk/>
            <pc:sldMk cId="2744185494" sldId="257"/>
            <ac:picMk id="3" creationId="{B8142207-36F2-EC0F-6B38-81E65CD11B0B}"/>
          </ac:picMkLst>
        </pc:picChg>
        <pc:picChg chg="mod">
          <ac:chgData name="Rachel Owen" userId="6c12c0a3-2525-4066-8047-0fb9dd12e67f" providerId="ADAL" clId="{8F6E4F73-32C9-4D32-A389-B5EFDF0402F2}" dt="2025-03-17T15:43:48.235" v="37" actId="1035"/>
          <ac:picMkLst>
            <pc:docMk/>
            <pc:sldMk cId="2744185494" sldId="257"/>
            <ac:picMk id="5" creationId="{734C4269-2EC8-16EB-2E3F-773D7DA1757D}"/>
          </ac:picMkLst>
        </pc:picChg>
        <pc:picChg chg="mod">
          <ac:chgData name="Rachel Owen" userId="6c12c0a3-2525-4066-8047-0fb9dd12e67f" providerId="ADAL" clId="{8F6E4F73-32C9-4D32-A389-B5EFDF0402F2}" dt="2025-03-17T15:43:48.235" v="37" actId="1035"/>
          <ac:picMkLst>
            <pc:docMk/>
            <pc:sldMk cId="2744185494" sldId="257"/>
            <ac:picMk id="7" creationId="{58134355-CA17-6151-44D6-FEA0771CD426}"/>
          </ac:picMkLst>
        </pc:picChg>
      </pc:sldChg>
      <pc:sldChg chg="addSp delSp modSp add mod">
        <pc:chgData name="Rachel Owen" userId="6c12c0a3-2525-4066-8047-0fb9dd12e67f" providerId="ADAL" clId="{8F6E4F73-32C9-4D32-A389-B5EFDF0402F2}" dt="2025-03-17T15:47:23.741" v="90"/>
        <pc:sldMkLst>
          <pc:docMk/>
          <pc:sldMk cId="1886500123" sldId="258"/>
        </pc:sldMkLst>
        <pc:spChg chg="mod">
          <ac:chgData name="Rachel Owen" userId="6c12c0a3-2525-4066-8047-0fb9dd12e67f" providerId="ADAL" clId="{8F6E4F73-32C9-4D32-A389-B5EFDF0402F2}" dt="2025-03-17T15:47:09.089" v="87" actId="404"/>
          <ac:spMkLst>
            <pc:docMk/>
            <pc:sldMk cId="1886500123" sldId="258"/>
            <ac:spMk id="2" creationId="{670279BF-5D2A-2BDD-F20B-EA88AD1AE9A2}"/>
          </ac:spMkLst>
        </pc:spChg>
        <pc:spChg chg="mod">
          <ac:chgData name="Rachel Owen" userId="6c12c0a3-2525-4066-8047-0fb9dd12e67f" providerId="ADAL" clId="{8F6E4F73-32C9-4D32-A389-B5EFDF0402F2}" dt="2025-03-17T15:47:23.741" v="90"/>
          <ac:spMkLst>
            <pc:docMk/>
            <pc:sldMk cId="1886500123" sldId="258"/>
            <ac:spMk id="13" creationId="{F43BAC44-F977-8624-C318-93469CA8B513}"/>
          </ac:spMkLst>
        </pc:spChg>
        <pc:spChg chg="mod">
          <ac:chgData name="Rachel Owen" userId="6c12c0a3-2525-4066-8047-0fb9dd12e67f" providerId="ADAL" clId="{8F6E4F73-32C9-4D32-A389-B5EFDF0402F2}" dt="2025-03-17T15:46:17.345" v="75" actId="1036"/>
          <ac:spMkLst>
            <pc:docMk/>
            <pc:sldMk cId="1886500123" sldId="258"/>
            <ac:spMk id="28" creationId="{4E178F1E-6226-298E-5FA2-CB1D14888452}"/>
          </ac:spMkLst>
        </pc:spChg>
        <pc:spChg chg="mod">
          <ac:chgData name="Rachel Owen" userId="6c12c0a3-2525-4066-8047-0fb9dd12e67f" providerId="ADAL" clId="{8F6E4F73-32C9-4D32-A389-B5EFDF0402F2}" dt="2025-03-17T15:46:20.778" v="76" actId="1035"/>
          <ac:spMkLst>
            <pc:docMk/>
            <pc:sldMk cId="1886500123" sldId="258"/>
            <ac:spMk id="30" creationId="{42CA9B18-890D-8EAB-B14E-CF2792C03E03}"/>
          </ac:spMkLst>
        </pc:spChg>
        <pc:spChg chg="mod">
          <ac:chgData name="Rachel Owen" userId="6c12c0a3-2525-4066-8047-0fb9dd12e67f" providerId="ADAL" clId="{8F6E4F73-32C9-4D32-A389-B5EFDF0402F2}" dt="2025-03-17T15:46:25.274" v="77" actId="1035"/>
          <ac:spMkLst>
            <pc:docMk/>
            <pc:sldMk cId="1886500123" sldId="258"/>
            <ac:spMk id="31" creationId="{486EBEFE-0C13-3F31-6038-FBE58F5323BD}"/>
          </ac:spMkLst>
        </pc:spChg>
        <pc:picChg chg="add mod">
          <ac:chgData name="Rachel Owen" userId="6c12c0a3-2525-4066-8047-0fb9dd12e67f" providerId="ADAL" clId="{8F6E4F73-32C9-4D32-A389-B5EFDF0402F2}" dt="2025-03-17T15:44:34.698" v="55"/>
          <ac:picMkLst>
            <pc:docMk/>
            <pc:sldMk cId="1886500123" sldId="258"/>
            <ac:picMk id="3" creationId="{C60D9D23-0D15-6F35-05B1-CD77A1AAD0B7}"/>
          </ac:picMkLst>
        </pc:picChg>
        <pc:picChg chg="mod">
          <ac:chgData name="Rachel Owen" userId="6c12c0a3-2525-4066-8047-0fb9dd12e67f" providerId="ADAL" clId="{8F6E4F73-32C9-4D32-A389-B5EFDF0402F2}" dt="2025-03-17T15:45:58.193" v="70" actId="1038"/>
          <ac:picMkLst>
            <pc:docMk/>
            <pc:sldMk cId="1886500123" sldId="258"/>
            <ac:picMk id="12" creationId="{32460A47-AEAC-3D19-2AF7-4B7A5D087E81}"/>
          </ac:picMkLst>
        </pc:picChg>
        <pc:cxnChg chg="mod">
          <ac:chgData name="Rachel Owen" userId="6c12c0a3-2525-4066-8047-0fb9dd12e67f" providerId="ADAL" clId="{8F6E4F73-32C9-4D32-A389-B5EFDF0402F2}" dt="2025-03-17T15:45:58.193" v="70" actId="1038"/>
          <ac:cxnSpMkLst>
            <pc:docMk/>
            <pc:sldMk cId="1886500123" sldId="258"/>
            <ac:cxnSpMk id="24" creationId="{BBFE512F-1384-8C75-18EC-023A4CA49E02}"/>
          </ac:cxnSpMkLst>
        </pc:cxnChg>
        <pc:cxnChg chg="mod">
          <ac:chgData name="Rachel Owen" userId="6c12c0a3-2525-4066-8047-0fb9dd12e67f" providerId="ADAL" clId="{8F6E4F73-32C9-4D32-A389-B5EFDF0402F2}" dt="2025-03-17T15:45:58.193" v="70" actId="1038"/>
          <ac:cxnSpMkLst>
            <pc:docMk/>
            <pc:sldMk cId="1886500123" sldId="258"/>
            <ac:cxnSpMk id="26" creationId="{709E78D2-52FF-B9E1-B60A-DD3E96A4CF21}"/>
          </ac:cxnSpMkLst>
        </pc:cxnChg>
        <pc:cxnChg chg="mod">
          <ac:chgData name="Rachel Owen" userId="6c12c0a3-2525-4066-8047-0fb9dd12e67f" providerId="ADAL" clId="{8F6E4F73-32C9-4D32-A389-B5EFDF0402F2}" dt="2025-03-17T15:45:58.193" v="70" actId="1038"/>
          <ac:cxnSpMkLst>
            <pc:docMk/>
            <pc:sldMk cId="1886500123" sldId="258"/>
            <ac:cxnSpMk id="27" creationId="{03E7942F-4669-5CB2-B312-908602E453C2}"/>
          </ac:cxnSpMkLst>
        </pc:cxnChg>
      </pc:sldChg>
      <pc:sldChg chg="addSp delSp modSp add mod">
        <pc:chgData name="Rachel Owen" userId="6c12c0a3-2525-4066-8047-0fb9dd12e67f" providerId="ADAL" clId="{8F6E4F73-32C9-4D32-A389-B5EFDF0402F2}" dt="2025-03-17T15:48:08.288" v="103" actId="207"/>
        <pc:sldMkLst>
          <pc:docMk/>
          <pc:sldMk cId="3103208805" sldId="259"/>
        </pc:sldMkLst>
        <pc:spChg chg="mod">
          <ac:chgData name="Rachel Owen" userId="6c12c0a3-2525-4066-8047-0fb9dd12e67f" providerId="ADAL" clId="{8F6E4F73-32C9-4D32-A389-B5EFDF0402F2}" dt="2025-03-17T15:48:08.288" v="103" actId="207"/>
          <ac:spMkLst>
            <pc:docMk/>
            <pc:sldMk cId="3103208805" sldId="259"/>
            <ac:spMk id="2" creationId="{8D94D07A-492B-A504-FB0B-5398241129C4}"/>
          </ac:spMkLst>
        </pc:spChg>
        <pc:spChg chg="mod">
          <ac:chgData name="Rachel Owen" userId="6c12c0a3-2525-4066-8047-0fb9dd12e67f" providerId="ADAL" clId="{8F6E4F73-32C9-4D32-A389-B5EFDF0402F2}" dt="2025-03-17T15:47:53.220" v="100" actId="14100"/>
          <ac:spMkLst>
            <pc:docMk/>
            <pc:sldMk cId="3103208805" sldId="259"/>
            <ac:spMk id="3" creationId="{CCBEAA9E-A721-6619-5AB4-ACC252283796}"/>
          </ac:spMkLst>
        </pc:spChg>
        <pc:picChg chg="add mod">
          <ac:chgData name="Rachel Owen" userId="6c12c0a3-2525-4066-8047-0fb9dd12e67f" providerId="ADAL" clId="{8F6E4F73-32C9-4D32-A389-B5EFDF0402F2}" dt="2025-03-17T15:47:34.933" v="92"/>
          <ac:picMkLst>
            <pc:docMk/>
            <pc:sldMk cId="3103208805" sldId="259"/>
            <ac:picMk id="4" creationId="{C8F80064-BF27-0E8B-0E04-57BA462638DE}"/>
          </ac:picMkLst>
        </pc:picChg>
      </pc:sldChg>
      <pc:sldChg chg="addSp delSp modSp add mod">
        <pc:chgData name="Rachel Owen" userId="6c12c0a3-2525-4066-8047-0fb9dd12e67f" providerId="ADAL" clId="{8F6E4F73-32C9-4D32-A389-B5EFDF0402F2}" dt="2025-03-17T15:49:03.279" v="113" actId="1076"/>
        <pc:sldMkLst>
          <pc:docMk/>
          <pc:sldMk cId="2903752072" sldId="260"/>
        </pc:sldMkLst>
        <pc:spChg chg="mod">
          <ac:chgData name="Rachel Owen" userId="6c12c0a3-2525-4066-8047-0fb9dd12e67f" providerId="ADAL" clId="{8F6E4F73-32C9-4D32-A389-B5EFDF0402F2}" dt="2025-03-17T15:48:37.944" v="106" actId="113"/>
          <ac:spMkLst>
            <pc:docMk/>
            <pc:sldMk cId="2903752072" sldId="260"/>
            <ac:spMk id="2" creationId="{A3CD5FF2-BCBB-1FE2-BD50-64BF4FEF72DC}"/>
          </ac:spMkLst>
        </pc:spChg>
        <pc:spChg chg="mod">
          <ac:chgData name="Rachel Owen" userId="6c12c0a3-2525-4066-8047-0fb9dd12e67f" providerId="ADAL" clId="{8F6E4F73-32C9-4D32-A389-B5EFDF0402F2}" dt="2025-03-17T15:49:03.279" v="113" actId="1076"/>
          <ac:spMkLst>
            <pc:docMk/>
            <pc:sldMk cId="2903752072" sldId="260"/>
            <ac:spMk id="3" creationId="{74126B4D-6DC7-109C-8B50-DD1476CB3BEE}"/>
          </ac:spMkLst>
        </pc:spChg>
        <pc:picChg chg="add mod">
          <ac:chgData name="Rachel Owen" userId="6c12c0a3-2525-4066-8047-0fb9dd12e67f" providerId="ADAL" clId="{8F6E4F73-32C9-4D32-A389-B5EFDF0402F2}" dt="2025-03-17T15:48:46.474" v="110"/>
          <ac:picMkLst>
            <pc:docMk/>
            <pc:sldMk cId="2903752072" sldId="260"/>
            <ac:picMk id="4" creationId="{23F4576F-F791-03CC-84F7-C3AB2706D79A}"/>
          </ac:picMkLst>
        </pc:picChg>
      </pc:sldChg>
      <pc:sldChg chg="addSp delSp modSp add mod">
        <pc:chgData name="Rachel Owen" userId="6c12c0a3-2525-4066-8047-0fb9dd12e67f" providerId="ADAL" clId="{8F6E4F73-32C9-4D32-A389-B5EFDF0402F2}" dt="2025-03-17T15:50:00.472" v="126" actId="14100"/>
        <pc:sldMkLst>
          <pc:docMk/>
          <pc:sldMk cId="1120525243" sldId="261"/>
        </pc:sldMkLst>
        <pc:spChg chg="mod">
          <ac:chgData name="Rachel Owen" userId="6c12c0a3-2525-4066-8047-0fb9dd12e67f" providerId="ADAL" clId="{8F6E4F73-32C9-4D32-A389-B5EFDF0402F2}" dt="2025-03-17T15:49:38.473" v="118" actId="113"/>
          <ac:spMkLst>
            <pc:docMk/>
            <pc:sldMk cId="1120525243" sldId="261"/>
            <ac:spMk id="2" creationId="{D428388A-47A1-50CF-F0BF-9C3DB573BC26}"/>
          </ac:spMkLst>
        </pc:spChg>
        <pc:spChg chg="mod">
          <ac:chgData name="Rachel Owen" userId="6c12c0a3-2525-4066-8047-0fb9dd12e67f" providerId="ADAL" clId="{8F6E4F73-32C9-4D32-A389-B5EFDF0402F2}" dt="2025-03-17T15:50:00.472" v="126" actId="14100"/>
          <ac:spMkLst>
            <pc:docMk/>
            <pc:sldMk cId="1120525243" sldId="261"/>
            <ac:spMk id="3" creationId="{89489AA0-B6D5-2762-FE77-A49D149BE876}"/>
          </ac:spMkLst>
        </pc:spChg>
        <pc:picChg chg="add mod">
          <ac:chgData name="Rachel Owen" userId="6c12c0a3-2525-4066-8047-0fb9dd12e67f" providerId="ADAL" clId="{8F6E4F73-32C9-4D32-A389-B5EFDF0402F2}" dt="2025-03-17T15:49:28.924" v="116"/>
          <ac:picMkLst>
            <pc:docMk/>
            <pc:sldMk cId="1120525243" sldId="261"/>
            <ac:picMk id="6" creationId="{4A7E75AB-1234-9A4E-254D-16B009F2AA95}"/>
          </ac:picMkLst>
        </pc:picChg>
      </pc:sldChg>
      <pc:sldChg chg="addSp delSp modSp add mod setBg delDesignElem">
        <pc:chgData name="Rachel Owen" userId="6c12c0a3-2525-4066-8047-0fb9dd12e67f" providerId="ADAL" clId="{8F6E4F73-32C9-4D32-A389-B5EFDF0402F2}" dt="2025-03-20T11:05:15.522" v="256" actId="20577"/>
        <pc:sldMkLst>
          <pc:docMk/>
          <pc:sldMk cId="3012438887" sldId="262"/>
        </pc:sldMkLst>
        <pc:spChg chg="mod">
          <ac:chgData name="Rachel Owen" userId="6c12c0a3-2525-4066-8047-0fb9dd12e67f" providerId="ADAL" clId="{8F6E4F73-32C9-4D32-A389-B5EFDF0402F2}" dt="2025-03-17T15:50:38.589" v="164" actId="113"/>
          <ac:spMkLst>
            <pc:docMk/>
            <pc:sldMk cId="3012438887" sldId="262"/>
            <ac:spMk id="2" creationId="{855D609C-3387-05DB-BE54-4A2BAC76D23C}"/>
          </ac:spMkLst>
        </pc:spChg>
        <pc:spChg chg="add mod">
          <ac:chgData name="Rachel Owen" userId="6c12c0a3-2525-4066-8047-0fb9dd12e67f" providerId="ADAL" clId="{8F6E4F73-32C9-4D32-A389-B5EFDF0402F2}" dt="2025-03-20T11:04:11.240" v="228" actId="255"/>
          <ac:spMkLst>
            <pc:docMk/>
            <pc:sldMk cId="3012438887" sldId="262"/>
            <ac:spMk id="4" creationId="{2DDA6E51-1C6B-58AA-5F19-B7112777E6EE}"/>
          </ac:spMkLst>
        </pc:spChg>
        <pc:spChg chg="add mod">
          <ac:chgData name="Rachel Owen" userId="6c12c0a3-2525-4066-8047-0fb9dd12e67f" providerId="ADAL" clId="{8F6E4F73-32C9-4D32-A389-B5EFDF0402F2}" dt="2025-03-20T11:05:15.522" v="256" actId="20577"/>
          <ac:spMkLst>
            <pc:docMk/>
            <pc:sldMk cId="3012438887" sldId="262"/>
            <ac:spMk id="8" creationId="{E4CBE6C4-41F1-78FE-5B6D-59ACB44E507B}"/>
          </ac:spMkLst>
        </pc:spChg>
        <pc:spChg chg="add mod">
          <ac:chgData name="Rachel Owen" userId="6c12c0a3-2525-4066-8047-0fb9dd12e67f" providerId="ADAL" clId="{8F6E4F73-32C9-4D32-A389-B5EFDF0402F2}" dt="2025-03-20T11:04:48.480" v="241" actId="20577"/>
          <ac:spMkLst>
            <pc:docMk/>
            <pc:sldMk cId="3012438887" sldId="262"/>
            <ac:spMk id="10" creationId="{E0C96B36-2E2E-272F-848C-352BB470BFB9}"/>
          </ac:spMkLst>
        </pc:spChg>
        <pc:picChg chg="mod">
          <ac:chgData name="Rachel Owen" userId="6c12c0a3-2525-4066-8047-0fb9dd12e67f" providerId="ADAL" clId="{8F6E4F73-32C9-4D32-A389-B5EFDF0402F2}" dt="2025-03-17T15:50:20.384" v="158" actId="1035"/>
          <ac:picMkLst>
            <pc:docMk/>
            <pc:sldMk cId="3012438887" sldId="262"/>
            <ac:picMk id="5" creationId="{43B7C63A-3551-0AF5-053E-BE69D6C5979E}"/>
          </ac:picMkLst>
        </pc:picChg>
        <pc:picChg chg="add mod">
          <ac:chgData name="Rachel Owen" userId="6c12c0a3-2525-4066-8047-0fb9dd12e67f" providerId="ADAL" clId="{8F6E4F73-32C9-4D32-A389-B5EFDF0402F2}" dt="2025-03-17T15:50:08.722" v="128"/>
          <ac:picMkLst>
            <pc:docMk/>
            <pc:sldMk cId="3012438887" sldId="262"/>
            <ac:picMk id="6" creationId="{D8B1DDA0-4591-4AA1-180F-7B224FE584BA}"/>
          </ac:picMkLst>
        </pc:picChg>
        <pc:picChg chg="mod">
          <ac:chgData name="Rachel Owen" userId="6c12c0a3-2525-4066-8047-0fb9dd12e67f" providerId="ADAL" clId="{8F6E4F73-32C9-4D32-A389-B5EFDF0402F2}" dt="2025-03-17T15:50:20.384" v="158" actId="1035"/>
          <ac:picMkLst>
            <pc:docMk/>
            <pc:sldMk cId="3012438887" sldId="262"/>
            <ac:picMk id="7" creationId="{71161A0A-F5D6-84F4-EC4D-7EEF72043FB8}"/>
          </ac:picMkLst>
        </pc:picChg>
        <pc:picChg chg="mod">
          <ac:chgData name="Rachel Owen" userId="6c12c0a3-2525-4066-8047-0fb9dd12e67f" providerId="ADAL" clId="{8F6E4F73-32C9-4D32-A389-B5EFDF0402F2}" dt="2025-03-17T15:50:20.384" v="158" actId="1035"/>
          <ac:picMkLst>
            <pc:docMk/>
            <pc:sldMk cId="3012438887" sldId="262"/>
            <ac:picMk id="9" creationId="{4D798B4C-97EE-BA44-390F-B6B0B01307B7}"/>
          </ac:picMkLst>
        </pc:picChg>
      </pc:sldChg>
      <pc:sldChg chg="addSp delSp modSp add mod">
        <pc:chgData name="Rachel Owen" userId="6c12c0a3-2525-4066-8047-0fb9dd12e67f" providerId="ADAL" clId="{8F6E4F73-32C9-4D32-A389-B5EFDF0402F2}" dt="2025-03-17T15:51:20.524" v="175" actId="14100"/>
        <pc:sldMkLst>
          <pc:docMk/>
          <pc:sldMk cId="2373820351" sldId="263"/>
        </pc:sldMkLst>
        <pc:spChg chg="mod">
          <ac:chgData name="Rachel Owen" userId="6c12c0a3-2525-4066-8047-0fb9dd12e67f" providerId="ADAL" clId="{8F6E4F73-32C9-4D32-A389-B5EFDF0402F2}" dt="2025-03-17T15:50:44.087" v="165" actId="113"/>
          <ac:spMkLst>
            <pc:docMk/>
            <pc:sldMk cId="2373820351" sldId="263"/>
            <ac:spMk id="2" creationId="{7B513737-C4C0-095F-7611-2B6F212DABE0}"/>
          </ac:spMkLst>
        </pc:spChg>
        <pc:spChg chg="mod">
          <ac:chgData name="Rachel Owen" userId="6c12c0a3-2525-4066-8047-0fb9dd12e67f" providerId="ADAL" clId="{8F6E4F73-32C9-4D32-A389-B5EFDF0402F2}" dt="2025-03-17T15:51:20.524" v="175" actId="14100"/>
          <ac:spMkLst>
            <pc:docMk/>
            <pc:sldMk cId="2373820351" sldId="263"/>
            <ac:spMk id="3" creationId="{647525B4-A9CD-8921-C3EB-880FBA13A14C}"/>
          </ac:spMkLst>
        </pc:spChg>
        <pc:picChg chg="add mod">
          <ac:chgData name="Rachel Owen" userId="6c12c0a3-2525-4066-8047-0fb9dd12e67f" providerId="ADAL" clId="{8F6E4F73-32C9-4D32-A389-B5EFDF0402F2}" dt="2025-03-17T15:50:55.987" v="168"/>
          <ac:picMkLst>
            <pc:docMk/>
            <pc:sldMk cId="2373820351" sldId="263"/>
            <ac:picMk id="6" creationId="{41EB78BA-44CD-F551-1B7D-FE8F8FE5DA03}"/>
          </ac:picMkLst>
        </pc:picChg>
      </pc:sldChg>
      <pc:sldChg chg="addSp delSp modSp add mod">
        <pc:chgData name="Rachel Owen" userId="6c12c0a3-2525-4066-8047-0fb9dd12e67f" providerId="ADAL" clId="{8F6E4F73-32C9-4D32-A389-B5EFDF0402F2}" dt="2025-03-17T15:52:02.305" v="178" actId="1076"/>
        <pc:sldMkLst>
          <pc:docMk/>
          <pc:sldMk cId="1881197471" sldId="264"/>
        </pc:sldMkLst>
        <pc:spChg chg="mod">
          <ac:chgData name="Rachel Owen" userId="6c12c0a3-2525-4066-8047-0fb9dd12e67f" providerId="ADAL" clId="{8F6E4F73-32C9-4D32-A389-B5EFDF0402F2}" dt="2025-03-17T15:50:47.795" v="166" actId="113"/>
          <ac:spMkLst>
            <pc:docMk/>
            <pc:sldMk cId="1881197471" sldId="264"/>
            <ac:spMk id="2" creationId="{62DEBFD2-1708-1FE3-0514-4C3254F77C36}"/>
          </ac:spMkLst>
        </pc:spChg>
        <pc:spChg chg="mod">
          <ac:chgData name="Rachel Owen" userId="6c12c0a3-2525-4066-8047-0fb9dd12e67f" providerId="ADAL" clId="{8F6E4F73-32C9-4D32-A389-B5EFDF0402F2}" dt="2025-03-17T15:51:56.847" v="176" actId="14100"/>
          <ac:spMkLst>
            <pc:docMk/>
            <pc:sldMk cId="1881197471" sldId="264"/>
            <ac:spMk id="3" creationId="{623DB32D-446E-92AC-1C39-869F26F86E13}"/>
          </ac:spMkLst>
        </pc:spChg>
        <pc:picChg chg="mod">
          <ac:chgData name="Rachel Owen" userId="6c12c0a3-2525-4066-8047-0fb9dd12e67f" providerId="ADAL" clId="{8F6E4F73-32C9-4D32-A389-B5EFDF0402F2}" dt="2025-03-17T15:52:02.305" v="178" actId="1076"/>
          <ac:picMkLst>
            <pc:docMk/>
            <pc:sldMk cId="1881197471" sldId="264"/>
            <ac:picMk id="5" creationId="{65C93129-5DC6-8A28-D68A-A28E042D5B58}"/>
          </ac:picMkLst>
        </pc:picChg>
        <pc:picChg chg="add mod">
          <ac:chgData name="Rachel Owen" userId="6c12c0a3-2525-4066-8047-0fb9dd12e67f" providerId="ADAL" clId="{8F6E4F73-32C9-4D32-A389-B5EFDF0402F2}" dt="2025-03-17T15:50:58.981" v="170"/>
          <ac:picMkLst>
            <pc:docMk/>
            <pc:sldMk cId="1881197471" sldId="264"/>
            <ac:picMk id="7" creationId="{995B166F-4C82-74AF-525C-3BBEB9683453}"/>
          </ac:picMkLst>
        </pc:picChg>
      </pc:sldChg>
      <pc:sldChg chg="del">
        <pc:chgData name="Rachel Owen" userId="6c12c0a3-2525-4066-8047-0fb9dd12e67f" providerId="ADAL" clId="{8F6E4F73-32C9-4D32-A389-B5EFDF0402F2}" dt="2025-03-17T15:41:39.800" v="9" actId="47"/>
        <pc:sldMkLst>
          <pc:docMk/>
          <pc:sldMk cId="0" sldId="281"/>
        </pc:sldMkLst>
      </pc:sldChg>
      <pc:sldChg chg="del">
        <pc:chgData name="Rachel Owen" userId="6c12c0a3-2525-4066-8047-0fb9dd12e67f" providerId="ADAL" clId="{8F6E4F73-32C9-4D32-A389-B5EFDF0402F2}" dt="2025-03-17T15:41:39.495" v="8" actId="47"/>
        <pc:sldMkLst>
          <pc:docMk/>
          <pc:sldMk cId="0" sldId="282"/>
        </pc:sldMkLst>
      </pc:sldChg>
      <pc:sldChg chg="del">
        <pc:chgData name="Rachel Owen" userId="6c12c0a3-2525-4066-8047-0fb9dd12e67f" providerId="ADAL" clId="{8F6E4F73-32C9-4D32-A389-B5EFDF0402F2}" dt="2025-03-17T15:41:39.282" v="7" actId="47"/>
        <pc:sldMkLst>
          <pc:docMk/>
          <pc:sldMk cId="0" sldId="288"/>
        </pc:sldMkLst>
      </pc:sldChg>
      <pc:sldChg chg="del">
        <pc:chgData name="Rachel Owen" userId="6c12c0a3-2525-4066-8047-0fb9dd12e67f" providerId="ADAL" clId="{8F6E4F73-32C9-4D32-A389-B5EFDF0402F2}" dt="2025-03-17T15:41:40.310" v="10" actId="47"/>
        <pc:sldMkLst>
          <pc:docMk/>
          <pc:sldMk cId="0" sldId="289"/>
        </pc:sldMkLst>
      </pc:sldChg>
      <pc:sldChg chg="del">
        <pc:chgData name="Rachel Owen" userId="6c12c0a3-2525-4066-8047-0fb9dd12e67f" providerId="ADAL" clId="{8F6E4F73-32C9-4D32-A389-B5EFDF0402F2}" dt="2025-03-17T15:41:38.987" v="6" actId="47"/>
        <pc:sldMkLst>
          <pc:docMk/>
          <pc:sldMk cId="0" sldId="292"/>
        </pc:sldMkLst>
      </pc:sldChg>
      <pc:sldChg chg="del">
        <pc:chgData name="Rachel Owen" userId="6c12c0a3-2525-4066-8047-0fb9dd12e67f" providerId="ADAL" clId="{8F6E4F73-32C9-4D32-A389-B5EFDF0402F2}" dt="2025-03-17T15:40:35.938" v="0" actId="47"/>
        <pc:sldMkLst>
          <pc:docMk/>
          <pc:sldMk cId="0" sldId="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399E4-8D9C-48CE-AAE7-0E7ED3A9E921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BC55F-B841-41C2-ABA2-B11BE90A21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7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Ideas adapted from: UN FAO: https://www.fao.org/neareast/news/blog/blog-details/greening-agriculture--water-scarcity-and-climate-action/2024/07/25/leading-the-way--gulf-countries'-efforts-in-mangrove-restoration/en </a:t>
            </a:r>
          </a:p>
          <a:p>
            <a:endParaRPr lang="en-GB" dirty="0"/>
          </a:p>
          <a:p>
            <a:r>
              <a:rPr lang="en-GB" dirty="0"/>
              <a:t>And Sultanate of Oman Environmental Authority: https://www.ea.gov.om/en/knowledge-center/projects-initiatives/mangrove-cultivation/#:~:text=*%20The%20excessive%20use%20and%20exploitation,enrich%20them%20with%20food%20resources.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E61B1-BB9B-49E9-BAD7-BF07FBE6ED8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3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5542334" cy="1542033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6D574-CA4E-41EC-BFB7-1A20283182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988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D9BD6-16DF-460D-8818-BAFF0451FD4D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7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5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0"/>
            <a:ext cx="5424264" cy="14383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E1A6E-B03C-4BA9-BCC3-75FC69A50594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8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22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2"/>
            <a:ext cx="5472608" cy="1439887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12578"/>
            <a:ext cx="4040188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28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12578"/>
            <a:ext cx="4041775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C778C-4985-4B87-A566-26D203ABF273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48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206902"/>
            <a:ext cx="5424264" cy="1421898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7EEAF-DD4E-4CF4-BBA0-EAA76F911A92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6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17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577BE-B60F-4443-89BA-AC6850FF3B7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364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702818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8913"/>
            <a:ext cx="5227984" cy="45386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702818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CE6AA-BD4D-4B50-801E-5FC26DDB2F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521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0CBFF-0372-4B6D-9726-814647025C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023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3"/>
            <a:ext cx="5471889" cy="1439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5925" y="1844824"/>
            <a:ext cx="3429000" cy="4174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25" y="1844824"/>
            <a:ext cx="3429000" cy="4174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9EC163C-451A-4E6F-ACF7-668EB38697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72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188640"/>
            <a:ext cx="5471889" cy="14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060575"/>
            <a:ext cx="701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GB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GB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3FE48AF-ABF3-40F6-B23F-7A4E1289867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6087" name="Line 7"/>
          <p:cNvSpPr>
            <a:spLocks noChangeShapeType="1"/>
          </p:cNvSpPr>
          <p:nvPr userDrawn="1"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8" name="Oval 8"/>
          <p:cNvSpPr>
            <a:spLocks noChangeArrowheads="1"/>
          </p:cNvSpPr>
          <p:nvPr userDrawn="1"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rgbClr val="F54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89" name="Oval 9"/>
          <p:cNvSpPr>
            <a:spLocks noChangeArrowheads="1"/>
          </p:cNvSpPr>
          <p:nvPr userDrawn="1"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rgbClr val="0141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90" name="Oval 10"/>
          <p:cNvSpPr>
            <a:spLocks noChangeArrowheads="1"/>
          </p:cNvSpPr>
          <p:nvPr userDrawn="1"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rgbClr val="B700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23" name="Picture 15" descr="rgs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54C00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415B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70005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97E0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layer.captivate.fm/episode/09eeb6c8-1e25-44fa-b346-b88c354aed1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FE4E560-DC19-7CFA-AC85-15E7718811F6}"/>
              </a:ext>
            </a:extLst>
          </p:cNvPr>
          <p:cNvSpPr txBox="1"/>
          <p:nvPr/>
        </p:nvSpPr>
        <p:spPr>
          <a:xfrm>
            <a:off x="2391545" y="510967"/>
            <a:ext cx="4246609" cy="1261850"/>
          </a:xfrm>
          <a:custGeom>
            <a:avLst/>
            <a:gdLst>
              <a:gd name="connsiteX0" fmla="*/ 0 w 4246609"/>
              <a:gd name="connsiteY0" fmla="*/ 0 h 1261850"/>
              <a:gd name="connsiteX1" fmla="*/ 479260 w 4246609"/>
              <a:gd name="connsiteY1" fmla="*/ 0 h 1261850"/>
              <a:gd name="connsiteX2" fmla="*/ 1085919 w 4246609"/>
              <a:gd name="connsiteY2" fmla="*/ 0 h 1261850"/>
              <a:gd name="connsiteX3" fmla="*/ 1607645 w 4246609"/>
              <a:gd name="connsiteY3" fmla="*/ 0 h 1261850"/>
              <a:gd name="connsiteX4" fmla="*/ 2299235 w 4246609"/>
              <a:gd name="connsiteY4" fmla="*/ 0 h 1261850"/>
              <a:gd name="connsiteX5" fmla="*/ 2820962 w 4246609"/>
              <a:gd name="connsiteY5" fmla="*/ 0 h 1261850"/>
              <a:gd name="connsiteX6" fmla="*/ 3470086 w 4246609"/>
              <a:gd name="connsiteY6" fmla="*/ 0 h 1261850"/>
              <a:gd name="connsiteX7" fmla="*/ 4246609 w 4246609"/>
              <a:gd name="connsiteY7" fmla="*/ 0 h 1261850"/>
              <a:gd name="connsiteX8" fmla="*/ 4246609 w 4246609"/>
              <a:gd name="connsiteY8" fmla="*/ 593070 h 1261850"/>
              <a:gd name="connsiteX9" fmla="*/ 4246609 w 4246609"/>
              <a:gd name="connsiteY9" fmla="*/ 1261850 h 1261850"/>
              <a:gd name="connsiteX10" fmla="*/ 3555018 w 4246609"/>
              <a:gd name="connsiteY10" fmla="*/ 1261850 h 1261850"/>
              <a:gd name="connsiteX11" fmla="*/ 3075758 w 4246609"/>
              <a:gd name="connsiteY11" fmla="*/ 1261850 h 1261850"/>
              <a:gd name="connsiteX12" fmla="*/ 2511566 w 4246609"/>
              <a:gd name="connsiteY12" fmla="*/ 1261850 h 1261850"/>
              <a:gd name="connsiteX13" fmla="*/ 1947374 w 4246609"/>
              <a:gd name="connsiteY13" fmla="*/ 1261850 h 1261850"/>
              <a:gd name="connsiteX14" fmla="*/ 1468113 w 4246609"/>
              <a:gd name="connsiteY14" fmla="*/ 1261850 h 1261850"/>
              <a:gd name="connsiteX15" fmla="*/ 946387 w 4246609"/>
              <a:gd name="connsiteY15" fmla="*/ 1261850 h 1261850"/>
              <a:gd name="connsiteX16" fmla="*/ 0 w 4246609"/>
              <a:gd name="connsiteY16" fmla="*/ 1261850 h 1261850"/>
              <a:gd name="connsiteX17" fmla="*/ 0 w 4246609"/>
              <a:gd name="connsiteY17" fmla="*/ 630925 h 1261850"/>
              <a:gd name="connsiteX18" fmla="*/ 0 w 4246609"/>
              <a:gd name="connsiteY18" fmla="*/ 0 h 126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46609" h="1261850" fill="none" extrusionOk="0">
                <a:moveTo>
                  <a:pt x="0" y="0"/>
                </a:moveTo>
                <a:cubicBezTo>
                  <a:pt x="109567" y="13092"/>
                  <a:pt x="260754" y="10062"/>
                  <a:pt x="479260" y="0"/>
                </a:cubicBezTo>
                <a:cubicBezTo>
                  <a:pt x="697766" y="-10062"/>
                  <a:pt x="879405" y="20085"/>
                  <a:pt x="1085919" y="0"/>
                </a:cubicBezTo>
                <a:cubicBezTo>
                  <a:pt x="1292433" y="-20085"/>
                  <a:pt x="1358595" y="-6763"/>
                  <a:pt x="1607645" y="0"/>
                </a:cubicBezTo>
                <a:cubicBezTo>
                  <a:pt x="1856695" y="6763"/>
                  <a:pt x="2003272" y="1424"/>
                  <a:pt x="2299235" y="0"/>
                </a:cubicBezTo>
                <a:cubicBezTo>
                  <a:pt x="2595198" y="-1424"/>
                  <a:pt x="2703712" y="23341"/>
                  <a:pt x="2820962" y="0"/>
                </a:cubicBezTo>
                <a:cubicBezTo>
                  <a:pt x="2938212" y="-23341"/>
                  <a:pt x="3322833" y="3189"/>
                  <a:pt x="3470086" y="0"/>
                </a:cubicBezTo>
                <a:cubicBezTo>
                  <a:pt x="3617339" y="-3189"/>
                  <a:pt x="3944151" y="37009"/>
                  <a:pt x="4246609" y="0"/>
                </a:cubicBezTo>
                <a:cubicBezTo>
                  <a:pt x="4264914" y="253167"/>
                  <a:pt x="4272816" y="451840"/>
                  <a:pt x="4246609" y="593070"/>
                </a:cubicBezTo>
                <a:cubicBezTo>
                  <a:pt x="4220403" y="734300"/>
                  <a:pt x="4264582" y="996831"/>
                  <a:pt x="4246609" y="1261850"/>
                </a:cubicBezTo>
                <a:cubicBezTo>
                  <a:pt x="3964469" y="1282834"/>
                  <a:pt x="3758989" y="1287474"/>
                  <a:pt x="3555018" y="1261850"/>
                </a:cubicBezTo>
                <a:cubicBezTo>
                  <a:pt x="3351047" y="1236226"/>
                  <a:pt x="3194753" y="1259013"/>
                  <a:pt x="3075758" y="1261850"/>
                </a:cubicBezTo>
                <a:cubicBezTo>
                  <a:pt x="2956763" y="1264687"/>
                  <a:pt x="2639205" y="1289715"/>
                  <a:pt x="2511566" y="1261850"/>
                </a:cubicBezTo>
                <a:cubicBezTo>
                  <a:pt x="2383927" y="1233985"/>
                  <a:pt x="2109304" y="1249603"/>
                  <a:pt x="1947374" y="1261850"/>
                </a:cubicBezTo>
                <a:cubicBezTo>
                  <a:pt x="1785444" y="1274097"/>
                  <a:pt x="1573825" y="1254642"/>
                  <a:pt x="1468113" y="1261850"/>
                </a:cubicBezTo>
                <a:cubicBezTo>
                  <a:pt x="1362401" y="1269058"/>
                  <a:pt x="1058859" y="1267066"/>
                  <a:pt x="946387" y="1261850"/>
                </a:cubicBezTo>
                <a:cubicBezTo>
                  <a:pt x="833915" y="1256634"/>
                  <a:pt x="388465" y="1299823"/>
                  <a:pt x="0" y="1261850"/>
                </a:cubicBezTo>
                <a:cubicBezTo>
                  <a:pt x="5044" y="1116307"/>
                  <a:pt x="-31124" y="864970"/>
                  <a:pt x="0" y="630925"/>
                </a:cubicBezTo>
                <a:cubicBezTo>
                  <a:pt x="31124" y="396880"/>
                  <a:pt x="636" y="268059"/>
                  <a:pt x="0" y="0"/>
                </a:cubicBezTo>
                <a:close/>
              </a:path>
              <a:path w="4246609" h="1261850" stroke="0" extrusionOk="0">
                <a:moveTo>
                  <a:pt x="0" y="0"/>
                </a:moveTo>
                <a:cubicBezTo>
                  <a:pt x="161278" y="-14863"/>
                  <a:pt x="274164" y="-21909"/>
                  <a:pt x="521726" y="0"/>
                </a:cubicBezTo>
                <a:cubicBezTo>
                  <a:pt x="769288" y="21909"/>
                  <a:pt x="1007008" y="-18864"/>
                  <a:pt x="1128385" y="0"/>
                </a:cubicBezTo>
                <a:cubicBezTo>
                  <a:pt x="1249762" y="18864"/>
                  <a:pt x="1519104" y="734"/>
                  <a:pt x="1650111" y="0"/>
                </a:cubicBezTo>
                <a:cubicBezTo>
                  <a:pt x="1781118" y="-734"/>
                  <a:pt x="2028989" y="3065"/>
                  <a:pt x="2341702" y="0"/>
                </a:cubicBezTo>
                <a:cubicBezTo>
                  <a:pt x="2654415" y="-3065"/>
                  <a:pt x="2745538" y="-2955"/>
                  <a:pt x="2990826" y="0"/>
                </a:cubicBezTo>
                <a:cubicBezTo>
                  <a:pt x="3236114" y="2955"/>
                  <a:pt x="3330891" y="-22945"/>
                  <a:pt x="3470086" y="0"/>
                </a:cubicBezTo>
                <a:cubicBezTo>
                  <a:pt x="3609281" y="22945"/>
                  <a:pt x="3982562" y="-10799"/>
                  <a:pt x="4246609" y="0"/>
                </a:cubicBezTo>
                <a:cubicBezTo>
                  <a:pt x="4245686" y="199538"/>
                  <a:pt x="4220071" y="334022"/>
                  <a:pt x="4246609" y="593070"/>
                </a:cubicBezTo>
                <a:cubicBezTo>
                  <a:pt x="4273148" y="852118"/>
                  <a:pt x="4225245" y="1053225"/>
                  <a:pt x="4246609" y="1261850"/>
                </a:cubicBezTo>
                <a:cubicBezTo>
                  <a:pt x="4075033" y="1243955"/>
                  <a:pt x="4001968" y="1274395"/>
                  <a:pt x="3767349" y="1261850"/>
                </a:cubicBezTo>
                <a:cubicBezTo>
                  <a:pt x="3532730" y="1249305"/>
                  <a:pt x="3415379" y="1249208"/>
                  <a:pt x="3288089" y="1261850"/>
                </a:cubicBezTo>
                <a:cubicBezTo>
                  <a:pt x="3160799" y="1274492"/>
                  <a:pt x="2856285" y="1238473"/>
                  <a:pt x="2681430" y="1261850"/>
                </a:cubicBezTo>
                <a:cubicBezTo>
                  <a:pt x="2506575" y="1285227"/>
                  <a:pt x="2301214" y="1284459"/>
                  <a:pt x="2159704" y="1261850"/>
                </a:cubicBezTo>
                <a:cubicBezTo>
                  <a:pt x="2018194" y="1239241"/>
                  <a:pt x="1887783" y="1247185"/>
                  <a:pt x="1637978" y="1261850"/>
                </a:cubicBezTo>
                <a:cubicBezTo>
                  <a:pt x="1388173" y="1276515"/>
                  <a:pt x="1272044" y="1233670"/>
                  <a:pt x="1031319" y="1261850"/>
                </a:cubicBezTo>
                <a:cubicBezTo>
                  <a:pt x="790594" y="1290030"/>
                  <a:pt x="348384" y="1306191"/>
                  <a:pt x="0" y="1261850"/>
                </a:cubicBezTo>
                <a:cubicBezTo>
                  <a:pt x="-3098" y="1067702"/>
                  <a:pt x="-1707" y="844624"/>
                  <a:pt x="0" y="643544"/>
                </a:cubicBezTo>
                <a:cubicBezTo>
                  <a:pt x="1707" y="442464"/>
                  <a:pt x="22523" y="149302"/>
                  <a:pt x="0" y="0"/>
                </a:cubicBezTo>
                <a:close/>
              </a:path>
            </a:pathLst>
          </a:custGeom>
          <a:ln w="28575">
            <a:solidFill>
              <a:srgbClr val="F54C00"/>
            </a:solidFill>
            <a:extLst>
              <a:ext uri="{C807C97D-BFC1-408E-A445-0C87EB9F89A2}">
                <ask:lineSketchStyleProps xmlns:ask="http://schemas.microsoft.com/office/drawing/2018/sketchyshapes" sd="384431218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450"/>
              </a:spcAft>
            </a:pPr>
            <a:r>
              <a:rPr lang="en-US" dirty="0"/>
              <a:t>Using one or both or one of these images, write a question that you would like to know the answer to by the end of the lesson. </a:t>
            </a:r>
          </a:p>
        </p:txBody>
      </p:sp>
      <p:pic>
        <p:nvPicPr>
          <p:cNvPr id="7" name="Picture 6" descr="A body of water with trees and rocks&#10;&#10;Description automatically generated">
            <a:extLst>
              <a:ext uri="{FF2B5EF4-FFF2-40B4-BE49-F238E27FC236}">
                <a16:creationId xmlns:a16="http://schemas.microsoft.com/office/drawing/2014/main" id="{58134355-CA17-6151-44D6-FEA0771CD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r="2021" b="-2"/>
          <a:stretch/>
        </p:blipFill>
        <p:spPr>
          <a:xfrm>
            <a:off x="6" y="2645024"/>
            <a:ext cx="4571994" cy="3141982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</p:spPr>
      </p:pic>
      <p:pic>
        <p:nvPicPr>
          <p:cNvPr id="5" name="Picture 4" descr="A river running through a green field&#10;&#10;Description automatically generated">
            <a:extLst>
              <a:ext uri="{FF2B5EF4-FFF2-40B4-BE49-F238E27FC236}">
                <a16:creationId xmlns:a16="http://schemas.microsoft.com/office/drawing/2014/main" id="{734C4269-2EC8-16EB-2E3F-773D7DA17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r="5822" b="-1"/>
          <a:stretch/>
        </p:blipFill>
        <p:spPr>
          <a:xfrm>
            <a:off x="4514850" y="2636912"/>
            <a:ext cx="4629145" cy="3150087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65B551-33FE-952B-2C9C-7038E00F91CB}"/>
              </a:ext>
            </a:extLst>
          </p:cNvPr>
          <p:cNvSpPr txBox="1"/>
          <p:nvPr/>
        </p:nvSpPr>
        <p:spPr>
          <a:xfrm>
            <a:off x="179512" y="1192716"/>
            <a:ext cx="1060765" cy="1477328"/>
          </a:xfrm>
          <a:custGeom>
            <a:avLst/>
            <a:gdLst>
              <a:gd name="connsiteX0" fmla="*/ 0 w 1060765"/>
              <a:gd name="connsiteY0" fmla="*/ 0 h 1477328"/>
              <a:gd name="connsiteX1" fmla="*/ 551598 w 1060765"/>
              <a:gd name="connsiteY1" fmla="*/ 0 h 1477328"/>
              <a:gd name="connsiteX2" fmla="*/ 1060765 w 1060765"/>
              <a:gd name="connsiteY2" fmla="*/ 0 h 1477328"/>
              <a:gd name="connsiteX3" fmla="*/ 1060765 w 1060765"/>
              <a:gd name="connsiteY3" fmla="*/ 521989 h 1477328"/>
              <a:gd name="connsiteX4" fmla="*/ 1060765 w 1060765"/>
              <a:gd name="connsiteY4" fmla="*/ 970112 h 1477328"/>
              <a:gd name="connsiteX5" fmla="*/ 1060765 w 1060765"/>
              <a:gd name="connsiteY5" fmla="*/ 1477328 h 1477328"/>
              <a:gd name="connsiteX6" fmla="*/ 530383 w 1060765"/>
              <a:gd name="connsiteY6" fmla="*/ 1477328 h 1477328"/>
              <a:gd name="connsiteX7" fmla="*/ 0 w 1060765"/>
              <a:gd name="connsiteY7" fmla="*/ 1477328 h 1477328"/>
              <a:gd name="connsiteX8" fmla="*/ 0 w 1060765"/>
              <a:gd name="connsiteY8" fmla="*/ 1029205 h 1477328"/>
              <a:gd name="connsiteX9" fmla="*/ 0 w 1060765"/>
              <a:gd name="connsiteY9" fmla="*/ 581082 h 1477328"/>
              <a:gd name="connsiteX10" fmla="*/ 0 w 1060765"/>
              <a:gd name="connsiteY10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0765" h="1477328" fill="none" extrusionOk="0">
                <a:moveTo>
                  <a:pt x="0" y="0"/>
                </a:moveTo>
                <a:cubicBezTo>
                  <a:pt x="159300" y="-901"/>
                  <a:pt x="377200" y="13930"/>
                  <a:pt x="551598" y="0"/>
                </a:cubicBezTo>
                <a:cubicBezTo>
                  <a:pt x="725996" y="-13930"/>
                  <a:pt x="854440" y="-14246"/>
                  <a:pt x="1060765" y="0"/>
                </a:cubicBezTo>
                <a:cubicBezTo>
                  <a:pt x="1051301" y="113027"/>
                  <a:pt x="1084108" y="351553"/>
                  <a:pt x="1060765" y="521989"/>
                </a:cubicBezTo>
                <a:cubicBezTo>
                  <a:pt x="1037422" y="692425"/>
                  <a:pt x="1052523" y="859642"/>
                  <a:pt x="1060765" y="970112"/>
                </a:cubicBezTo>
                <a:cubicBezTo>
                  <a:pt x="1069007" y="1080582"/>
                  <a:pt x="1053706" y="1311098"/>
                  <a:pt x="1060765" y="1477328"/>
                </a:cubicBezTo>
                <a:cubicBezTo>
                  <a:pt x="899387" y="1464139"/>
                  <a:pt x="735227" y="1459223"/>
                  <a:pt x="530383" y="1477328"/>
                </a:cubicBezTo>
                <a:cubicBezTo>
                  <a:pt x="325539" y="1495433"/>
                  <a:pt x="181164" y="1483908"/>
                  <a:pt x="0" y="1477328"/>
                </a:cubicBezTo>
                <a:cubicBezTo>
                  <a:pt x="18676" y="1328703"/>
                  <a:pt x="3080" y="1211647"/>
                  <a:pt x="0" y="1029205"/>
                </a:cubicBezTo>
                <a:cubicBezTo>
                  <a:pt x="-3080" y="846763"/>
                  <a:pt x="4253" y="743738"/>
                  <a:pt x="0" y="581082"/>
                </a:cubicBezTo>
                <a:cubicBezTo>
                  <a:pt x="-4253" y="418426"/>
                  <a:pt x="-668" y="199279"/>
                  <a:pt x="0" y="0"/>
                </a:cubicBezTo>
                <a:close/>
              </a:path>
              <a:path w="1060765" h="1477328" stroke="0" extrusionOk="0">
                <a:moveTo>
                  <a:pt x="0" y="0"/>
                </a:moveTo>
                <a:cubicBezTo>
                  <a:pt x="166230" y="7600"/>
                  <a:pt x="389985" y="69"/>
                  <a:pt x="540990" y="0"/>
                </a:cubicBezTo>
                <a:cubicBezTo>
                  <a:pt x="691995" y="-69"/>
                  <a:pt x="858437" y="-12576"/>
                  <a:pt x="1060765" y="0"/>
                </a:cubicBezTo>
                <a:cubicBezTo>
                  <a:pt x="1080742" y="130819"/>
                  <a:pt x="1061250" y="265538"/>
                  <a:pt x="1060765" y="492443"/>
                </a:cubicBezTo>
                <a:cubicBezTo>
                  <a:pt x="1060280" y="719348"/>
                  <a:pt x="1043550" y="871513"/>
                  <a:pt x="1060765" y="984885"/>
                </a:cubicBezTo>
                <a:cubicBezTo>
                  <a:pt x="1077980" y="1098257"/>
                  <a:pt x="1057616" y="1348275"/>
                  <a:pt x="1060765" y="1477328"/>
                </a:cubicBezTo>
                <a:cubicBezTo>
                  <a:pt x="831615" y="1481968"/>
                  <a:pt x="655457" y="1455037"/>
                  <a:pt x="551598" y="1477328"/>
                </a:cubicBezTo>
                <a:cubicBezTo>
                  <a:pt x="447739" y="1499619"/>
                  <a:pt x="219152" y="1481181"/>
                  <a:pt x="0" y="1477328"/>
                </a:cubicBezTo>
                <a:cubicBezTo>
                  <a:pt x="-14542" y="1268064"/>
                  <a:pt x="-4194" y="1238848"/>
                  <a:pt x="0" y="1014432"/>
                </a:cubicBezTo>
                <a:cubicBezTo>
                  <a:pt x="4194" y="790016"/>
                  <a:pt x="14564" y="659372"/>
                  <a:pt x="0" y="566309"/>
                </a:cubicBezTo>
                <a:cubicBezTo>
                  <a:pt x="-14564" y="473246"/>
                  <a:pt x="4677" y="133270"/>
                  <a:pt x="0" y="0"/>
                </a:cubicBezTo>
                <a:close/>
              </a:path>
            </a:pathLst>
          </a:custGeom>
          <a:solidFill>
            <a:srgbClr val="F54C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105690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Who</a:t>
            </a:r>
          </a:p>
          <a:p>
            <a:r>
              <a:rPr lang="en-GB" dirty="0">
                <a:solidFill>
                  <a:schemeClr val="bg1"/>
                </a:solidFill>
              </a:rPr>
              <a:t>What </a:t>
            </a:r>
          </a:p>
          <a:p>
            <a:r>
              <a:rPr lang="en-GB" dirty="0">
                <a:solidFill>
                  <a:schemeClr val="bg1"/>
                </a:solidFill>
              </a:rPr>
              <a:t>When</a:t>
            </a:r>
          </a:p>
          <a:p>
            <a:r>
              <a:rPr lang="en-GB" dirty="0">
                <a:solidFill>
                  <a:schemeClr val="bg1"/>
                </a:solidFill>
              </a:rPr>
              <a:t>Where</a:t>
            </a:r>
          </a:p>
          <a:p>
            <a:r>
              <a:rPr lang="en-GB" dirty="0">
                <a:solidFill>
                  <a:schemeClr val="bg1"/>
                </a:solidFill>
              </a:rPr>
              <a:t>Why</a:t>
            </a:r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B8142207-36F2-EC0F-6B38-81E65CD11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7272"/>
            <a:ext cx="1674672" cy="877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DD3AC8-7937-D88B-4155-59EDD0645D73}"/>
              </a:ext>
            </a:extLst>
          </p:cNvPr>
          <p:cNvSpPr txBox="1"/>
          <p:nvPr/>
        </p:nvSpPr>
        <p:spPr>
          <a:xfrm>
            <a:off x="2364344" y="5578216"/>
            <a:ext cx="2098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Image Credit: Alex Gonzo, Pexels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D948D8-4A7B-7271-2054-D0E75C1BE8DD}"/>
              </a:ext>
            </a:extLst>
          </p:cNvPr>
          <p:cNvSpPr txBox="1"/>
          <p:nvPr/>
        </p:nvSpPr>
        <p:spPr>
          <a:xfrm>
            <a:off x="6910626" y="5533083"/>
            <a:ext cx="20714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Image Credit: Zaeta Flow, Pexels</a:t>
            </a:r>
          </a:p>
        </p:txBody>
      </p:sp>
    </p:spTree>
    <p:extLst>
      <p:ext uri="{BB962C8B-B14F-4D97-AF65-F5344CB8AC3E}">
        <p14:creationId xmlns:p14="http://schemas.microsoft.com/office/powerpoint/2010/main" val="2744185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2D3D9-4DD8-B9AC-B84E-C2B522CA8E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Mahoot Island Mangroves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C8BAA-668C-0FCA-4CAC-07E1D06AA3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b="1" dirty="0"/>
              <a:t>Learning Goals: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Describe the location of mangroves on a global and local scale.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Understand why mangroves are important.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Identify threats to the Mahoot Mangrove Forest.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Explore potential solutions for mangrove forests in Oman. 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76405-6647-1C73-5E60-A16597F42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7984" y="2369820"/>
            <a:ext cx="3465562" cy="411108"/>
          </a:xfrm>
        </p:spPr>
        <p:txBody>
          <a:bodyPr/>
          <a:lstStyle/>
          <a:p>
            <a:fld id="{CB652B72-2881-498F-883A-225529845C9E}" type="datetime2">
              <a:rPr lang="en-GB" sz="2000" smtClean="0">
                <a:solidFill>
                  <a:schemeClr val="tx1"/>
                </a:solidFill>
              </a:rPr>
              <a:t>Thursday, 20 March 2025</a:t>
            </a:fld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3D04BF7D-06F3-C945-B9C5-6E0E6300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7272"/>
            <a:ext cx="1674672" cy="8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74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of the world&#10;&#10;Description automatically generated">
            <a:extLst>
              <a:ext uri="{FF2B5EF4-FFF2-40B4-BE49-F238E27FC236}">
                <a16:creationId xmlns:a16="http://schemas.microsoft.com/office/drawing/2014/main" id="{32460A47-AEAC-3D19-2AF7-4B7A5D087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0" y="2047872"/>
            <a:ext cx="6212064" cy="3494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279BF-5D2A-2BDD-F20B-EA88AD1AE9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4C00"/>
          </a:solidFill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</a:rPr>
              <a:t>Location of the World’s mangrove forests</a:t>
            </a:r>
          </a:p>
        </p:txBody>
      </p:sp>
      <p:pic>
        <p:nvPicPr>
          <p:cNvPr id="6" name="Content Placeholder 5" descr="Map compass outline">
            <a:extLst>
              <a:ext uri="{FF2B5EF4-FFF2-40B4-BE49-F238E27FC236}">
                <a16:creationId xmlns:a16="http://schemas.microsoft.com/office/drawing/2014/main" id="{8D8CE66C-1479-7106-4769-45C337511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7109" y="1751496"/>
            <a:ext cx="685800" cy="685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213FAA-7BC7-BDB7-F963-F854E935BF82}"/>
              </a:ext>
            </a:extLst>
          </p:cNvPr>
          <p:cNvSpPr txBox="1"/>
          <p:nvPr/>
        </p:nvSpPr>
        <p:spPr>
          <a:xfrm>
            <a:off x="6906821" y="159731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021B2-985F-BD5B-328C-9E9998715CD0}"/>
              </a:ext>
            </a:extLst>
          </p:cNvPr>
          <p:cNvSpPr txBox="1"/>
          <p:nvPr/>
        </p:nvSpPr>
        <p:spPr>
          <a:xfrm>
            <a:off x="7277982" y="194912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5C587-84AE-C189-547B-BEF9A09261EC}"/>
              </a:ext>
            </a:extLst>
          </p:cNvPr>
          <p:cNvSpPr txBox="1"/>
          <p:nvPr/>
        </p:nvSpPr>
        <p:spPr>
          <a:xfrm>
            <a:off x="6908902" y="23475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523908-9CC9-6DAE-85CA-81357BE4384D}"/>
              </a:ext>
            </a:extLst>
          </p:cNvPr>
          <p:cNvSpPr txBox="1"/>
          <p:nvPr/>
        </p:nvSpPr>
        <p:spPr>
          <a:xfrm>
            <a:off x="6509896" y="194851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3BAC44-F977-8624-C318-93469CA8B513}"/>
              </a:ext>
            </a:extLst>
          </p:cNvPr>
          <p:cNvSpPr txBox="1"/>
          <p:nvPr/>
        </p:nvSpPr>
        <p:spPr>
          <a:xfrm>
            <a:off x="6707109" y="2985276"/>
            <a:ext cx="1930901" cy="3416320"/>
          </a:xfrm>
          <a:custGeom>
            <a:avLst/>
            <a:gdLst>
              <a:gd name="connsiteX0" fmla="*/ 0 w 1930901"/>
              <a:gd name="connsiteY0" fmla="*/ 0 h 3416320"/>
              <a:gd name="connsiteX1" fmla="*/ 624325 w 1930901"/>
              <a:gd name="connsiteY1" fmla="*/ 0 h 3416320"/>
              <a:gd name="connsiteX2" fmla="*/ 1287267 w 1930901"/>
              <a:gd name="connsiteY2" fmla="*/ 0 h 3416320"/>
              <a:gd name="connsiteX3" fmla="*/ 1930901 w 1930901"/>
              <a:gd name="connsiteY3" fmla="*/ 0 h 3416320"/>
              <a:gd name="connsiteX4" fmla="*/ 1930901 w 1930901"/>
              <a:gd name="connsiteY4" fmla="*/ 683264 h 3416320"/>
              <a:gd name="connsiteX5" fmla="*/ 1930901 w 1930901"/>
              <a:gd name="connsiteY5" fmla="*/ 1298202 h 3416320"/>
              <a:gd name="connsiteX6" fmla="*/ 1930901 w 1930901"/>
              <a:gd name="connsiteY6" fmla="*/ 1878976 h 3416320"/>
              <a:gd name="connsiteX7" fmla="*/ 1930901 w 1930901"/>
              <a:gd name="connsiteY7" fmla="*/ 2459750 h 3416320"/>
              <a:gd name="connsiteX8" fmla="*/ 1930901 w 1930901"/>
              <a:gd name="connsiteY8" fmla="*/ 3416320 h 3416320"/>
              <a:gd name="connsiteX9" fmla="*/ 1306576 w 1930901"/>
              <a:gd name="connsiteY9" fmla="*/ 3416320 h 3416320"/>
              <a:gd name="connsiteX10" fmla="*/ 643634 w 1930901"/>
              <a:gd name="connsiteY10" fmla="*/ 3416320 h 3416320"/>
              <a:gd name="connsiteX11" fmla="*/ 0 w 1930901"/>
              <a:gd name="connsiteY11" fmla="*/ 3416320 h 3416320"/>
              <a:gd name="connsiteX12" fmla="*/ 0 w 1930901"/>
              <a:gd name="connsiteY12" fmla="*/ 2801382 h 3416320"/>
              <a:gd name="connsiteX13" fmla="*/ 0 w 1930901"/>
              <a:gd name="connsiteY13" fmla="*/ 2083955 h 3416320"/>
              <a:gd name="connsiteX14" fmla="*/ 0 w 1930901"/>
              <a:gd name="connsiteY14" fmla="*/ 1400691 h 3416320"/>
              <a:gd name="connsiteX15" fmla="*/ 0 w 1930901"/>
              <a:gd name="connsiteY15" fmla="*/ 649101 h 3416320"/>
              <a:gd name="connsiteX16" fmla="*/ 0 w 1930901"/>
              <a:gd name="connsiteY16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0901" h="3416320" extrusionOk="0">
                <a:moveTo>
                  <a:pt x="0" y="0"/>
                </a:moveTo>
                <a:cubicBezTo>
                  <a:pt x="218201" y="-21961"/>
                  <a:pt x="496114" y="28482"/>
                  <a:pt x="624325" y="0"/>
                </a:cubicBezTo>
                <a:cubicBezTo>
                  <a:pt x="752536" y="-28482"/>
                  <a:pt x="1044082" y="-12580"/>
                  <a:pt x="1287267" y="0"/>
                </a:cubicBezTo>
                <a:cubicBezTo>
                  <a:pt x="1530452" y="12580"/>
                  <a:pt x="1719937" y="-15064"/>
                  <a:pt x="1930901" y="0"/>
                </a:cubicBezTo>
                <a:cubicBezTo>
                  <a:pt x="1945925" y="330907"/>
                  <a:pt x="1941941" y="345125"/>
                  <a:pt x="1930901" y="683264"/>
                </a:cubicBezTo>
                <a:cubicBezTo>
                  <a:pt x="1919861" y="1021403"/>
                  <a:pt x="1955616" y="992642"/>
                  <a:pt x="1930901" y="1298202"/>
                </a:cubicBezTo>
                <a:cubicBezTo>
                  <a:pt x="1906186" y="1603762"/>
                  <a:pt x="1904368" y="1716073"/>
                  <a:pt x="1930901" y="1878976"/>
                </a:cubicBezTo>
                <a:cubicBezTo>
                  <a:pt x="1957434" y="2041879"/>
                  <a:pt x="1958704" y="2293824"/>
                  <a:pt x="1930901" y="2459750"/>
                </a:cubicBezTo>
                <a:cubicBezTo>
                  <a:pt x="1903098" y="2625676"/>
                  <a:pt x="1930422" y="3179300"/>
                  <a:pt x="1930901" y="3416320"/>
                </a:cubicBezTo>
                <a:cubicBezTo>
                  <a:pt x="1627018" y="3432722"/>
                  <a:pt x="1557996" y="3437267"/>
                  <a:pt x="1306576" y="3416320"/>
                </a:cubicBezTo>
                <a:cubicBezTo>
                  <a:pt x="1055157" y="3395373"/>
                  <a:pt x="946606" y="3434106"/>
                  <a:pt x="643634" y="3416320"/>
                </a:cubicBezTo>
                <a:cubicBezTo>
                  <a:pt x="340662" y="3398534"/>
                  <a:pt x="318097" y="3447861"/>
                  <a:pt x="0" y="3416320"/>
                </a:cubicBezTo>
                <a:cubicBezTo>
                  <a:pt x="8657" y="3163741"/>
                  <a:pt x="6105" y="3056682"/>
                  <a:pt x="0" y="2801382"/>
                </a:cubicBezTo>
                <a:cubicBezTo>
                  <a:pt x="-6105" y="2546082"/>
                  <a:pt x="-19103" y="2375738"/>
                  <a:pt x="0" y="2083955"/>
                </a:cubicBezTo>
                <a:cubicBezTo>
                  <a:pt x="19103" y="1792172"/>
                  <a:pt x="-33877" y="1641320"/>
                  <a:pt x="0" y="1400691"/>
                </a:cubicBezTo>
                <a:cubicBezTo>
                  <a:pt x="33877" y="1160062"/>
                  <a:pt x="22290" y="1016956"/>
                  <a:pt x="0" y="649101"/>
                </a:cubicBezTo>
                <a:cubicBezTo>
                  <a:pt x="-22290" y="281246"/>
                  <a:pt x="17631" y="308711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54C00"/>
            </a:solidFill>
            <a:extLst>
              <a:ext uri="{C807C97D-BFC1-408E-A445-0C87EB9F89A2}">
                <ask:lineSketchStyleProps xmlns:ask="http://schemas.microsoft.com/office/drawing/2018/sketchyshapes" sd="10903976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dirty="0"/>
              <a:t>Most mangrove forests are found (think region, continent, country)…</a:t>
            </a:r>
          </a:p>
          <a:p>
            <a:endParaRPr lang="en-GB" dirty="0"/>
          </a:p>
          <a:p>
            <a:r>
              <a:rPr lang="en-GB" dirty="0"/>
              <a:t>There are no mangrove forests in…</a:t>
            </a:r>
          </a:p>
          <a:p>
            <a:endParaRPr lang="en-GB" dirty="0"/>
          </a:p>
          <a:p>
            <a:r>
              <a:rPr lang="en-GB" dirty="0"/>
              <a:t>This is because…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FE512F-1384-8C75-18EC-023A4CA49E02}"/>
              </a:ext>
            </a:extLst>
          </p:cNvPr>
          <p:cNvCxnSpPr>
            <a:cxnSpLocks/>
          </p:cNvCxnSpPr>
          <p:nvPr/>
        </p:nvCxnSpPr>
        <p:spPr>
          <a:xfrm flipV="1">
            <a:off x="743773" y="4804195"/>
            <a:ext cx="5789383" cy="1822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9E78D2-52FF-B9E1-B60A-DD3E96A4CF21}"/>
              </a:ext>
            </a:extLst>
          </p:cNvPr>
          <p:cNvCxnSpPr>
            <a:cxnSpLocks/>
          </p:cNvCxnSpPr>
          <p:nvPr/>
        </p:nvCxnSpPr>
        <p:spPr>
          <a:xfrm flipV="1">
            <a:off x="743773" y="4457137"/>
            <a:ext cx="5789383" cy="1822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E7942F-4669-5CB2-B312-908602E453C2}"/>
              </a:ext>
            </a:extLst>
          </p:cNvPr>
          <p:cNvCxnSpPr>
            <a:cxnSpLocks/>
          </p:cNvCxnSpPr>
          <p:nvPr/>
        </p:nvCxnSpPr>
        <p:spPr>
          <a:xfrm flipV="1">
            <a:off x="743773" y="4132945"/>
            <a:ext cx="5789383" cy="1822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E178F1E-6226-298E-5FA2-CB1D14888452}"/>
              </a:ext>
            </a:extLst>
          </p:cNvPr>
          <p:cNvSpPr txBox="1"/>
          <p:nvPr/>
        </p:nvSpPr>
        <p:spPr>
          <a:xfrm>
            <a:off x="750841" y="3902859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/>
              <a:t>Tropic of Cancer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CA9B18-890D-8EAB-B14E-CF2792C03E03}"/>
              </a:ext>
            </a:extLst>
          </p:cNvPr>
          <p:cNvSpPr txBox="1"/>
          <p:nvPr/>
        </p:nvSpPr>
        <p:spPr>
          <a:xfrm>
            <a:off x="1042972" y="4221088"/>
            <a:ext cx="630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/>
              <a:t>Equator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6EBEFE-0C13-3F31-6038-FBE58F5323BD}"/>
              </a:ext>
            </a:extLst>
          </p:cNvPr>
          <p:cNvSpPr txBox="1"/>
          <p:nvPr/>
        </p:nvSpPr>
        <p:spPr>
          <a:xfrm>
            <a:off x="722370" y="4581128"/>
            <a:ext cx="1271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/>
              <a:t>Tropic of Capricorn</a:t>
            </a:r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C60D9D23-0D15-6F35-05B1-CD77A1AAD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7272"/>
            <a:ext cx="1674672" cy="8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00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4D07A-492B-A504-FB0B-5398241129C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1415B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Mahoot Island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EAA9E-A721-6619-5AB4-ACC252283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060575"/>
            <a:ext cx="8352928" cy="3600673"/>
          </a:xfrm>
        </p:spPr>
        <p:txBody>
          <a:bodyPr/>
          <a:lstStyle/>
          <a:p>
            <a:pPr>
              <a:buClr>
                <a:srgbClr val="01415B"/>
              </a:buClr>
            </a:pPr>
            <a:r>
              <a:rPr lang="en-GB" sz="2800" dirty="0"/>
              <a:t>Mahoot (Mahout) Island is Oman’s largest natural mangrove forest.</a:t>
            </a:r>
          </a:p>
          <a:p>
            <a:pPr>
              <a:buClr>
                <a:srgbClr val="01415B"/>
              </a:buClr>
            </a:pPr>
            <a:r>
              <a:rPr lang="en-GB" sz="2800" dirty="0"/>
              <a:t>Like many mangrove forests, this amazing natural resource is coming under threat. </a:t>
            </a:r>
          </a:p>
          <a:p>
            <a:pPr>
              <a:buClr>
                <a:srgbClr val="01415B"/>
              </a:buClr>
            </a:pPr>
            <a:r>
              <a:rPr lang="en-GB" sz="2800" dirty="0"/>
              <a:t>Complete the carousel activity to locate the island as well as identify some of its threats, importance and how people in Oman are helping to restore mangrove forests like Mahoot.  </a:t>
            </a:r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C8F80064-BF27-0E8B-0E04-57BA46263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7272"/>
            <a:ext cx="1674672" cy="8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0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5FF2-BCBB-1FE2-BD50-64BF4FEF72D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70005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What do you now know…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26B4D-6DC7-109C-8B50-DD1476CB3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580" y="2170584"/>
            <a:ext cx="7922840" cy="3096617"/>
          </a:xfrm>
        </p:spPr>
        <p:txBody>
          <a:bodyPr/>
          <a:lstStyle/>
          <a:p>
            <a:pPr>
              <a:buClr>
                <a:srgbClr val="B70005"/>
              </a:buClr>
            </a:pPr>
            <a:r>
              <a:rPr lang="en-GB" sz="3200" dirty="0"/>
              <a:t>Have a look at another question someone wrote at the start of this lesson.</a:t>
            </a:r>
          </a:p>
          <a:p>
            <a:pPr>
              <a:buClr>
                <a:srgbClr val="B70005"/>
              </a:buClr>
            </a:pPr>
            <a:r>
              <a:rPr lang="en-GB" sz="3200" dirty="0"/>
              <a:t>Write an answer using what you have learnt in today’s lesson. </a:t>
            </a:r>
          </a:p>
          <a:p>
            <a:pPr>
              <a:buClr>
                <a:srgbClr val="B70005"/>
              </a:buClr>
            </a:pPr>
            <a:r>
              <a:rPr lang="en-GB" sz="3200" dirty="0"/>
              <a:t>Now, see if you can answer any others from the class. </a:t>
            </a:r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23F4576F-F791-03CC-84F7-C3AB2706D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7272"/>
            <a:ext cx="1674672" cy="8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52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8388A-47A1-50CF-F0BF-9C3DB573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Station 1: Location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89AA0-B6D5-2762-FE77-A49D149BE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808683"/>
            <a:ext cx="8712968" cy="4068589"/>
          </a:xfrm>
        </p:spPr>
        <p:txBody>
          <a:bodyPr/>
          <a:lstStyle/>
          <a:p>
            <a:r>
              <a:rPr lang="en-GB" sz="2800" dirty="0"/>
              <a:t>Using an online or physical atlas to help you, annotate around the map of Mahoot Island describing its location. Think about using compass directions and nearby landmarks/settlements to help. </a:t>
            </a:r>
          </a:p>
          <a:p>
            <a:r>
              <a:rPr lang="en-GB" sz="2800" dirty="0"/>
              <a:t>Add any other useful information which helps describe Mahoot Island.</a:t>
            </a:r>
          </a:p>
          <a:p>
            <a:r>
              <a:rPr lang="en-GB" sz="2800" dirty="0"/>
              <a:t>Is there anything similar/different to the location of Mahoot Island and other mangrove forests? </a:t>
            </a:r>
          </a:p>
          <a:p>
            <a:endParaRPr lang="en-GB" sz="2800" dirty="0"/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4A7E75AB-1234-9A4E-254D-16B009F2A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7272"/>
            <a:ext cx="1674672" cy="8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25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D609C-3387-05DB-BE54-4A2BAC76D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260648"/>
            <a:ext cx="5760640" cy="848246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900" b="1" kern="1200" dirty="0">
                <a:solidFill>
                  <a:schemeClr val="tx1"/>
                </a:solidFill>
              </a:rPr>
              <a:t>Station 2: Importance</a:t>
            </a:r>
          </a:p>
        </p:txBody>
      </p:sp>
      <p:pic>
        <p:nvPicPr>
          <p:cNvPr id="9" name="Picture 8" descr="A bird flying over water&#10;&#10;Description automatically generated">
            <a:extLst>
              <a:ext uri="{FF2B5EF4-FFF2-40B4-BE49-F238E27FC236}">
                <a16:creationId xmlns:a16="http://schemas.microsoft.com/office/drawing/2014/main" id="{4D798B4C-97EE-BA44-390F-B6B0B0130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09" b="3"/>
          <a:stretch/>
        </p:blipFill>
        <p:spPr>
          <a:xfrm>
            <a:off x="152761" y="2564904"/>
            <a:ext cx="2848049" cy="2787803"/>
          </a:xfrm>
          <a:prstGeom prst="rect">
            <a:avLst/>
          </a:prstGeom>
        </p:spPr>
      </p:pic>
      <p:pic>
        <p:nvPicPr>
          <p:cNvPr id="7" name="Picture 6" descr="A person in a hat catching a fish in a river&#10;&#10;Description automatically generated">
            <a:extLst>
              <a:ext uri="{FF2B5EF4-FFF2-40B4-BE49-F238E27FC236}">
                <a16:creationId xmlns:a16="http://schemas.microsoft.com/office/drawing/2014/main" id="{71161A0A-F5D6-84F4-EC4D-7EEF7204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r="15451" b="3"/>
          <a:stretch/>
        </p:blipFill>
        <p:spPr>
          <a:xfrm>
            <a:off x="3144876" y="2564904"/>
            <a:ext cx="2861254" cy="2787803"/>
          </a:xfrm>
          <a:prstGeom prst="rect">
            <a:avLst/>
          </a:prstGeom>
        </p:spPr>
      </p:pic>
      <p:pic>
        <p:nvPicPr>
          <p:cNvPr id="5" name="Picture 4" descr="A drawing of a river with trees and a person in a boat&#10;&#10;Description automatically generated">
            <a:extLst>
              <a:ext uri="{FF2B5EF4-FFF2-40B4-BE49-F238E27FC236}">
                <a16:creationId xmlns:a16="http://schemas.microsoft.com/office/drawing/2014/main" id="{43B7C63A-3551-0AF5-053E-BE69D6C59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-2"/>
          <a:stretch/>
        </p:blipFill>
        <p:spPr>
          <a:xfrm>
            <a:off x="6143190" y="2564904"/>
            <a:ext cx="2849467" cy="2787803"/>
          </a:xfrm>
          <a:prstGeom prst="rect">
            <a:avLst/>
          </a:prstGeom>
        </p:spPr>
      </p:pic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D8B1DDA0-4591-4AA1-180F-7B224FE58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7272"/>
            <a:ext cx="1674672" cy="877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DA6E51-1C6B-58AA-5F19-B7112777E6EE}"/>
              </a:ext>
            </a:extLst>
          </p:cNvPr>
          <p:cNvSpPr txBox="1"/>
          <p:nvPr/>
        </p:nvSpPr>
        <p:spPr>
          <a:xfrm>
            <a:off x="129839" y="5340131"/>
            <a:ext cx="28480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Image Credit: Bitnik Gao, Pexels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CBE6C4-41F1-78FE-5B6D-59ACB44E507B}"/>
              </a:ext>
            </a:extLst>
          </p:cNvPr>
          <p:cNvSpPr txBox="1"/>
          <p:nvPr/>
        </p:nvSpPr>
        <p:spPr>
          <a:xfrm>
            <a:off x="3114948" y="5352707"/>
            <a:ext cx="28480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Image Credit</a:t>
            </a:r>
            <a:r>
              <a:rPr lang="en-GB" sz="1000"/>
              <a:t>: Ravena Lages</a:t>
            </a:r>
            <a:r>
              <a:rPr lang="en-GB" sz="1000" dirty="0"/>
              <a:t>, Pexels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96B36-2E2E-272F-848C-352BB470BFB9}"/>
              </a:ext>
            </a:extLst>
          </p:cNvPr>
          <p:cNvSpPr txBox="1"/>
          <p:nvPr/>
        </p:nvSpPr>
        <p:spPr>
          <a:xfrm>
            <a:off x="6121686" y="5340130"/>
            <a:ext cx="28480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Image Credit: </a:t>
            </a:r>
            <a:r>
              <a:rPr lang="en-GB" sz="1000" dirty="0" err="1"/>
              <a:t>Sketchplanations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01243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13737-C4C0-095F-7611-2B6F212D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Station 3: Threats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525B4-A9CD-8921-C3EB-880FBA13A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6" y="2082018"/>
            <a:ext cx="8200367" cy="36512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/>
              <a:t>Here are five threats to the mangrove forests in Oman: </a:t>
            </a:r>
          </a:p>
          <a:p>
            <a:pPr marL="0" indent="0">
              <a:buNone/>
            </a:pPr>
            <a:endParaRPr lang="en-GB" sz="1600" dirty="0"/>
          </a:p>
          <a:p>
            <a:pPr marL="385763" indent="-385763">
              <a:buFont typeface="+mj-lt"/>
              <a:buAutoNum type="arabicPeriod"/>
            </a:pPr>
            <a:r>
              <a:rPr lang="en-GB" sz="1600" b="1" dirty="0"/>
              <a:t>Overexploitation of Trees: </a:t>
            </a:r>
            <a:r>
              <a:rPr lang="en-GB" sz="1600" dirty="0"/>
              <a:t>Excessive cutting of mangrove trees without awareness of their ecological importance.</a:t>
            </a:r>
          </a:p>
          <a:p>
            <a:pPr marL="385763" indent="-385763">
              <a:buFont typeface="+mj-lt"/>
              <a:buAutoNum type="arabicPeriod"/>
            </a:pPr>
            <a:r>
              <a:rPr lang="en-GB" sz="1600" b="1" dirty="0"/>
              <a:t>Grazing by Livestock: </a:t>
            </a:r>
            <a:r>
              <a:rPr lang="en-GB" sz="1600" dirty="0"/>
              <a:t>Livestock grazing in mangroves, as they are seen as a rich source of food.</a:t>
            </a:r>
          </a:p>
          <a:p>
            <a:pPr marL="385763" indent="-385763">
              <a:buFont typeface="+mj-lt"/>
              <a:buAutoNum type="arabicPeriod"/>
            </a:pPr>
            <a:r>
              <a:rPr lang="en-GB" sz="1600" b="1" dirty="0"/>
              <a:t>Human Interference: </a:t>
            </a:r>
            <a:r>
              <a:rPr lang="en-GB" sz="1600" dirty="0"/>
              <a:t>Use of mangroves as public parks, leading to waste dumping, marine animal hunting, and neglect.</a:t>
            </a:r>
          </a:p>
          <a:p>
            <a:pPr marL="385763" indent="-385763">
              <a:buFont typeface="+mj-lt"/>
              <a:buAutoNum type="arabicPeriod"/>
            </a:pPr>
            <a:r>
              <a:rPr lang="en-GB" sz="1600" b="1" dirty="0"/>
              <a:t>Pollution and Development: </a:t>
            </a:r>
            <a:r>
              <a:rPr lang="en-GB" sz="1600" dirty="0"/>
              <a:t>Impacts from coastal salinity, rising seawater temperatures, pollution, and development activities such as construction of bridges and islands.</a:t>
            </a:r>
          </a:p>
          <a:p>
            <a:pPr marL="385763" indent="-385763">
              <a:buFont typeface="+mj-lt"/>
              <a:buAutoNum type="arabicPeriod"/>
            </a:pPr>
            <a:r>
              <a:rPr lang="en-GB" sz="1600" b="1" dirty="0"/>
              <a:t>Climate Change: </a:t>
            </a:r>
            <a:r>
              <a:rPr lang="en-GB" sz="1600" dirty="0"/>
              <a:t>Exacerbates the damage caused by human activities like fuelwood harvesting and grazing. </a:t>
            </a:r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41EB78BA-44CD-F551-1B7D-FE8F8FE5D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7272"/>
            <a:ext cx="1674672" cy="8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2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BFD2-1708-1FE3-0514-4C3254F7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Station 4: Solutions / Futures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DB32D-446E-92AC-1C39-869F26F86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060575"/>
            <a:ext cx="8210872" cy="3959225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GB" dirty="0"/>
              <a:t>Listen the following sections (5min 30sec - 7min 50sec) and (11min 20 sec – 12 min 07 sec) of the podcast (linked </a:t>
            </a: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dirty="0"/>
              <a:t>). You can also use the QR code below. 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Using the podcast, complete the gap fill exercise on your sheet.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93129-5DC6-8A28-D68A-A28E042D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579" y="4807442"/>
            <a:ext cx="1653194" cy="1653194"/>
          </a:xfrm>
          <a:prstGeom prst="rect">
            <a:avLst/>
          </a:prstGeom>
        </p:spPr>
      </p:pic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995B166F-4C82-74AF-525C-3BBEB9683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7272"/>
            <a:ext cx="1674672" cy="8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97471"/>
      </p:ext>
    </p:extLst>
  </p:cSld>
  <p:clrMapOvr>
    <a:masterClrMapping/>
  </p:clrMapOvr>
</p:sld>
</file>

<file path=ppt/theme/theme1.xml><?xml version="1.0" encoding="utf-8"?>
<a:theme xmlns:a="http://schemas.openxmlformats.org/drawingml/2006/main" name="RGS-IBG master slide">
  <a:themeElements>
    <a:clrScheme name="RGS-IBG master slide 8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336699"/>
      </a:hlink>
      <a:folHlink>
        <a:srgbClr val="808080"/>
      </a:folHlink>
    </a:clrScheme>
    <a:fontScheme name="RGS-IBG master slid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GS-IBG master slide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8B09AEAC5F5243A0949F91B324FB69" ma:contentTypeVersion="18" ma:contentTypeDescription="Create a new document." ma:contentTypeScope="" ma:versionID="80b6d4c330bd052135854d6547464b9e">
  <xsd:schema xmlns:xsd="http://www.w3.org/2001/XMLSchema" xmlns:xs="http://www.w3.org/2001/XMLSchema" xmlns:p="http://schemas.microsoft.com/office/2006/metadata/properties" xmlns:ns2="cd97f3f7-55af-4798-b3a1-fe70b13b3c36" xmlns:ns3="0515a49c-d695-4170-b908-46c0a4a404c6" targetNamespace="http://schemas.microsoft.com/office/2006/metadata/properties" ma:root="true" ma:fieldsID="612ded6ac3ecb0adab5874307195783d" ns2:_="" ns3:_="">
    <xsd:import namespace="cd97f3f7-55af-4798-b3a1-fe70b13b3c36"/>
    <xsd:import namespace="0515a49c-d695-4170-b908-46c0a4a404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7f3f7-55af-4798-b3a1-fe70b13b3c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8661125-99c8-487d-84bf-1ca27cde5d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5a49c-d695-4170-b908-46c0a4a404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ec90089-538b-4d2c-8a1d-ff12a2002a92}" ma:internalName="TaxCatchAll" ma:showField="CatchAllData" ma:web="0515a49c-d695-4170-b908-46c0a4a404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15a49c-d695-4170-b908-46c0a4a404c6" xsi:nil="true"/>
    <lcf76f155ced4ddcb4097134ff3c332f xmlns="cd97f3f7-55af-4798-b3a1-fe70b13b3c3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59D8D3-11D4-4D22-A938-C41BF69FD0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7f3f7-55af-4798-b3a1-fe70b13b3c36"/>
    <ds:schemaRef ds:uri="0515a49c-d695-4170-b908-46c0a4a404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CB5070-F146-4A7B-AC75-1410A7E76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D20903-DC9D-43E6-BCF7-2B94FC845333}">
  <ds:schemaRefs>
    <ds:schemaRef ds:uri="http://schemas.microsoft.com/office/2006/metadata/properties"/>
    <ds:schemaRef ds:uri="http://schemas.microsoft.com/office/infopath/2007/PartnerControls"/>
    <ds:schemaRef ds:uri="0515a49c-d695-4170-b908-46c0a4a404c6"/>
    <ds:schemaRef ds:uri="cd97f3f7-55af-4798-b3a1-fe70b13b3c3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RGS-IBG Powerpoint template</Template>
  <TotalTime>18</TotalTime>
  <Words>581</Words>
  <Application>Microsoft Office PowerPoint</Application>
  <PresentationFormat>On-screen Show (4:3)</PresentationFormat>
  <Paragraphs>59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Helvetica</vt:lpstr>
      <vt:lpstr>Times New Roman</vt:lpstr>
      <vt:lpstr>Wingdings</vt:lpstr>
      <vt:lpstr>RGS-IBG master slide</vt:lpstr>
      <vt:lpstr>PowerPoint Presentation</vt:lpstr>
      <vt:lpstr>Mahoot Island Mangroves</vt:lpstr>
      <vt:lpstr>Location of the World’s mangrove forests</vt:lpstr>
      <vt:lpstr>Mahoot Island</vt:lpstr>
      <vt:lpstr>What do you now know…</vt:lpstr>
      <vt:lpstr>Station 1: Location </vt:lpstr>
      <vt:lpstr>Station 2: Importance</vt:lpstr>
      <vt:lpstr>Station 3: Threats</vt:lpstr>
      <vt:lpstr>Station 4: Solutions / Futures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Rachel Owen</dc:creator>
  <cp:lastModifiedBy>Rachel Owen</cp:lastModifiedBy>
  <cp:revision>1</cp:revision>
  <dcterms:created xsi:type="dcterms:W3CDTF">2024-05-31T14:53:15Z</dcterms:created>
  <dcterms:modified xsi:type="dcterms:W3CDTF">2025-03-20T11:38:01Z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0x010100758B09AEAC5F5243A0949F91B324FB69</vt:lpwstr>
  </property>
  <property fmtid="{D5CDD505-2E9C-101B-9397-08002B2CF9AE}" pid="3" name="MediaServiceImageTags">
    <vt:lpwstr/>
  </property>
</Properties>
</file>