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9"/>
  </p:notesMasterIdLst>
  <p:sldIdLst>
    <p:sldId id="293" r:id="rId5"/>
    <p:sldId id="292" r:id="rId6"/>
    <p:sldId id="288" r:id="rId7"/>
    <p:sldId id="282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444A64-E6D9-4782-85F3-F2257DF107F8}">
          <p14:sldIdLst>
            <p14:sldId id="293"/>
            <p14:sldId id="292"/>
            <p14:sldId id="28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5"/>
    <a:srgbClr val="F54C00"/>
    <a:srgbClr val="740160"/>
    <a:srgbClr val="797E01"/>
    <a:srgbClr val="01415B"/>
    <a:srgbClr val="D6621A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3F79B-3190-4DBD-AF4F-7D219DCA1957}" v="11" dt="2025-08-21T09:33:41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howGuides="1">
      <p:cViewPr varScale="1">
        <p:scale>
          <a:sx n="77" d="100"/>
          <a:sy n="77" d="100"/>
        </p:scale>
        <p:origin x="108" y="618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Owen" userId="6c12c0a3-2525-4066-8047-0fb9dd12e67f" providerId="ADAL" clId="{1D48107D-5C71-421A-B88F-AD9486A8A62B}"/>
    <pc:docChg chg="custSel addSld delSld modSld">
      <pc:chgData name="Rachel Owen" userId="6c12c0a3-2525-4066-8047-0fb9dd12e67f" providerId="ADAL" clId="{1D48107D-5C71-421A-B88F-AD9486A8A62B}" dt="2025-07-18T13:31:00.585" v="77" actId="12"/>
      <pc:docMkLst>
        <pc:docMk/>
      </pc:docMkLst>
      <pc:sldChg chg="addSp modSp mod">
        <pc:chgData name="Rachel Owen" userId="6c12c0a3-2525-4066-8047-0fb9dd12e67f" providerId="ADAL" clId="{1D48107D-5C71-421A-B88F-AD9486A8A62B}" dt="2025-07-18T13:30:46.867" v="75" actId="12"/>
        <pc:sldMkLst>
          <pc:docMk/>
          <pc:sldMk cId="0" sldId="281"/>
        </pc:sldMkLst>
      </pc:sldChg>
      <pc:sldChg chg="addSp modSp mod">
        <pc:chgData name="Rachel Owen" userId="6c12c0a3-2525-4066-8047-0fb9dd12e67f" providerId="ADAL" clId="{1D48107D-5C71-421A-B88F-AD9486A8A62B}" dt="2025-07-18T13:30:34.348" v="73" actId="12"/>
        <pc:sldMkLst>
          <pc:docMk/>
          <pc:sldMk cId="0" sldId="282"/>
        </pc:sldMkLst>
      </pc:sldChg>
      <pc:sldChg chg="addSp modSp mod">
        <pc:chgData name="Rachel Owen" userId="6c12c0a3-2525-4066-8047-0fb9dd12e67f" providerId="ADAL" clId="{1D48107D-5C71-421A-B88F-AD9486A8A62B}" dt="2025-07-18T13:29:32.950" v="67" actId="12"/>
        <pc:sldMkLst>
          <pc:docMk/>
          <pc:sldMk cId="0" sldId="288"/>
        </pc:sldMkLst>
      </pc:sldChg>
      <pc:sldChg chg="addSp modSp mod">
        <pc:chgData name="Rachel Owen" userId="6c12c0a3-2525-4066-8047-0fb9dd12e67f" providerId="ADAL" clId="{1D48107D-5C71-421A-B88F-AD9486A8A62B}" dt="2025-07-18T13:31:00.585" v="77" actId="12"/>
        <pc:sldMkLst>
          <pc:docMk/>
          <pc:sldMk cId="0" sldId="289"/>
        </pc:sldMkLst>
      </pc:sldChg>
      <pc:sldChg chg="addSp modSp mod">
        <pc:chgData name="Rachel Owen" userId="6c12c0a3-2525-4066-8047-0fb9dd12e67f" providerId="ADAL" clId="{1D48107D-5C71-421A-B88F-AD9486A8A62B}" dt="2025-07-18T13:30:18.931" v="71" actId="12"/>
        <pc:sldMkLst>
          <pc:docMk/>
          <pc:sldMk cId="0" sldId="292"/>
        </pc:sldMkLst>
      </pc:sldChg>
      <pc:sldChg chg="addSp delSp modSp new mod modClrScheme chgLayout">
        <pc:chgData name="Rachel Owen" userId="6c12c0a3-2525-4066-8047-0fb9dd12e67f" providerId="ADAL" clId="{1D48107D-5C71-421A-B88F-AD9486A8A62B}" dt="2025-07-18T13:28:47.088" v="58" actId="14100"/>
        <pc:sldMkLst>
          <pc:docMk/>
          <pc:sldMk cId="3323954352" sldId="293"/>
        </pc:sldMkLst>
      </pc:sldChg>
      <pc:sldChg chg="del">
        <pc:chgData name="Rachel Owen" userId="6c12c0a3-2525-4066-8047-0fb9dd12e67f" providerId="ADAL" clId="{1D48107D-5C71-421A-B88F-AD9486A8A62B}" dt="2025-07-18T13:26:11.991" v="0" actId="47"/>
        <pc:sldMkLst>
          <pc:docMk/>
          <pc:sldMk cId="0" sldId="299"/>
        </pc:sldMkLst>
      </pc:sldChg>
    </pc:docChg>
  </pc:docChgLst>
  <pc:docChgLst>
    <pc:chgData name="Rachel Owen" userId="6c12c0a3-2525-4066-8047-0fb9dd12e67f" providerId="ADAL" clId="{BFD3F79B-3190-4DBD-AF4F-7D219DCA1957}"/>
    <pc:docChg chg="modSld">
      <pc:chgData name="Rachel Owen" userId="6c12c0a3-2525-4066-8047-0fb9dd12e67f" providerId="ADAL" clId="{BFD3F79B-3190-4DBD-AF4F-7D219DCA1957}" dt="2025-08-21T09:33:41.879" v="9" actId="20577"/>
      <pc:docMkLst>
        <pc:docMk/>
      </pc:docMkLst>
      <pc:sldChg chg="modSp">
        <pc:chgData name="Rachel Owen" userId="6c12c0a3-2525-4066-8047-0fb9dd12e67f" providerId="ADAL" clId="{BFD3F79B-3190-4DBD-AF4F-7D219DCA1957}" dt="2025-08-21T09:33:41.879" v="9" actId="20577"/>
        <pc:sldMkLst>
          <pc:docMk/>
          <pc:sldMk cId="0" sldId="282"/>
        </pc:sldMkLst>
        <pc:spChg chg="mod">
          <ac:chgData name="Rachel Owen" userId="6c12c0a3-2525-4066-8047-0fb9dd12e67f" providerId="ADAL" clId="{BFD3F79B-3190-4DBD-AF4F-7D219DCA1957}" dt="2025-08-21T09:33:41.879" v="9" actId="20577"/>
          <ac:spMkLst>
            <pc:docMk/>
            <pc:sldMk cId="0" sldId="282"/>
            <ac:spMk id="9" creationId="{B3561CA5-1C03-D72A-AEA2-9F115A6F6173}"/>
          </ac:spMkLst>
        </pc:spChg>
      </pc:sldChg>
    </pc:docChg>
  </pc:docChgLst>
  <pc:docChgLst>
    <pc:chgData name="Rachel Owen" userId="6c12c0a3-2525-4066-8047-0fb9dd12e67f" providerId="ADAL" clId="{82D8F21F-861A-478E-8C6E-82B71AC8DCF9}"/>
    <pc:docChg chg="custSel addSld delSld modSld addSection delSection modSection">
      <pc:chgData name="Rachel Owen" userId="6c12c0a3-2525-4066-8047-0fb9dd12e67f" providerId="ADAL" clId="{82D8F21F-861A-478E-8C6E-82B71AC8DCF9}" dt="2025-07-25T15:19:53.241" v="1736" actId="17851"/>
      <pc:docMkLst>
        <pc:docMk/>
      </pc:docMkLst>
      <pc:sldChg chg="del">
        <pc:chgData name="Rachel Owen" userId="6c12c0a3-2525-4066-8047-0fb9dd12e67f" providerId="ADAL" clId="{82D8F21F-861A-478E-8C6E-82B71AC8DCF9}" dt="2025-07-25T09:19:00.446" v="1710" actId="47"/>
        <pc:sldMkLst>
          <pc:docMk/>
          <pc:sldMk cId="0" sldId="281"/>
        </pc:sldMkLst>
      </pc:sldChg>
      <pc:sldChg chg="addSp delSp modSp mod modAnim modNotesTx">
        <pc:chgData name="Rachel Owen" userId="6c12c0a3-2525-4066-8047-0fb9dd12e67f" providerId="ADAL" clId="{82D8F21F-861A-478E-8C6E-82B71AC8DCF9}" dt="2025-07-25T09:18:47.575" v="1709" actId="20577"/>
        <pc:sldMkLst>
          <pc:docMk/>
          <pc:sldMk cId="0" sldId="282"/>
        </pc:sldMkLst>
        <pc:spChg chg="mod">
          <ac:chgData name="Rachel Owen" userId="6c12c0a3-2525-4066-8047-0fb9dd12e67f" providerId="ADAL" clId="{82D8F21F-861A-478E-8C6E-82B71AC8DCF9}" dt="2025-07-25T08:57:47.388" v="993" actId="20577"/>
          <ac:spMkLst>
            <pc:docMk/>
            <pc:sldMk cId="0" sldId="282"/>
            <ac:spMk id="7" creationId="{00000000-0000-0000-0000-000000000000}"/>
          </ac:spMkLst>
        </pc:spChg>
        <pc:spChg chg="add mod">
          <ac:chgData name="Rachel Owen" userId="6c12c0a3-2525-4066-8047-0fb9dd12e67f" providerId="ADAL" clId="{82D8F21F-861A-478E-8C6E-82B71AC8DCF9}" dt="2025-07-25T09:08:06.877" v="1346"/>
          <ac:spMkLst>
            <pc:docMk/>
            <pc:sldMk cId="0" sldId="282"/>
            <ac:spMk id="9" creationId="{B3561CA5-1C03-D72A-AEA2-9F115A6F6173}"/>
          </ac:spMkLst>
        </pc:spChg>
        <pc:spChg chg="add mod">
          <ac:chgData name="Rachel Owen" userId="6c12c0a3-2525-4066-8047-0fb9dd12e67f" providerId="ADAL" clId="{82D8F21F-861A-478E-8C6E-82B71AC8DCF9}" dt="2025-07-25T09:09:28.396" v="1518"/>
          <ac:spMkLst>
            <pc:docMk/>
            <pc:sldMk cId="0" sldId="282"/>
            <ac:spMk id="10" creationId="{DA968B79-C6D3-8EAB-2C9B-2CB7B58FAD98}"/>
          </ac:spMkLst>
        </pc:spChg>
        <pc:picChg chg="add mod">
          <ac:chgData name="Rachel Owen" userId="6c12c0a3-2525-4066-8047-0fb9dd12e67f" providerId="ADAL" clId="{82D8F21F-861A-478E-8C6E-82B71AC8DCF9}" dt="2025-07-25T09:00:17.971" v="1009" actId="1076"/>
          <ac:picMkLst>
            <pc:docMk/>
            <pc:sldMk cId="0" sldId="282"/>
            <ac:picMk id="5" creationId="{A97E6F63-2BCF-F93C-045B-7AC01184D5C5}"/>
          </ac:picMkLst>
        </pc:picChg>
        <pc:picChg chg="add mod">
          <ac:chgData name="Rachel Owen" userId="6c12c0a3-2525-4066-8047-0fb9dd12e67f" providerId="ADAL" clId="{82D8F21F-861A-478E-8C6E-82B71AC8DCF9}" dt="2025-07-25T09:00:41.643" v="1011" actId="1076"/>
          <ac:picMkLst>
            <pc:docMk/>
            <pc:sldMk cId="0" sldId="282"/>
            <ac:picMk id="8" creationId="{99CE0B94-ED29-CEA5-7A76-3432C026A3CE}"/>
          </ac:picMkLst>
        </pc:picChg>
      </pc:sldChg>
      <pc:sldChg chg="modSp mod">
        <pc:chgData name="Rachel Owen" userId="6c12c0a3-2525-4066-8047-0fb9dd12e67f" providerId="ADAL" clId="{82D8F21F-861A-478E-8C6E-82B71AC8DCF9}" dt="2025-07-25T08:48:42.283" v="978" actId="33524"/>
        <pc:sldMkLst>
          <pc:docMk/>
          <pc:sldMk cId="0" sldId="288"/>
        </pc:sldMkLst>
        <pc:spChg chg="mod">
          <ac:chgData name="Rachel Owen" userId="6c12c0a3-2525-4066-8047-0fb9dd12e67f" providerId="ADAL" clId="{82D8F21F-861A-478E-8C6E-82B71AC8DCF9}" dt="2025-07-25T08:46:30.804" v="551" actId="20577"/>
          <ac:spMkLst>
            <pc:docMk/>
            <pc:sldMk cId="0" sldId="288"/>
            <ac:spMk id="6" creationId="{00000000-0000-0000-0000-000000000000}"/>
          </ac:spMkLst>
        </pc:spChg>
        <pc:spChg chg="mod">
          <ac:chgData name="Rachel Owen" userId="6c12c0a3-2525-4066-8047-0fb9dd12e67f" providerId="ADAL" clId="{82D8F21F-861A-478E-8C6E-82B71AC8DCF9}" dt="2025-07-25T08:48:42.283" v="978" actId="33524"/>
          <ac:spMkLst>
            <pc:docMk/>
            <pc:sldMk cId="0" sldId="288"/>
            <ac:spMk id="50185" creationId="{00000000-0000-0000-0000-000000000000}"/>
          </ac:spMkLst>
        </pc:spChg>
      </pc:sldChg>
      <pc:sldChg chg="del">
        <pc:chgData name="Rachel Owen" userId="6c12c0a3-2525-4066-8047-0fb9dd12e67f" providerId="ADAL" clId="{82D8F21F-861A-478E-8C6E-82B71AC8DCF9}" dt="2025-07-25T09:19:01.579" v="1711" actId="47"/>
        <pc:sldMkLst>
          <pc:docMk/>
          <pc:sldMk cId="0" sldId="289"/>
        </pc:sldMkLst>
      </pc:sldChg>
      <pc:sldChg chg="modSp mod modAnim">
        <pc:chgData name="Rachel Owen" userId="6c12c0a3-2525-4066-8047-0fb9dd12e67f" providerId="ADAL" clId="{82D8F21F-861A-478E-8C6E-82B71AC8DCF9}" dt="2025-07-25T08:46:05.266" v="521"/>
        <pc:sldMkLst>
          <pc:docMk/>
          <pc:sldMk cId="0" sldId="292"/>
        </pc:sldMkLst>
        <pc:spChg chg="mod">
          <ac:chgData name="Rachel Owen" userId="6c12c0a3-2525-4066-8047-0fb9dd12e67f" providerId="ADAL" clId="{82D8F21F-861A-478E-8C6E-82B71AC8DCF9}" dt="2025-07-25T08:41:31.492" v="44" actId="20577"/>
          <ac:spMkLst>
            <pc:docMk/>
            <pc:sldMk cId="0" sldId="292"/>
            <ac:spMk id="56322" creationId="{00000000-0000-0000-0000-000000000000}"/>
          </ac:spMkLst>
        </pc:spChg>
        <pc:spChg chg="mod">
          <ac:chgData name="Rachel Owen" userId="6c12c0a3-2525-4066-8047-0fb9dd12e67f" providerId="ADAL" clId="{82D8F21F-861A-478E-8C6E-82B71AC8DCF9}" dt="2025-07-25T08:44:45.793" v="520" actId="27636"/>
          <ac:spMkLst>
            <pc:docMk/>
            <pc:sldMk cId="0" sldId="292"/>
            <ac:spMk id="56327" creationId="{00000000-0000-0000-0000-000000000000}"/>
          </ac:spMkLst>
        </pc:spChg>
      </pc:sldChg>
      <pc:sldChg chg="addSp modSp mod">
        <pc:chgData name="Rachel Owen" userId="6c12c0a3-2525-4066-8047-0fb9dd12e67f" providerId="ADAL" clId="{82D8F21F-861A-478E-8C6E-82B71AC8DCF9}" dt="2025-07-25T08:41:02.319" v="20" actId="14100"/>
        <pc:sldMkLst>
          <pc:docMk/>
          <pc:sldMk cId="3323954352" sldId="293"/>
        </pc:sldMkLst>
        <pc:spChg chg="mod">
          <ac:chgData name="Rachel Owen" userId="6c12c0a3-2525-4066-8047-0fb9dd12e67f" providerId="ADAL" clId="{82D8F21F-861A-478E-8C6E-82B71AC8DCF9}" dt="2025-07-25T08:37:59.447" v="6" actId="20577"/>
          <ac:spMkLst>
            <pc:docMk/>
            <pc:sldMk cId="3323954352" sldId="293"/>
            <ac:spMk id="9" creationId="{20F88F21-B60C-5727-A19D-200F6CB971E5}"/>
          </ac:spMkLst>
        </pc:spChg>
        <pc:spChg chg="mod">
          <ac:chgData name="Rachel Owen" userId="6c12c0a3-2525-4066-8047-0fb9dd12e67f" providerId="ADAL" clId="{82D8F21F-861A-478E-8C6E-82B71AC8DCF9}" dt="2025-07-25T08:40:27.817" v="17" actId="113"/>
          <ac:spMkLst>
            <pc:docMk/>
            <pc:sldMk cId="3323954352" sldId="293"/>
            <ac:spMk id="11" creationId="{580A7A7F-000E-D95A-8366-74B395566ABF}"/>
          </ac:spMkLst>
        </pc:spChg>
        <pc:picChg chg="add mod">
          <ac:chgData name="Rachel Owen" userId="6c12c0a3-2525-4066-8047-0fb9dd12e67f" providerId="ADAL" clId="{82D8F21F-861A-478E-8C6E-82B71AC8DCF9}" dt="2025-07-25T08:41:02.319" v="20" actId="14100"/>
          <ac:picMkLst>
            <pc:docMk/>
            <pc:sldMk cId="3323954352" sldId="293"/>
            <ac:picMk id="3" creationId="{13FE5FBC-663B-29F1-2EA4-BEEC27AC4570}"/>
          </ac:picMkLst>
        </pc:picChg>
      </pc:sldChg>
      <pc:sldChg chg="modSp new del mod">
        <pc:chgData name="Rachel Owen" userId="6c12c0a3-2525-4066-8047-0fb9dd12e67f" providerId="ADAL" clId="{82D8F21F-861A-478E-8C6E-82B71AC8DCF9}" dt="2025-07-25T15:19:48.898" v="1735" actId="47"/>
        <pc:sldMkLst>
          <pc:docMk/>
          <pc:sldMk cId="1722520914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19CE3-71AA-4829-9E0C-B09923D1CB1F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A67EE-78EC-4383-9FB2-09DAE69A4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7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credits: ‘How big is a petabyte?’ Wikimedia (CC BY-SA 4.0), ‘Infographic’ </a:t>
            </a:r>
            <a:r>
              <a:rPr lang="en-GB" dirty="0" err="1"/>
              <a:t>Needpix</a:t>
            </a:r>
            <a:r>
              <a:rPr lang="en-GB" dirty="0"/>
              <a:t> (CC Public Domain)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67EE-78EC-4383-9FB2-09DAE69A45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96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0F88F21-B60C-5727-A19D-200F6CB9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/>
          <a:lstStyle/>
          <a:p>
            <a:r>
              <a:rPr lang="en-US" b="1" dirty="0"/>
              <a:t>Futures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0A7A7F-000E-D95A-8366-74B395566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068960"/>
            <a:ext cx="7010400" cy="29508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Learning Goals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Identify and justify the biggest impact of shipping for people and / or the environment.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Synthesise information to assess some solutions to the issues.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Consolidate learning by clearly presenting ideas in an accessible format.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1030D-6B98-70B4-85FC-7D5023F2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60032" y="2204864"/>
            <a:ext cx="3678138" cy="457200"/>
          </a:xfrm>
        </p:spPr>
        <p:txBody>
          <a:bodyPr/>
          <a:lstStyle/>
          <a:p>
            <a:fld id="{FE8C705F-299C-474F-A379-DEBE52F83118}" type="datetime2">
              <a:rPr lang="en-US" altLang="en-US" sz="2000" smtClean="0"/>
              <a:t>Thursday, August 21, 2025</a:t>
            </a:fld>
            <a:endParaRPr lang="en-GB" altLang="en-US" sz="2000" dirty="0"/>
          </a:p>
        </p:txBody>
      </p:sp>
      <p:pic>
        <p:nvPicPr>
          <p:cNvPr id="7" name="Picture 6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9AFB2BB4-76C9-4D46-1088-213439EDB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172952" cy="1172952"/>
          </a:xfrm>
          <a:prstGeom prst="rect">
            <a:avLst/>
          </a:prstGeom>
        </p:spPr>
      </p:pic>
      <p:pic>
        <p:nvPicPr>
          <p:cNvPr id="3" name="Graphic 2" descr="Future outline">
            <a:extLst>
              <a:ext uri="{FF2B5EF4-FFF2-40B4-BE49-F238E27FC236}">
                <a16:creationId xmlns:a16="http://schemas.microsoft.com/office/drawing/2014/main" id="{13FE5FBC-663B-29F1-2EA4-BEEC27AC4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196" y="1843429"/>
            <a:ext cx="1225531" cy="12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Impact of shipping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GB" altLang="en-US" dirty="0"/>
              <a:t>From last lesson, which do you think has the biggest impact on people and / or the environment? </a:t>
            </a:r>
          </a:p>
          <a:p>
            <a:r>
              <a:rPr lang="en-GB" altLang="en-US" dirty="0"/>
              <a:t>Either answer this examination style question: </a:t>
            </a:r>
            <a:r>
              <a:rPr lang="en-GB" altLang="en-US" i="1" dirty="0"/>
              <a:t>For one impact you have studied, explain how it affects people and / or the environment. </a:t>
            </a:r>
            <a:endParaRPr lang="en-GB" altLang="en-US" dirty="0"/>
          </a:p>
          <a:p>
            <a:r>
              <a:rPr lang="en-GB" altLang="en-US" dirty="0"/>
              <a:t>Or take a vote and explain your reasoning. </a:t>
            </a:r>
          </a:p>
        </p:txBody>
      </p:sp>
      <p:pic>
        <p:nvPicPr>
          <p:cNvPr id="2" name="Picture 1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965B51A0-B54E-146E-A8ED-5357D7CFF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172952" cy="117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Clr>
                <a:srgbClr val="01415B"/>
              </a:buClr>
            </a:pPr>
            <a:r>
              <a:rPr lang="en-GB" altLang="en-US" dirty="0"/>
              <a:t>Working in groups, you will need to visit different stations around the room to gain ideas on different solutions to the negative impacts of shipping. </a:t>
            </a:r>
          </a:p>
          <a:p>
            <a:pPr>
              <a:buClr>
                <a:srgbClr val="01415B"/>
              </a:buClr>
            </a:pPr>
            <a:r>
              <a:rPr lang="en-GB" altLang="en-US" dirty="0"/>
              <a:t>Keeping the impact, you feel is the biggest in your mind, make sure you find potential solutions for this when visiting the different stations. </a:t>
            </a:r>
          </a:p>
          <a:p>
            <a:pPr>
              <a:buClr>
                <a:srgbClr val="01415B"/>
              </a:buClr>
            </a:pPr>
            <a:endParaRPr lang="en-GB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Sustainable future of shipping</a:t>
            </a:r>
          </a:p>
        </p:txBody>
      </p:sp>
      <p:pic>
        <p:nvPicPr>
          <p:cNvPr id="2" name="Picture 1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2E22124A-94CF-A466-656F-8F19B13E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172952" cy="1172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Infographic</a:t>
            </a:r>
          </a:p>
        </p:txBody>
      </p:sp>
      <p:pic>
        <p:nvPicPr>
          <p:cNvPr id="2" name="Picture 1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28BEAACA-C9EC-F366-4670-4E1F891D8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1172952" cy="1172952"/>
          </a:xfrm>
          <a:prstGeom prst="rect">
            <a:avLst/>
          </a:prstGeom>
        </p:spPr>
      </p:pic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97E6F63-2BCF-F93C-045B-7AC01184D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86" y="1712987"/>
            <a:ext cx="3642386" cy="5013176"/>
          </a:xfrm>
          <a:prstGeom prst="rect">
            <a:avLst/>
          </a:prstGeom>
        </p:spPr>
      </p:pic>
      <p:pic>
        <p:nvPicPr>
          <p:cNvPr id="8" name="Picture 7" descr="A close-up of a cell phone screen&#10;&#10;AI-generated content may be incorrect.">
            <a:extLst>
              <a:ext uri="{FF2B5EF4-FFF2-40B4-BE49-F238E27FC236}">
                <a16:creationId xmlns:a16="http://schemas.microsoft.com/office/drawing/2014/main" id="{99CE0B94-ED29-CEA5-7A76-3432C026A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12987"/>
            <a:ext cx="1753073" cy="36814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61CA5-1C03-D72A-AEA2-9F115A6F6173}"/>
              </a:ext>
            </a:extLst>
          </p:cNvPr>
          <p:cNvSpPr txBox="1"/>
          <p:nvPr/>
        </p:nvSpPr>
        <p:spPr>
          <a:xfrm>
            <a:off x="2699792" y="1859339"/>
            <a:ext cx="2160240" cy="2862322"/>
          </a:xfrm>
          <a:custGeom>
            <a:avLst/>
            <a:gdLst>
              <a:gd name="connsiteX0" fmla="*/ 0 w 2160240"/>
              <a:gd name="connsiteY0" fmla="*/ 0 h 2862322"/>
              <a:gd name="connsiteX1" fmla="*/ 496855 w 2160240"/>
              <a:gd name="connsiteY1" fmla="*/ 0 h 2862322"/>
              <a:gd name="connsiteX2" fmla="*/ 993710 w 2160240"/>
              <a:gd name="connsiteY2" fmla="*/ 0 h 2862322"/>
              <a:gd name="connsiteX3" fmla="*/ 1512168 w 2160240"/>
              <a:gd name="connsiteY3" fmla="*/ 0 h 2862322"/>
              <a:gd name="connsiteX4" fmla="*/ 2160240 w 2160240"/>
              <a:gd name="connsiteY4" fmla="*/ 0 h 2862322"/>
              <a:gd name="connsiteX5" fmla="*/ 2160240 w 2160240"/>
              <a:gd name="connsiteY5" fmla="*/ 543841 h 2862322"/>
              <a:gd name="connsiteX6" fmla="*/ 2160240 w 2160240"/>
              <a:gd name="connsiteY6" fmla="*/ 1144929 h 2862322"/>
              <a:gd name="connsiteX7" fmla="*/ 2160240 w 2160240"/>
              <a:gd name="connsiteY7" fmla="*/ 1631524 h 2862322"/>
              <a:gd name="connsiteX8" fmla="*/ 2160240 w 2160240"/>
              <a:gd name="connsiteY8" fmla="*/ 2146742 h 2862322"/>
              <a:gd name="connsiteX9" fmla="*/ 2160240 w 2160240"/>
              <a:gd name="connsiteY9" fmla="*/ 2862322 h 2862322"/>
              <a:gd name="connsiteX10" fmla="*/ 1576975 w 2160240"/>
              <a:gd name="connsiteY10" fmla="*/ 2862322 h 2862322"/>
              <a:gd name="connsiteX11" fmla="*/ 1058518 w 2160240"/>
              <a:gd name="connsiteY11" fmla="*/ 2862322 h 2862322"/>
              <a:gd name="connsiteX12" fmla="*/ 518458 w 2160240"/>
              <a:gd name="connsiteY12" fmla="*/ 2862322 h 2862322"/>
              <a:gd name="connsiteX13" fmla="*/ 0 w 2160240"/>
              <a:gd name="connsiteY13" fmla="*/ 2862322 h 2862322"/>
              <a:gd name="connsiteX14" fmla="*/ 0 w 2160240"/>
              <a:gd name="connsiteY14" fmla="*/ 2261234 h 2862322"/>
              <a:gd name="connsiteX15" fmla="*/ 0 w 2160240"/>
              <a:gd name="connsiteY15" fmla="*/ 1746016 h 2862322"/>
              <a:gd name="connsiteX16" fmla="*/ 0 w 2160240"/>
              <a:gd name="connsiteY16" fmla="*/ 1202175 h 2862322"/>
              <a:gd name="connsiteX17" fmla="*/ 0 w 2160240"/>
              <a:gd name="connsiteY17" fmla="*/ 715580 h 2862322"/>
              <a:gd name="connsiteX18" fmla="*/ 0 w 2160240"/>
              <a:gd name="connsiteY18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0240" h="2862322" extrusionOk="0">
                <a:moveTo>
                  <a:pt x="0" y="0"/>
                </a:moveTo>
                <a:cubicBezTo>
                  <a:pt x="212406" y="828"/>
                  <a:pt x="271086" y="3489"/>
                  <a:pt x="496855" y="0"/>
                </a:cubicBezTo>
                <a:cubicBezTo>
                  <a:pt x="722625" y="-3489"/>
                  <a:pt x="754605" y="13392"/>
                  <a:pt x="993710" y="0"/>
                </a:cubicBezTo>
                <a:cubicBezTo>
                  <a:pt x="1232815" y="-13392"/>
                  <a:pt x="1364546" y="-8644"/>
                  <a:pt x="1512168" y="0"/>
                </a:cubicBezTo>
                <a:cubicBezTo>
                  <a:pt x="1659790" y="8644"/>
                  <a:pt x="1934766" y="-7612"/>
                  <a:pt x="2160240" y="0"/>
                </a:cubicBezTo>
                <a:cubicBezTo>
                  <a:pt x="2177388" y="118683"/>
                  <a:pt x="2160494" y="392929"/>
                  <a:pt x="2160240" y="543841"/>
                </a:cubicBezTo>
                <a:cubicBezTo>
                  <a:pt x="2159986" y="694753"/>
                  <a:pt x="2176731" y="866759"/>
                  <a:pt x="2160240" y="1144929"/>
                </a:cubicBezTo>
                <a:cubicBezTo>
                  <a:pt x="2143749" y="1423099"/>
                  <a:pt x="2142896" y="1405182"/>
                  <a:pt x="2160240" y="1631524"/>
                </a:cubicBezTo>
                <a:cubicBezTo>
                  <a:pt x="2177584" y="1857867"/>
                  <a:pt x="2148387" y="2027317"/>
                  <a:pt x="2160240" y="2146742"/>
                </a:cubicBezTo>
                <a:cubicBezTo>
                  <a:pt x="2172093" y="2266167"/>
                  <a:pt x="2178422" y="2658604"/>
                  <a:pt x="2160240" y="2862322"/>
                </a:cubicBezTo>
                <a:cubicBezTo>
                  <a:pt x="1982825" y="2879738"/>
                  <a:pt x="1736371" y="2855805"/>
                  <a:pt x="1576975" y="2862322"/>
                </a:cubicBezTo>
                <a:cubicBezTo>
                  <a:pt x="1417579" y="2868839"/>
                  <a:pt x="1182765" y="2848333"/>
                  <a:pt x="1058518" y="2862322"/>
                </a:cubicBezTo>
                <a:cubicBezTo>
                  <a:pt x="934271" y="2876311"/>
                  <a:pt x="668760" y="2856382"/>
                  <a:pt x="518458" y="2862322"/>
                </a:cubicBezTo>
                <a:cubicBezTo>
                  <a:pt x="368156" y="2868262"/>
                  <a:pt x="213046" y="2886917"/>
                  <a:pt x="0" y="2862322"/>
                </a:cubicBezTo>
                <a:cubicBezTo>
                  <a:pt x="2093" y="2685842"/>
                  <a:pt x="-13852" y="2479044"/>
                  <a:pt x="0" y="2261234"/>
                </a:cubicBezTo>
                <a:cubicBezTo>
                  <a:pt x="13852" y="2043424"/>
                  <a:pt x="-4174" y="1860516"/>
                  <a:pt x="0" y="1746016"/>
                </a:cubicBezTo>
                <a:cubicBezTo>
                  <a:pt x="4174" y="1631516"/>
                  <a:pt x="-25276" y="1371725"/>
                  <a:pt x="0" y="1202175"/>
                </a:cubicBezTo>
                <a:cubicBezTo>
                  <a:pt x="25276" y="1032625"/>
                  <a:pt x="-16010" y="852850"/>
                  <a:pt x="0" y="715580"/>
                </a:cubicBezTo>
                <a:cubicBezTo>
                  <a:pt x="16010" y="578311"/>
                  <a:pt x="17449" y="14321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B70005"/>
            </a:solidFill>
            <a:extLst>
              <a:ext uri="{C807C97D-BFC1-408E-A445-0C87EB9F89A2}">
                <ask:lineSketchStyleProps xmlns:ask="http://schemas.microsoft.com/office/drawing/2018/sketchyshapes" sd="139221717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Aimed at the Sultanate of Oman, create your own infographic based on what you have learnt over the past few lessons to help support them in a more sustainable future for shipping.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68B79-C6D3-8EAB-2C9B-2CB7B58FAD98}"/>
              </a:ext>
            </a:extLst>
          </p:cNvPr>
          <p:cNvSpPr txBox="1"/>
          <p:nvPr/>
        </p:nvSpPr>
        <p:spPr>
          <a:xfrm>
            <a:off x="1835696" y="5661248"/>
            <a:ext cx="3024336" cy="954107"/>
          </a:xfrm>
          <a:custGeom>
            <a:avLst/>
            <a:gdLst>
              <a:gd name="connsiteX0" fmla="*/ 0 w 3024336"/>
              <a:gd name="connsiteY0" fmla="*/ 0 h 954107"/>
              <a:gd name="connsiteX1" fmla="*/ 514137 w 3024336"/>
              <a:gd name="connsiteY1" fmla="*/ 0 h 954107"/>
              <a:gd name="connsiteX2" fmla="*/ 1028274 w 3024336"/>
              <a:gd name="connsiteY2" fmla="*/ 0 h 954107"/>
              <a:gd name="connsiteX3" fmla="*/ 1602898 w 3024336"/>
              <a:gd name="connsiteY3" fmla="*/ 0 h 954107"/>
              <a:gd name="connsiteX4" fmla="*/ 2117035 w 3024336"/>
              <a:gd name="connsiteY4" fmla="*/ 0 h 954107"/>
              <a:gd name="connsiteX5" fmla="*/ 3024336 w 3024336"/>
              <a:gd name="connsiteY5" fmla="*/ 0 h 954107"/>
              <a:gd name="connsiteX6" fmla="*/ 3024336 w 3024336"/>
              <a:gd name="connsiteY6" fmla="*/ 486595 h 954107"/>
              <a:gd name="connsiteX7" fmla="*/ 3024336 w 3024336"/>
              <a:gd name="connsiteY7" fmla="*/ 954107 h 954107"/>
              <a:gd name="connsiteX8" fmla="*/ 2419469 w 3024336"/>
              <a:gd name="connsiteY8" fmla="*/ 954107 h 954107"/>
              <a:gd name="connsiteX9" fmla="*/ 1844845 w 3024336"/>
              <a:gd name="connsiteY9" fmla="*/ 954107 h 954107"/>
              <a:gd name="connsiteX10" fmla="*/ 1270221 w 3024336"/>
              <a:gd name="connsiteY10" fmla="*/ 954107 h 954107"/>
              <a:gd name="connsiteX11" fmla="*/ 604867 w 3024336"/>
              <a:gd name="connsiteY11" fmla="*/ 954107 h 954107"/>
              <a:gd name="connsiteX12" fmla="*/ 0 w 3024336"/>
              <a:gd name="connsiteY12" fmla="*/ 954107 h 954107"/>
              <a:gd name="connsiteX13" fmla="*/ 0 w 3024336"/>
              <a:gd name="connsiteY13" fmla="*/ 505677 h 954107"/>
              <a:gd name="connsiteX14" fmla="*/ 0 w 3024336"/>
              <a:gd name="connsiteY1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24336" h="954107" extrusionOk="0">
                <a:moveTo>
                  <a:pt x="0" y="0"/>
                </a:moveTo>
                <a:cubicBezTo>
                  <a:pt x="219233" y="20512"/>
                  <a:pt x="260616" y="725"/>
                  <a:pt x="514137" y="0"/>
                </a:cubicBezTo>
                <a:cubicBezTo>
                  <a:pt x="767658" y="-725"/>
                  <a:pt x="800868" y="10067"/>
                  <a:pt x="1028274" y="0"/>
                </a:cubicBezTo>
                <a:cubicBezTo>
                  <a:pt x="1255680" y="-10067"/>
                  <a:pt x="1384688" y="15695"/>
                  <a:pt x="1602898" y="0"/>
                </a:cubicBezTo>
                <a:cubicBezTo>
                  <a:pt x="1821108" y="-15695"/>
                  <a:pt x="1952713" y="-14024"/>
                  <a:pt x="2117035" y="0"/>
                </a:cubicBezTo>
                <a:cubicBezTo>
                  <a:pt x="2281357" y="14024"/>
                  <a:pt x="2603915" y="1969"/>
                  <a:pt x="3024336" y="0"/>
                </a:cubicBezTo>
                <a:cubicBezTo>
                  <a:pt x="3029244" y="233783"/>
                  <a:pt x="3016745" y="309044"/>
                  <a:pt x="3024336" y="486595"/>
                </a:cubicBezTo>
                <a:cubicBezTo>
                  <a:pt x="3031927" y="664147"/>
                  <a:pt x="3030168" y="848997"/>
                  <a:pt x="3024336" y="954107"/>
                </a:cubicBezTo>
                <a:cubicBezTo>
                  <a:pt x="2889286" y="936339"/>
                  <a:pt x="2698140" y="968817"/>
                  <a:pt x="2419469" y="954107"/>
                </a:cubicBezTo>
                <a:cubicBezTo>
                  <a:pt x="2140798" y="939397"/>
                  <a:pt x="2090285" y="934770"/>
                  <a:pt x="1844845" y="954107"/>
                </a:cubicBezTo>
                <a:cubicBezTo>
                  <a:pt x="1599405" y="973444"/>
                  <a:pt x="1486492" y="958617"/>
                  <a:pt x="1270221" y="954107"/>
                </a:cubicBezTo>
                <a:cubicBezTo>
                  <a:pt x="1053950" y="949597"/>
                  <a:pt x="917287" y="981263"/>
                  <a:pt x="604867" y="954107"/>
                </a:cubicBezTo>
                <a:cubicBezTo>
                  <a:pt x="292447" y="926951"/>
                  <a:pt x="136203" y="972302"/>
                  <a:pt x="0" y="954107"/>
                </a:cubicBezTo>
                <a:cubicBezTo>
                  <a:pt x="-1209" y="837781"/>
                  <a:pt x="-20999" y="723266"/>
                  <a:pt x="0" y="505677"/>
                </a:cubicBezTo>
                <a:cubicBezTo>
                  <a:pt x="20999" y="288088"/>
                  <a:pt x="5584" y="15108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B70005"/>
            </a:solidFill>
            <a:extLst>
              <a:ext uri="{C807C97D-BFC1-408E-A445-0C87EB9F89A2}">
                <ask:lineSketchStyleProps xmlns:ask="http://schemas.microsoft.com/office/drawing/2018/sketchyshapes" sd="19865285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Think about covering the following: </a:t>
            </a:r>
          </a:p>
          <a:p>
            <a:r>
              <a:rPr lang="en-GB" sz="1400" dirty="0"/>
              <a:t>Why is shipping important in this region? What are the issues? Potential solutions to these issues/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15a49c-d695-4170-b908-46c0a4a404c6" xsi:nil="true"/>
    <lcf76f155ced4ddcb4097134ff3c332f xmlns="cd97f3f7-55af-4798-b3a1-fe70b13b3c3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B09AEAC5F5243A0949F91B324FB69" ma:contentTypeVersion="19" ma:contentTypeDescription="Create a new document." ma:contentTypeScope="" ma:versionID="0607a66a628d5cd5bc2465c96b582909">
  <xsd:schema xmlns:xsd="http://www.w3.org/2001/XMLSchema" xmlns:xs="http://www.w3.org/2001/XMLSchema" xmlns:p="http://schemas.microsoft.com/office/2006/metadata/properties" xmlns:ns2="cd97f3f7-55af-4798-b3a1-fe70b13b3c36" xmlns:ns3="0515a49c-d695-4170-b908-46c0a4a404c6" targetNamespace="http://schemas.microsoft.com/office/2006/metadata/properties" ma:root="true" ma:fieldsID="998b09f7d8f516407f19fddc7b79eafe" ns2:_="" ns3:_="">
    <xsd:import namespace="cd97f3f7-55af-4798-b3a1-fe70b13b3c36"/>
    <xsd:import namespace="0515a49c-d695-4170-b908-46c0a4a40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7f3f7-55af-4798-b3a1-fe70b13b3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8661125-99c8-487d-84bf-1ca27cde5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5a49c-d695-4170-b908-46c0a4a40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ec90089-538b-4d2c-8a1d-ff12a2002a92}" ma:internalName="TaxCatchAll" ma:showField="CatchAllData" ma:web="0515a49c-d695-4170-b908-46c0a4a40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D20903-DC9D-43E6-BCF7-2B94FC845333}">
  <ds:schemaRefs>
    <ds:schemaRef ds:uri="http://schemas.microsoft.com/office/2006/metadata/properties"/>
    <ds:schemaRef ds:uri="http://schemas.microsoft.com/office/infopath/2007/PartnerControls"/>
    <ds:schemaRef ds:uri="0515a49c-d695-4170-b908-46c0a4a404c6"/>
    <ds:schemaRef ds:uri="cd97f3f7-55af-4798-b3a1-fe70b13b3c36"/>
  </ds:schemaRefs>
</ds:datastoreItem>
</file>

<file path=customXml/itemProps2.xml><?xml version="1.0" encoding="utf-8"?>
<ds:datastoreItem xmlns:ds="http://schemas.openxmlformats.org/officeDocument/2006/customXml" ds:itemID="{97CB5070-F146-4A7B-AC75-1410A7E76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0FCFCC-1157-43A4-9BB2-BD33C57D1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7f3f7-55af-4798-b3a1-fe70b13b3c36"/>
    <ds:schemaRef ds:uri="0515a49c-d695-4170-b908-46c0a4a40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266</TotalTime>
  <Words>242</Words>
  <Application>Microsoft Office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Helvetica</vt:lpstr>
      <vt:lpstr>Times New Roman</vt:lpstr>
      <vt:lpstr>Wingdings</vt:lpstr>
      <vt:lpstr>RGS-IBG master slide</vt:lpstr>
      <vt:lpstr>Futures</vt:lpstr>
      <vt:lpstr>Impact of shipping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Rachel Owen</dc:creator>
  <cp:lastModifiedBy>Rachel Owen</cp:lastModifiedBy>
  <cp:revision>1</cp:revision>
  <dcterms:created xsi:type="dcterms:W3CDTF">2024-05-31T14:53:15Z</dcterms:created>
  <dcterms:modified xsi:type="dcterms:W3CDTF">2025-08-21T09:33:50Z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0x010100758B09AEAC5F5243A0949F91B324FB69</vt:lpwstr>
  </property>
  <property fmtid="{D5CDD505-2E9C-101B-9397-08002B2CF9AE}" pid="3" name="MediaServiceImageTags">
    <vt:lpwstr/>
  </property>
</Properties>
</file>