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410BF-B35F-9C25-ECFA-057E3E12A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F3926-BF3C-485A-658D-8A85565F07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7C441-2E58-5609-2B77-FC9290ECB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9648-A18E-4A19-B5F7-09723A8CE5F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85351-947E-E07E-8B1D-71BAEA53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78BAC-D15D-3E8B-9E82-04A30721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9620A-10F9-491C-93CB-ED7FE661B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16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D4B42-AA86-B1C2-FF5D-1FD1E1115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2085D7-87B7-E5F9-AD35-22BD22B67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47A93-5FA6-B605-18F6-606AA9BB1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9648-A18E-4A19-B5F7-09723A8CE5F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E99D2-657E-8140-D2A6-D7B9DDC91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90734-BDE4-FC50-34C6-E409FC851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9620A-10F9-491C-93CB-ED7FE661B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01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DA60EE-FEEC-C7F5-0E19-A4FBE9EB23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EE00C-9DFB-4B72-39F7-CB2EA17B29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066C1-869B-ADDA-478B-2581F5268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9648-A18E-4A19-B5F7-09723A8CE5F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5B6C7-0199-87C3-C779-0204E686F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22D4E-9FDF-2031-1EFA-550017007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9620A-10F9-491C-93CB-ED7FE661B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77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5801B-73FD-1F84-F851-D077D4FA5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C8B04-BEC4-A8FB-A50F-EB086B557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A0653-71E0-CE1E-AADB-3EA78F90D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9648-A18E-4A19-B5F7-09723A8CE5F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58E6A-6799-9D38-A9B7-C49C495C8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F01EE-2C18-E3F7-7F0B-12BA198A7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9620A-10F9-491C-93CB-ED7FE661B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22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C06D2-B126-534A-3BF5-DB163A84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5C76E-DF93-32B4-D2CC-FF765EFFE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743A5-1B4F-F02A-5D05-FC77E9779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9648-A18E-4A19-B5F7-09723A8CE5F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D4440-ABED-D234-B09B-6016D56E8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E4D61-7BB8-2052-B6D4-BBE22024E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9620A-10F9-491C-93CB-ED7FE661B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22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048E5-69DC-F1CB-FD4A-330DA8F68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461DA-833F-B4E2-7A7C-7A02153B64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64D76-F809-7A3A-E99C-1E7EEA549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E406D-CA7C-B70C-A46B-9E8462FA0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9648-A18E-4A19-B5F7-09723A8CE5F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E995E-3175-221D-C217-0EDF24038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5972E3-08CE-332F-5064-6013B48E2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9620A-10F9-491C-93CB-ED7FE661B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16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C565B-3CE1-4041-52FD-80E9E0DE1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B8ED1-3DDD-8636-6C9B-80B34CFF6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9634A5-E5E0-D810-069C-EB7373E24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C538A0-DA1A-4525-8846-C9910DFEA3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E3088A-52AD-45A8-AC48-0D08EE4879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E92A6-098D-ED68-D326-40665111C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9648-A18E-4A19-B5F7-09723A8CE5F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9031E1-8E29-9B72-1DEF-D0912DC9A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E1BAB2-6F91-FA98-22A3-C3E9425BC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9620A-10F9-491C-93CB-ED7FE661B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91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74B23-322C-C37D-6463-AD7EF102B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3B4AC2-6CDB-B48C-C34D-2B918E529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9648-A18E-4A19-B5F7-09723A8CE5F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911F57-E1E0-556B-3C0A-F597538F5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44EA6-96B3-062E-E15E-A1BF2892A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9620A-10F9-491C-93CB-ED7FE661B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92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7386D1-0575-C4AA-AE39-E176F011F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9648-A18E-4A19-B5F7-09723A8CE5F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540D79-C084-2628-886B-FBD97009F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1ABAB-02A7-A251-C2C6-062719689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9620A-10F9-491C-93CB-ED7FE661B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27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6CE5-A5E9-4604-AB94-CEC020E46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104E8-6663-6459-1EB6-F15935811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60F7A9-FC7D-F87F-6844-1C1653D7C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E5D49-AED2-A1D2-9E3A-C428AF1A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9648-A18E-4A19-B5F7-09723A8CE5F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AAE34-C7BD-EA0B-FEE2-1535038AC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443792-1643-0874-9B41-103131EEB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9620A-10F9-491C-93CB-ED7FE661B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72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F2582-5447-6D07-EE8C-BB63983EC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38C4B8-7BAB-046E-45CB-7125ABA379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352900-6D4C-BD92-DEF2-56D2CC6E4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747EDD-E0F4-A6E7-8E9F-6D45B46AC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9648-A18E-4A19-B5F7-09723A8CE5F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1FD4B3-B00C-C11F-F15B-7EFD8711B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E7A5-354F-80EA-9836-CAD1A82E8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9620A-10F9-491C-93CB-ED7FE661B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32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22E0B2-0E00-C47A-9C98-A47484FC0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23C9C-CBAF-EB6F-882E-2F28C51A2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FE8FD-A51F-7DF4-A218-8E4D688002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99648-A18E-4A19-B5F7-09723A8CE5F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7D8B1-0732-5A06-13A0-92D3739A85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60260-9E02-4CFE-E414-327B2E6F96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9620A-10F9-491C-93CB-ED7FE661B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8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unsplash.com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A person wearing a face mask&#10;&#10;Description automatically generated with medium confidence">
            <a:extLst>
              <a:ext uri="{FF2B5EF4-FFF2-40B4-BE49-F238E27FC236}">
                <a16:creationId xmlns:a16="http://schemas.microsoft.com/office/drawing/2014/main" id="{B0A4DB60-C1D9-5112-8A9F-71CF189EF8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" r="-2" b="17333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12" name="Picture 11" descr="A person in a suit and tie&#10;&#10;Description automatically generated">
            <a:extLst>
              <a:ext uri="{FF2B5EF4-FFF2-40B4-BE49-F238E27FC236}">
                <a16:creationId xmlns:a16="http://schemas.microsoft.com/office/drawing/2014/main" id="{998FDA98-367F-BE47-7288-BD0A1DF989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1" r="-2" b="40334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14" name="Picture 13" descr="A shark swimming in the water&#10;&#10;Description automatically generated with medium confidence">
            <a:extLst>
              <a:ext uri="{FF2B5EF4-FFF2-40B4-BE49-F238E27FC236}">
                <a16:creationId xmlns:a16="http://schemas.microsoft.com/office/drawing/2014/main" id="{5A2121B8-EDAD-CECE-E0BC-D5EF9FEC57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4" r="-2" b="21677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8" name="Picture 7" descr="A flag and flagpole with a flag and flagpole with a flag and flagpole with a flagpole and flagpole with flagpole and flagpole with flagpole and flagpole with flagpole&#10;&#10;Description automatically generated with low confidence">
            <a:extLst>
              <a:ext uri="{FF2B5EF4-FFF2-40B4-BE49-F238E27FC236}">
                <a16:creationId xmlns:a16="http://schemas.microsoft.com/office/drawing/2014/main" id="{B796B732-6BCF-D1B0-D6AC-912594259D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1881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03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169DD87-3EBE-44CA-9654-8AE0466B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icture containing outdoor, sky, ground, crop&#10;&#10;Description automatically generated">
            <a:extLst>
              <a:ext uri="{FF2B5EF4-FFF2-40B4-BE49-F238E27FC236}">
                <a16:creationId xmlns:a16="http://schemas.microsoft.com/office/drawing/2014/main" id="{23C08C98-7816-FB20-E052-3A95197751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" r="2" b="25530"/>
          <a:stretch/>
        </p:blipFill>
        <p:spPr>
          <a:xfrm>
            <a:off x="192526" y="550518"/>
            <a:ext cx="5799477" cy="2783429"/>
          </a:xfrm>
          <a:prstGeom prst="rect">
            <a:avLst/>
          </a:prstGeom>
        </p:spPr>
      </p:pic>
      <p:pic>
        <p:nvPicPr>
          <p:cNvPr id="5" name="Picture 4" descr="A row of diamonds on a black surface&#10;&#10;Description automatically generated with low confidence">
            <a:extLst>
              <a:ext uri="{FF2B5EF4-FFF2-40B4-BE49-F238E27FC236}">
                <a16:creationId xmlns:a16="http://schemas.microsoft.com/office/drawing/2014/main" id="{EB670B98-904C-7EE3-0949-67834B4935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" r="-3" b="10079"/>
          <a:stretch/>
        </p:blipFill>
        <p:spPr>
          <a:xfrm>
            <a:off x="6191622" y="550517"/>
            <a:ext cx="5796945" cy="2783429"/>
          </a:xfrm>
          <a:prstGeom prst="rect">
            <a:avLst/>
          </a:prstGeom>
        </p:spPr>
      </p:pic>
      <p:pic>
        <p:nvPicPr>
          <p:cNvPr id="3" name="Picture 2" descr="An elephant walking on a dirt road&#10;&#10;Description automatically generated with medium confidence">
            <a:extLst>
              <a:ext uri="{FF2B5EF4-FFF2-40B4-BE49-F238E27FC236}">
                <a16:creationId xmlns:a16="http://schemas.microsoft.com/office/drawing/2014/main" id="{FB75E59C-89F4-2E8A-E088-B2D64E2ADF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5" r="1" b="44083"/>
          <a:stretch/>
        </p:blipFill>
        <p:spPr>
          <a:xfrm>
            <a:off x="198929" y="3524054"/>
            <a:ext cx="5799477" cy="2792626"/>
          </a:xfrm>
          <a:prstGeom prst="rect">
            <a:avLst/>
          </a:prstGeom>
        </p:spPr>
      </p:pic>
      <p:pic>
        <p:nvPicPr>
          <p:cNvPr id="7" name="Picture 6" descr="A cell phone on a black surface&#10;&#10;Description automatically generated with low confidence">
            <a:extLst>
              <a:ext uri="{FF2B5EF4-FFF2-40B4-BE49-F238E27FC236}">
                <a16:creationId xmlns:a16="http://schemas.microsoft.com/office/drawing/2014/main" id="{F8FB7378-6609-C46D-6517-E72C77DEBA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9" r="-3" b="31560"/>
          <a:stretch/>
        </p:blipFill>
        <p:spPr>
          <a:xfrm>
            <a:off x="6195810" y="3514855"/>
            <a:ext cx="5796945" cy="279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42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white coffee cup with a green logo on it&#10;&#10;Description automatically generated with medium confidence">
            <a:extLst>
              <a:ext uri="{FF2B5EF4-FFF2-40B4-BE49-F238E27FC236}">
                <a16:creationId xmlns:a16="http://schemas.microsoft.com/office/drawing/2014/main" id="{A740CF56-DF3D-FBBE-9289-F7F1074FAE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91" r="-1" b="23882"/>
          <a:stretch/>
        </p:blipFill>
        <p:spPr>
          <a:xfrm>
            <a:off x="198738" y="179716"/>
            <a:ext cx="5804105" cy="3167426"/>
          </a:xfrm>
          <a:prstGeom prst="rect">
            <a:avLst/>
          </a:prstGeom>
        </p:spPr>
      </p:pic>
      <p:pic>
        <p:nvPicPr>
          <p:cNvPr id="5" name="Picture 4" descr="A picture containing jeans, denim, leather, pocket&#10;&#10;Description automatically generated">
            <a:extLst>
              <a:ext uri="{FF2B5EF4-FFF2-40B4-BE49-F238E27FC236}">
                <a16:creationId xmlns:a16="http://schemas.microsoft.com/office/drawing/2014/main" id="{C7ABC5C5-6C48-31F8-8179-F3959BCB6B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1713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9" name="Picture 8" descr="A picture containing outdoor, sky, palm tree, litter&#10;&#10;Description automatically generated">
            <a:extLst>
              <a:ext uri="{FF2B5EF4-FFF2-40B4-BE49-F238E27FC236}">
                <a16:creationId xmlns:a16="http://schemas.microsoft.com/office/drawing/2014/main" id="{8041F962-96F8-5348-FF05-9D7A6693C0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8" r="-2" b="7400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3" name="Picture 2" descr="A green tractor with yellow wheels&#10;&#10;Description automatically generated with low confidence">
            <a:extLst>
              <a:ext uri="{FF2B5EF4-FFF2-40B4-BE49-F238E27FC236}">
                <a16:creationId xmlns:a16="http://schemas.microsoft.com/office/drawing/2014/main" id="{567E4AA9-9A01-FCD3-F3CE-162ED845AC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0" r="2" b="20581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89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outdoor, building, tree, way&#10;&#10;Description automatically generated">
            <a:extLst>
              <a:ext uri="{FF2B5EF4-FFF2-40B4-BE49-F238E27FC236}">
                <a16:creationId xmlns:a16="http://schemas.microsoft.com/office/drawing/2014/main" id="{75B2BE11-7B61-B3CA-897E-8153A7E83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242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3" name="Picture 2" descr="A clown fish swimming in water&#10;&#10;Description automatically generated with low confidence">
            <a:extLst>
              <a:ext uri="{FF2B5EF4-FFF2-40B4-BE49-F238E27FC236}">
                <a16:creationId xmlns:a16="http://schemas.microsoft.com/office/drawing/2014/main" id="{DAC5E925-9C4F-4A2E-E45B-754CF55EE2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4" r="2" b="7623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5" name="Picture 4" descr="A white airplane flying in the sky&#10;&#10;Description automatically generated with low confidence">
            <a:extLst>
              <a:ext uri="{FF2B5EF4-FFF2-40B4-BE49-F238E27FC236}">
                <a16:creationId xmlns:a16="http://schemas.microsoft.com/office/drawing/2014/main" id="{3458559F-8800-971A-ABEF-2DDC84F6D4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3" r="-2" b="12349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9" name="Picture 8" descr="A picture containing sky, grass, outdoor, cloud&#10;&#10;Description automatically generated">
            <a:extLst>
              <a:ext uri="{FF2B5EF4-FFF2-40B4-BE49-F238E27FC236}">
                <a16:creationId xmlns:a16="http://schemas.microsoft.com/office/drawing/2014/main" id="{4FFC0E9B-71BA-F58A-FEB9-4A0813988A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8" r="2" b="2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05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BB534A-9A41-AC6E-AD0B-EAF2370EAC00}"/>
              </a:ext>
            </a:extLst>
          </p:cNvPr>
          <p:cNvSpPr txBox="1"/>
          <p:nvPr/>
        </p:nvSpPr>
        <p:spPr>
          <a:xfrm>
            <a:off x="522514" y="559837"/>
            <a:ext cx="557348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credits – all from </a:t>
            </a:r>
            <a:r>
              <a:rPr lang="en-US" dirty="0" err="1"/>
              <a:t>Unsplash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https://unsplash.com/</a:t>
            </a:r>
            <a:endParaRPr lang="en-US" dirty="0"/>
          </a:p>
          <a:p>
            <a:endParaRPr lang="en-US" dirty="0"/>
          </a:p>
          <a:p>
            <a:r>
              <a:rPr lang="en-US" dirty="0"/>
              <a:t>Slide 1:</a:t>
            </a:r>
          </a:p>
          <a:p>
            <a:r>
              <a:rPr lang="en-US" dirty="0"/>
              <a:t>Mask: </a:t>
            </a:r>
            <a:r>
              <a:rPr lang="en-US" dirty="0" err="1"/>
              <a:t>marek</a:t>
            </a:r>
            <a:r>
              <a:rPr lang="en-US" dirty="0"/>
              <a:t> </a:t>
            </a:r>
            <a:r>
              <a:rPr lang="en-US" dirty="0" err="1"/>
              <a:t>studzinski</a:t>
            </a:r>
            <a:endParaRPr lang="en-US" dirty="0"/>
          </a:p>
          <a:p>
            <a:r>
              <a:rPr lang="en-US" dirty="0"/>
              <a:t>Trump: library of congress</a:t>
            </a:r>
          </a:p>
          <a:p>
            <a:r>
              <a:rPr lang="en-US" dirty="0"/>
              <a:t>Shark: Gerald </a:t>
            </a:r>
            <a:r>
              <a:rPr lang="en-US" dirty="0" err="1"/>
              <a:t>schombs</a:t>
            </a:r>
            <a:endParaRPr lang="en-US" dirty="0"/>
          </a:p>
          <a:p>
            <a:r>
              <a:rPr lang="en-US" dirty="0"/>
              <a:t>Brexit: </a:t>
            </a:r>
            <a:r>
              <a:rPr lang="en-US" dirty="0" err="1"/>
              <a:t>rocco</a:t>
            </a:r>
            <a:r>
              <a:rPr lang="en-US" dirty="0"/>
              <a:t> </a:t>
            </a:r>
            <a:r>
              <a:rPr lang="en-US" dirty="0" err="1"/>
              <a:t>dipoppa</a:t>
            </a:r>
            <a:endParaRPr lang="en-US" dirty="0"/>
          </a:p>
          <a:p>
            <a:endParaRPr lang="en-US" dirty="0"/>
          </a:p>
          <a:p>
            <a:r>
              <a:rPr lang="en-US" dirty="0"/>
              <a:t>Slide 2:</a:t>
            </a:r>
          </a:p>
          <a:p>
            <a:r>
              <a:rPr lang="en-US" dirty="0"/>
              <a:t>Crops: </a:t>
            </a:r>
            <a:r>
              <a:rPr lang="en-US" dirty="0" err="1"/>
              <a:t>markus</a:t>
            </a:r>
            <a:r>
              <a:rPr lang="en-US" dirty="0"/>
              <a:t> </a:t>
            </a:r>
            <a:r>
              <a:rPr lang="en-US" dirty="0" err="1"/>
              <a:t>spiske</a:t>
            </a:r>
            <a:endParaRPr lang="en-US" dirty="0"/>
          </a:p>
          <a:p>
            <a:r>
              <a:rPr lang="en-US" dirty="0"/>
              <a:t>Diamonds: </a:t>
            </a:r>
            <a:r>
              <a:rPr lang="en-US" dirty="0" err="1"/>
              <a:t>edgar</a:t>
            </a:r>
            <a:r>
              <a:rPr lang="en-US" dirty="0"/>
              <a:t> </a:t>
            </a:r>
            <a:r>
              <a:rPr lang="en-US" dirty="0" err="1"/>
              <a:t>soto</a:t>
            </a:r>
            <a:endParaRPr lang="en-US" dirty="0"/>
          </a:p>
          <a:p>
            <a:r>
              <a:rPr lang="en-US" dirty="0"/>
              <a:t>Elephant: </a:t>
            </a:r>
            <a:r>
              <a:rPr lang="en-US" dirty="0" err="1"/>
              <a:t>zoe</a:t>
            </a:r>
            <a:r>
              <a:rPr lang="en-US" dirty="0"/>
              <a:t> reeve</a:t>
            </a:r>
          </a:p>
          <a:p>
            <a:r>
              <a:rPr lang="en-US" dirty="0"/>
              <a:t>Phone: </a:t>
            </a:r>
            <a:r>
              <a:rPr lang="en-US" dirty="0" err="1"/>
              <a:t>thom</a:t>
            </a:r>
            <a:r>
              <a:rPr lang="en-US" dirty="0"/>
              <a:t> </a:t>
            </a:r>
            <a:r>
              <a:rPr lang="en-US" dirty="0" err="1"/>
              <a:t>bradley</a:t>
            </a:r>
            <a:endParaRPr lang="en-US" dirty="0"/>
          </a:p>
          <a:p>
            <a:endParaRPr lang="en-US" dirty="0"/>
          </a:p>
          <a:p>
            <a:r>
              <a:rPr lang="en-US" dirty="0"/>
              <a:t>Slide 3:</a:t>
            </a:r>
          </a:p>
          <a:p>
            <a:r>
              <a:rPr lang="en-US" dirty="0"/>
              <a:t>Coffee: </a:t>
            </a:r>
            <a:r>
              <a:rPr lang="en-US" dirty="0" err="1"/>
              <a:t>ricko</a:t>
            </a:r>
            <a:r>
              <a:rPr lang="en-US" dirty="0"/>
              <a:t> pan</a:t>
            </a:r>
          </a:p>
          <a:p>
            <a:r>
              <a:rPr lang="en-US" dirty="0"/>
              <a:t>Jeans: </a:t>
            </a:r>
            <a:r>
              <a:rPr lang="en-US" dirty="0" err="1"/>
              <a:t>mnz</a:t>
            </a:r>
            <a:endParaRPr lang="en-US" dirty="0"/>
          </a:p>
          <a:p>
            <a:r>
              <a:rPr lang="en-US" dirty="0"/>
              <a:t>Plastic pollution: </a:t>
            </a:r>
            <a:r>
              <a:rPr lang="en-US" dirty="0" err="1"/>
              <a:t>dustan</a:t>
            </a:r>
            <a:r>
              <a:rPr lang="en-US" dirty="0"/>
              <a:t> woodhouse</a:t>
            </a:r>
          </a:p>
          <a:p>
            <a:r>
              <a:rPr lang="en-US" dirty="0"/>
              <a:t>Tractor: ollie </a:t>
            </a:r>
            <a:r>
              <a:rPr lang="en-US" dirty="0" err="1"/>
              <a:t>mitchell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198CB2-5347-2A0E-F5D6-E0409E3BB106}"/>
              </a:ext>
            </a:extLst>
          </p:cNvPr>
          <p:cNvSpPr txBox="1"/>
          <p:nvPr/>
        </p:nvSpPr>
        <p:spPr>
          <a:xfrm>
            <a:off x="6540758" y="1129004"/>
            <a:ext cx="32563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4:</a:t>
            </a:r>
          </a:p>
          <a:p>
            <a:r>
              <a:rPr lang="en-US" dirty="0"/>
              <a:t>High street: </a:t>
            </a:r>
            <a:r>
              <a:rPr lang="en-US" dirty="0" err="1"/>
              <a:t>gary</a:t>
            </a:r>
            <a:r>
              <a:rPr lang="en-US" dirty="0"/>
              <a:t> </a:t>
            </a:r>
            <a:r>
              <a:rPr lang="en-US" dirty="0" err="1"/>
              <a:t>butterfield</a:t>
            </a:r>
            <a:endParaRPr lang="en-US" dirty="0"/>
          </a:p>
          <a:p>
            <a:r>
              <a:rPr lang="en-US" dirty="0"/>
              <a:t>Fish: Rachel </a:t>
            </a:r>
            <a:r>
              <a:rPr lang="en-US" dirty="0" err="1"/>
              <a:t>hisko</a:t>
            </a:r>
            <a:endParaRPr lang="en-US" dirty="0"/>
          </a:p>
          <a:p>
            <a:r>
              <a:rPr lang="en-US" dirty="0"/>
              <a:t>Plane: john </a:t>
            </a:r>
            <a:r>
              <a:rPr lang="en-US" dirty="0" err="1"/>
              <a:t>mcarthur</a:t>
            </a:r>
            <a:endParaRPr lang="en-US" dirty="0"/>
          </a:p>
          <a:p>
            <a:r>
              <a:rPr lang="en-US" dirty="0"/>
              <a:t>Velodrome: </a:t>
            </a:r>
            <a:r>
              <a:rPr lang="en-US" dirty="0" err="1"/>
              <a:t>liam</a:t>
            </a:r>
            <a:r>
              <a:rPr lang="en-US" dirty="0"/>
              <a:t> charmer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759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90</Words>
  <Application>Microsoft Office PowerPoint</Application>
  <PresentationFormat>Widescreen</PresentationFormat>
  <Paragraphs>24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Brown</dc:creator>
  <cp:lastModifiedBy>Claire Brown</cp:lastModifiedBy>
  <cp:revision>5</cp:revision>
  <dcterms:created xsi:type="dcterms:W3CDTF">2023-05-26T13:45:36Z</dcterms:created>
  <dcterms:modified xsi:type="dcterms:W3CDTF">2023-05-26T15:11:55Z</dcterms:modified>
</cp:coreProperties>
</file>