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1"/>
  </p:notesMasterIdLst>
  <p:sldIdLst>
    <p:sldId id="256" r:id="rId5"/>
    <p:sldId id="260" r:id="rId6"/>
    <p:sldId id="264" r:id="rId7"/>
    <p:sldId id="270" r:id="rId8"/>
    <p:sldId id="265" r:id="rId9"/>
    <p:sldId id="277" r:id="rId10"/>
    <p:sldId id="266" r:id="rId11"/>
    <p:sldId id="278" r:id="rId12"/>
    <p:sldId id="269" r:id="rId13"/>
    <p:sldId id="268" r:id="rId14"/>
    <p:sldId id="302" r:id="rId15"/>
    <p:sldId id="303" r:id="rId16"/>
    <p:sldId id="273" r:id="rId17"/>
    <p:sldId id="283" r:id="rId18"/>
    <p:sldId id="279" r:id="rId19"/>
    <p:sldId id="284" r:id="rId2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04451BE-A8DC-4357-A29E-A0A3D02A7D82}">
          <p14:sldIdLst>
            <p14:sldId id="256"/>
            <p14:sldId id="260"/>
            <p14:sldId id="264"/>
            <p14:sldId id="270"/>
            <p14:sldId id="265"/>
            <p14:sldId id="277"/>
            <p14:sldId id="266"/>
            <p14:sldId id="278"/>
            <p14:sldId id="269"/>
            <p14:sldId id="268"/>
            <p14:sldId id="302"/>
            <p14:sldId id="303"/>
            <p14:sldId id="273"/>
            <p14:sldId id="283"/>
            <p14:sldId id="279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pos="93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0C837A-8FC5-045B-9BFA-75780CA1267E}" name="Simon Pinfield" initials="SP" userId="S::S.Pinfield@rgs.org::4a1086ab-3bcc-4176-af38-4a1f653df960" providerId="AD"/>
  <p188:author id="{E16E88F4-3EBE-758F-6B59-8B03DEEA588F}" name="Rachel Owen" initials="RO" userId="S::r.owen@rgs.org::6c12c0a3-2525-4066-8047-0fb9dd12e6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E01"/>
    <a:srgbClr val="740160"/>
    <a:srgbClr val="B70005"/>
    <a:srgbClr val="01415B"/>
    <a:srgbClr val="F54C00"/>
    <a:srgbClr val="D6621A"/>
    <a:srgbClr val="CE5300"/>
    <a:srgbClr val="D6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68867-A07B-8EA2-2A3E-7BDFB1063F7B}" v="4" dt="2025-06-18T15:06:17.469"/>
    <p1510:client id="{80152057-A2A9-4D7D-8502-63210D3E5F61}" v="258" dt="2025-06-18T14:09:57.100"/>
    <p1510:client id="{EB564E33-0DFF-4E8D-B080-78EDB348461F}" v="3" dt="2025-06-18T14:15:04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19"/>
        <p:guide pos="93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Owen" userId="6c12c0a3-2525-4066-8047-0fb9dd12e67f" providerId="ADAL" clId="{80152057-A2A9-4D7D-8502-63210D3E5F61}"/>
    <pc:docChg chg="undo custSel addSld delSld modSld sldOrd addSection delSection modSection">
      <pc:chgData name="Rachel Owen" userId="6c12c0a3-2525-4066-8047-0fb9dd12e67f" providerId="ADAL" clId="{80152057-A2A9-4D7D-8502-63210D3E5F61}" dt="2025-06-18T14:09:57.100" v="1391" actId="20577"/>
      <pc:docMkLst>
        <pc:docMk/>
      </pc:docMkLst>
      <pc:sldChg chg="addSp modSp add mod">
        <pc:chgData name="Rachel Owen" userId="6c12c0a3-2525-4066-8047-0fb9dd12e67f" providerId="ADAL" clId="{80152057-A2A9-4D7D-8502-63210D3E5F61}" dt="2025-06-06T11:10:48.265" v="204" actId="113"/>
        <pc:sldMkLst>
          <pc:docMk/>
          <pc:sldMk cId="2802818398" sldId="256"/>
        </pc:sldMkLst>
        <pc:spChg chg="mod">
          <ac:chgData name="Rachel Owen" userId="6c12c0a3-2525-4066-8047-0fb9dd12e67f" providerId="ADAL" clId="{80152057-A2A9-4D7D-8502-63210D3E5F61}" dt="2025-06-06T11:10:48.265" v="204" actId="113"/>
          <ac:spMkLst>
            <pc:docMk/>
            <pc:sldMk cId="2802818398" sldId="256"/>
            <ac:spMk id="2" creationId="{36586095-0A46-E326-1D44-FE81CB13CCF4}"/>
          </ac:spMkLst>
        </pc:spChg>
        <pc:spChg chg="mod">
          <ac:chgData name="Rachel Owen" userId="6c12c0a3-2525-4066-8047-0fb9dd12e67f" providerId="ADAL" clId="{80152057-A2A9-4D7D-8502-63210D3E5F61}" dt="2025-06-06T11:01:31.830" v="45" actId="404"/>
          <ac:spMkLst>
            <pc:docMk/>
            <pc:sldMk cId="2802818398" sldId="256"/>
            <ac:spMk id="3" creationId="{00766826-0A09-77A0-711B-D63A18BBD591}"/>
          </ac:spMkLst>
        </pc:spChg>
        <pc:spChg chg="mod">
          <ac:chgData name="Rachel Owen" userId="6c12c0a3-2525-4066-8047-0fb9dd12e67f" providerId="ADAL" clId="{80152057-A2A9-4D7D-8502-63210D3E5F61}" dt="2025-06-06T11:01:12.457" v="36" actId="403"/>
          <ac:spMkLst>
            <pc:docMk/>
            <pc:sldMk cId="2802818398" sldId="256"/>
            <ac:spMk id="5" creationId="{A5373540-42C5-4BC1-DA53-A7ADAE16A5C9}"/>
          </ac:spMkLst>
        </pc:spChg>
        <pc:picChg chg="add mod">
          <ac:chgData name="Rachel Owen" userId="6c12c0a3-2525-4066-8047-0fb9dd12e67f" providerId="ADAL" clId="{80152057-A2A9-4D7D-8502-63210D3E5F61}" dt="2025-06-06T11:00:42.255" v="25"/>
          <ac:picMkLst>
            <pc:docMk/>
            <pc:sldMk cId="2802818398" sldId="256"/>
            <ac:picMk id="4" creationId="{E326EE02-CE80-319E-D0CA-0A5E4EEBE0E0}"/>
          </ac:picMkLst>
        </pc:picChg>
      </pc:sldChg>
      <pc:sldChg chg="modSp add del mod">
        <pc:chgData name="Rachel Owen" userId="6c12c0a3-2525-4066-8047-0fb9dd12e67f" providerId="ADAL" clId="{80152057-A2A9-4D7D-8502-63210D3E5F61}" dt="2025-06-06T11:02:00.849" v="46" actId="47"/>
        <pc:sldMkLst>
          <pc:docMk/>
          <pc:sldMk cId="390881108" sldId="258"/>
        </pc:sldMkLst>
      </pc:sldChg>
      <pc:sldChg chg="add del">
        <pc:chgData name="Rachel Owen" userId="6c12c0a3-2525-4066-8047-0fb9dd12e67f" providerId="ADAL" clId="{80152057-A2A9-4D7D-8502-63210D3E5F61}" dt="2025-06-06T11:02:15.083" v="47" actId="47"/>
        <pc:sldMkLst>
          <pc:docMk/>
          <pc:sldMk cId="2826864056" sldId="259"/>
        </pc:sldMkLst>
      </pc:sldChg>
      <pc:sldChg chg="addSp modSp add mod modAnim">
        <pc:chgData name="Rachel Owen" userId="6c12c0a3-2525-4066-8047-0fb9dd12e67f" providerId="ADAL" clId="{80152057-A2A9-4D7D-8502-63210D3E5F61}" dt="2025-06-10T13:50:51.420" v="1306" actId="20577"/>
        <pc:sldMkLst>
          <pc:docMk/>
          <pc:sldMk cId="1878998127" sldId="260"/>
        </pc:sldMkLst>
        <pc:spChg chg="mod">
          <ac:chgData name="Rachel Owen" userId="6c12c0a3-2525-4066-8047-0fb9dd12e67f" providerId="ADAL" clId="{80152057-A2A9-4D7D-8502-63210D3E5F61}" dt="2025-06-10T13:50:51.420" v="1306" actId="20577"/>
          <ac:spMkLst>
            <pc:docMk/>
            <pc:sldMk cId="1878998127" sldId="260"/>
            <ac:spMk id="2" creationId="{D17B221D-88E0-9E56-95AD-F60997ED0AF3}"/>
          </ac:spMkLst>
        </pc:spChg>
        <pc:spChg chg="mod">
          <ac:chgData name="Rachel Owen" userId="6c12c0a3-2525-4066-8047-0fb9dd12e67f" providerId="ADAL" clId="{80152057-A2A9-4D7D-8502-63210D3E5F61}" dt="2025-06-10T13:48:40.312" v="1276"/>
          <ac:spMkLst>
            <pc:docMk/>
            <pc:sldMk cId="1878998127" sldId="260"/>
            <ac:spMk id="3" creationId="{E8F21699-8473-B3E0-6646-75842E1A24BB}"/>
          </ac:spMkLst>
        </pc:spChg>
        <pc:spChg chg="mod">
          <ac:chgData name="Rachel Owen" userId="6c12c0a3-2525-4066-8047-0fb9dd12e67f" providerId="ADAL" clId="{80152057-A2A9-4D7D-8502-63210D3E5F61}" dt="2025-06-06T11:04:35.767" v="105" actId="113"/>
          <ac:spMkLst>
            <pc:docMk/>
            <pc:sldMk cId="1878998127" sldId="260"/>
            <ac:spMk id="5" creationId="{88696459-A2FF-5D82-83EE-6A0D9FC6AB59}"/>
          </ac:spMkLst>
        </pc:spChg>
        <pc:spChg chg="mod">
          <ac:chgData name="Rachel Owen" userId="6c12c0a3-2525-4066-8047-0fb9dd12e67f" providerId="ADAL" clId="{80152057-A2A9-4D7D-8502-63210D3E5F61}" dt="2025-06-10T13:49:54.885" v="1285" actId="1035"/>
          <ac:spMkLst>
            <pc:docMk/>
            <pc:sldMk cId="1878998127" sldId="260"/>
            <ac:spMk id="6" creationId="{B931101C-C09C-DE0C-6D14-5710A469B9F2}"/>
          </ac:spMkLst>
        </pc:spChg>
        <pc:spChg chg="mod">
          <ac:chgData name="Rachel Owen" userId="6c12c0a3-2525-4066-8047-0fb9dd12e67f" providerId="ADAL" clId="{80152057-A2A9-4D7D-8502-63210D3E5F61}" dt="2025-06-10T13:49:59.403" v="1290" actId="1038"/>
          <ac:spMkLst>
            <pc:docMk/>
            <pc:sldMk cId="1878998127" sldId="260"/>
            <ac:spMk id="7" creationId="{51FACCEA-CCAA-CD32-F621-A31675BD8DCE}"/>
          </ac:spMkLst>
        </pc:spChg>
        <pc:spChg chg="add mod">
          <ac:chgData name="Rachel Owen" userId="6c12c0a3-2525-4066-8047-0fb9dd12e67f" providerId="ADAL" clId="{80152057-A2A9-4D7D-8502-63210D3E5F61}" dt="2025-06-10T13:49:39.483" v="1281" actId="1076"/>
          <ac:spMkLst>
            <pc:docMk/>
            <pc:sldMk cId="1878998127" sldId="260"/>
            <ac:spMk id="9" creationId="{49932332-3B2F-21EE-6288-BF10BBCD2AEE}"/>
          </ac:spMkLst>
        </pc:spChg>
        <pc:spChg chg="add mod">
          <ac:chgData name="Rachel Owen" userId="6c12c0a3-2525-4066-8047-0fb9dd12e67f" providerId="ADAL" clId="{80152057-A2A9-4D7D-8502-63210D3E5F61}" dt="2025-06-10T13:49:18.607" v="1277"/>
          <ac:spMkLst>
            <pc:docMk/>
            <pc:sldMk cId="1878998127" sldId="260"/>
            <ac:spMk id="10" creationId="{F3451697-1B25-C917-8CDF-60B76B5373B6}"/>
          </ac:spMkLst>
        </pc:spChg>
        <pc:picChg chg="mod">
          <ac:chgData name="Rachel Owen" userId="6c12c0a3-2525-4066-8047-0fb9dd12e67f" providerId="ADAL" clId="{80152057-A2A9-4D7D-8502-63210D3E5F61}" dt="2025-06-10T13:48:01.601" v="1272" actId="14100"/>
          <ac:picMkLst>
            <pc:docMk/>
            <pc:sldMk cId="1878998127" sldId="260"/>
            <ac:picMk id="4" creationId="{30475C0C-A0F7-F968-B363-59A5E8F150C3}"/>
          </ac:picMkLst>
        </pc:picChg>
      </pc:sldChg>
      <pc:sldChg chg="addSp delSp modSp add mod">
        <pc:chgData name="Rachel Owen" userId="6c12c0a3-2525-4066-8047-0fb9dd12e67f" providerId="ADAL" clId="{80152057-A2A9-4D7D-8502-63210D3E5F61}" dt="2025-06-18T14:09:57.100" v="1391" actId="20577"/>
        <pc:sldMkLst>
          <pc:docMk/>
          <pc:sldMk cId="3543577747" sldId="264"/>
        </pc:sldMkLst>
        <pc:spChg chg="mod">
          <ac:chgData name="Rachel Owen" userId="6c12c0a3-2525-4066-8047-0fb9dd12e67f" providerId="ADAL" clId="{80152057-A2A9-4D7D-8502-63210D3E5F61}" dt="2025-06-06T11:09:44.977" v="197" actId="113"/>
          <ac:spMkLst>
            <pc:docMk/>
            <pc:sldMk cId="3543577747" sldId="264"/>
            <ac:spMk id="2" creationId="{3F7C9B53-4BDD-C73C-2777-386ECFF4C119}"/>
          </ac:spMkLst>
        </pc:spChg>
        <pc:graphicFrameChg chg="add mod">
          <ac:chgData name="Rachel Owen" userId="6c12c0a3-2525-4066-8047-0fb9dd12e67f" providerId="ADAL" clId="{80152057-A2A9-4D7D-8502-63210D3E5F61}" dt="2025-06-18T14:09:57.100" v="1391" actId="20577"/>
          <ac:graphicFrameMkLst>
            <pc:docMk/>
            <pc:sldMk cId="3543577747" sldId="264"/>
            <ac:graphicFrameMk id="5" creationId="{DAD41ED4-A9AD-05E2-A775-B3F5BA3092AB}"/>
          </ac:graphicFrameMkLst>
        </pc:graphicFrameChg>
        <pc:picChg chg="add mod">
          <ac:chgData name="Rachel Owen" userId="6c12c0a3-2525-4066-8047-0fb9dd12e67f" providerId="ADAL" clId="{80152057-A2A9-4D7D-8502-63210D3E5F61}" dt="2025-06-06T11:09:57.807" v="198"/>
          <ac:picMkLst>
            <pc:docMk/>
            <pc:sldMk cId="3543577747" sldId="264"/>
            <ac:picMk id="4" creationId="{60A4474B-399D-AB3A-95C5-745A9DCC64BB}"/>
          </ac:picMkLst>
        </pc:picChg>
      </pc:sldChg>
      <pc:sldChg chg="addSp delSp modSp add mod">
        <pc:chgData name="Rachel Owen" userId="6c12c0a3-2525-4066-8047-0fb9dd12e67f" providerId="ADAL" clId="{80152057-A2A9-4D7D-8502-63210D3E5F61}" dt="2025-06-10T14:08:24.731" v="1366" actId="20577"/>
        <pc:sldMkLst>
          <pc:docMk/>
          <pc:sldMk cId="1868196359" sldId="265"/>
        </pc:sldMkLst>
        <pc:spChg chg="mod">
          <ac:chgData name="Rachel Owen" userId="6c12c0a3-2525-4066-8047-0fb9dd12e67f" providerId="ADAL" clId="{80152057-A2A9-4D7D-8502-63210D3E5F61}" dt="2025-06-06T11:20:11.016" v="458" actId="20577"/>
          <ac:spMkLst>
            <pc:docMk/>
            <pc:sldMk cId="1868196359" sldId="265"/>
            <ac:spMk id="2" creationId="{0F3C88A0-5280-948C-1483-9B3110C38529}"/>
          </ac:spMkLst>
        </pc:spChg>
        <pc:spChg chg="mod">
          <ac:chgData name="Rachel Owen" userId="6c12c0a3-2525-4066-8047-0fb9dd12e67f" providerId="ADAL" clId="{80152057-A2A9-4D7D-8502-63210D3E5F61}" dt="2025-06-06T11:13:23.314" v="237" actId="113"/>
          <ac:spMkLst>
            <pc:docMk/>
            <pc:sldMk cId="1868196359" sldId="265"/>
            <ac:spMk id="3" creationId="{3B34F49F-9822-CB54-915E-0D26DCB871F6}"/>
          </ac:spMkLst>
        </pc:spChg>
        <pc:spChg chg="mod">
          <ac:chgData name="Rachel Owen" userId="6c12c0a3-2525-4066-8047-0fb9dd12e67f" providerId="ADAL" clId="{80152057-A2A9-4D7D-8502-63210D3E5F61}" dt="2025-06-10T14:08:24.731" v="1366" actId="20577"/>
          <ac:spMkLst>
            <pc:docMk/>
            <pc:sldMk cId="1868196359" sldId="265"/>
            <ac:spMk id="6" creationId="{4117AD58-AAD8-F9F0-318E-EDD1735714BE}"/>
          </ac:spMkLst>
        </pc:spChg>
        <pc:grpChg chg="add del mod">
          <ac:chgData name="Rachel Owen" userId="6c12c0a3-2525-4066-8047-0fb9dd12e67f" providerId="ADAL" clId="{80152057-A2A9-4D7D-8502-63210D3E5F61}" dt="2025-06-10T14:06:13.719" v="1344" actId="165"/>
          <ac:grpSpMkLst>
            <pc:docMk/>
            <pc:sldMk cId="1868196359" sldId="265"/>
            <ac:grpSpMk id="5" creationId="{1199FF4C-CA6B-EC58-A22B-9B5A3772AFA8}"/>
          </ac:grpSpMkLst>
        </pc:grpChg>
        <pc:picChg chg="add mod">
          <ac:chgData name="Rachel Owen" userId="6c12c0a3-2525-4066-8047-0fb9dd12e67f" providerId="ADAL" clId="{80152057-A2A9-4D7D-8502-63210D3E5F61}" dt="2025-06-06T11:11:14.747" v="205"/>
          <ac:picMkLst>
            <pc:docMk/>
            <pc:sldMk cId="1868196359" sldId="265"/>
            <ac:picMk id="4" creationId="{D9D4A46B-5E0B-B85B-06EE-59BD98741901}"/>
          </ac:picMkLst>
        </pc:picChg>
        <pc:picChg chg="mod topLvl">
          <ac:chgData name="Rachel Owen" userId="6c12c0a3-2525-4066-8047-0fb9dd12e67f" providerId="ADAL" clId="{80152057-A2A9-4D7D-8502-63210D3E5F61}" dt="2025-06-10T14:06:20.851" v="1345" actId="14826"/>
          <ac:picMkLst>
            <pc:docMk/>
            <pc:sldMk cId="1868196359" sldId="265"/>
            <ac:picMk id="7" creationId="{D1EB9007-CC16-45F0-FE3C-F8AC853773F4}"/>
          </ac:picMkLst>
        </pc:picChg>
        <pc:picChg chg="mod topLvl">
          <ac:chgData name="Rachel Owen" userId="6c12c0a3-2525-4066-8047-0fb9dd12e67f" providerId="ADAL" clId="{80152057-A2A9-4D7D-8502-63210D3E5F61}" dt="2025-06-10T14:06:13.719" v="1344" actId="165"/>
          <ac:picMkLst>
            <pc:docMk/>
            <pc:sldMk cId="1868196359" sldId="265"/>
            <ac:picMk id="8" creationId="{E1881939-D1F8-1DDD-5A20-E71B36878A84}"/>
          </ac:picMkLst>
        </pc:picChg>
        <pc:cxnChg chg="mod topLvl">
          <ac:chgData name="Rachel Owen" userId="6c12c0a3-2525-4066-8047-0fb9dd12e67f" providerId="ADAL" clId="{80152057-A2A9-4D7D-8502-63210D3E5F61}" dt="2025-06-10T14:06:13.719" v="1344" actId="165"/>
          <ac:cxnSpMkLst>
            <pc:docMk/>
            <pc:sldMk cId="1868196359" sldId="265"/>
            <ac:cxnSpMk id="9" creationId="{0D38887D-4058-C253-36A1-F116110B32DE}"/>
          </ac:cxnSpMkLst>
        </pc:cxnChg>
        <pc:cxnChg chg="mod topLvl">
          <ac:chgData name="Rachel Owen" userId="6c12c0a3-2525-4066-8047-0fb9dd12e67f" providerId="ADAL" clId="{80152057-A2A9-4D7D-8502-63210D3E5F61}" dt="2025-06-10T14:07:29.854" v="1363" actId="14100"/>
          <ac:cxnSpMkLst>
            <pc:docMk/>
            <pc:sldMk cId="1868196359" sldId="265"/>
            <ac:cxnSpMk id="11" creationId="{C858FFEA-2730-B4B1-E826-34D3C343D886}"/>
          </ac:cxnSpMkLst>
        </pc:cxnChg>
      </pc:sldChg>
      <pc:sldChg chg="addSp modSp add mod modClrScheme chgLayout">
        <pc:chgData name="Rachel Owen" userId="6c12c0a3-2525-4066-8047-0fb9dd12e67f" providerId="ADAL" clId="{80152057-A2A9-4D7D-8502-63210D3E5F61}" dt="2025-06-06T11:26:43.219" v="554" actId="207"/>
        <pc:sldMkLst>
          <pc:docMk/>
          <pc:sldMk cId="243368089" sldId="266"/>
        </pc:sldMkLst>
        <pc:spChg chg="mod">
          <ac:chgData name="Rachel Owen" userId="6c12c0a3-2525-4066-8047-0fb9dd12e67f" providerId="ADAL" clId="{80152057-A2A9-4D7D-8502-63210D3E5F61}" dt="2025-06-06T11:26:43.219" v="554" actId="207"/>
          <ac:spMkLst>
            <pc:docMk/>
            <pc:sldMk cId="243368089" sldId="266"/>
            <ac:spMk id="2" creationId="{EC52A520-E8FA-5A51-35FE-9EEC3DF57955}"/>
          </ac:spMkLst>
        </pc:spChg>
        <pc:spChg chg="mod">
          <ac:chgData name="Rachel Owen" userId="6c12c0a3-2525-4066-8047-0fb9dd12e67f" providerId="ADAL" clId="{80152057-A2A9-4D7D-8502-63210D3E5F61}" dt="2025-06-06T11:25:56.750" v="549" actId="113"/>
          <ac:spMkLst>
            <pc:docMk/>
            <pc:sldMk cId="243368089" sldId="266"/>
            <ac:spMk id="3" creationId="{B69CB251-E62C-E290-5311-9BE79BFE4D5F}"/>
          </ac:spMkLst>
        </pc:spChg>
        <pc:spChg chg="add mod">
          <ac:chgData name="Rachel Owen" userId="6c12c0a3-2525-4066-8047-0fb9dd12e67f" providerId="ADAL" clId="{80152057-A2A9-4D7D-8502-63210D3E5F61}" dt="2025-06-06T11:24:58.212" v="538" actId="1076"/>
          <ac:spMkLst>
            <pc:docMk/>
            <pc:sldMk cId="243368089" sldId="266"/>
            <ac:spMk id="4" creationId="{24DC3BC9-F9EC-E0DB-898E-67F0D001A2B5}"/>
          </ac:spMkLst>
        </pc:spChg>
        <pc:picChg chg="add mod">
          <ac:chgData name="Rachel Owen" userId="6c12c0a3-2525-4066-8047-0fb9dd12e67f" providerId="ADAL" clId="{80152057-A2A9-4D7D-8502-63210D3E5F61}" dt="2025-06-06T11:25:20.135" v="542"/>
          <ac:picMkLst>
            <pc:docMk/>
            <pc:sldMk cId="243368089" sldId="266"/>
            <ac:picMk id="5" creationId="{0C8F8303-22B2-147E-484A-D27E8A68CEB8}"/>
          </ac:picMkLst>
        </pc:picChg>
        <pc:picChg chg="add mod">
          <ac:chgData name="Rachel Owen" userId="6c12c0a3-2525-4066-8047-0fb9dd12e67f" providerId="ADAL" clId="{80152057-A2A9-4D7D-8502-63210D3E5F61}" dt="2025-06-06T11:23:59.169" v="501" actId="27614"/>
          <ac:picMkLst>
            <pc:docMk/>
            <pc:sldMk cId="243368089" sldId="266"/>
            <ac:picMk id="1026" creationId="{D6EBA73E-32C8-D28B-7419-CB5062B27E7B}"/>
          </ac:picMkLst>
        </pc:picChg>
      </pc:sldChg>
      <pc:sldChg chg="addSp modSp add mod">
        <pc:chgData name="Rachel Owen" userId="6c12c0a3-2525-4066-8047-0fb9dd12e67f" providerId="ADAL" clId="{80152057-A2A9-4D7D-8502-63210D3E5F61}" dt="2025-06-06T11:38:45.120" v="980"/>
        <pc:sldMkLst>
          <pc:docMk/>
          <pc:sldMk cId="1813984453" sldId="268"/>
        </pc:sldMkLst>
        <pc:spChg chg="mod">
          <ac:chgData name="Rachel Owen" userId="6c12c0a3-2525-4066-8047-0fb9dd12e67f" providerId="ADAL" clId="{80152057-A2A9-4D7D-8502-63210D3E5F61}" dt="2025-06-06T11:35:29.682" v="914" actId="27636"/>
          <ac:spMkLst>
            <pc:docMk/>
            <pc:sldMk cId="1813984453" sldId="268"/>
            <ac:spMk id="2" creationId="{6CE31AB3-B6A8-CE95-5A3F-8CA3ED4BE511}"/>
          </ac:spMkLst>
        </pc:spChg>
        <pc:spChg chg="mod">
          <ac:chgData name="Rachel Owen" userId="6c12c0a3-2525-4066-8047-0fb9dd12e67f" providerId="ADAL" clId="{80152057-A2A9-4D7D-8502-63210D3E5F61}" dt="2025-06-06T11:36:38.388" v="931" actId="14100"/>
          <ac:spMkLst>
            <pc:docMk/>
            <pc:sldMk cId="1813984453" sldId="268"/>
            <ac:spMk id="3" creationId="{4F98C203-44D4-FE09-BAC4-62CA0D1CC6D9}"/>
          </ac:spMkLst>
        </pc:spChg>
        <pc:spChg chg="add mod">
          <ac:chgData name="Rachel Owen" userId="6c12c0a3-2525-4066-8047-0fb9dd12e67f" providerId="ADAL" clId="{80152057-A2A9-4D7D-8502-63210D3E5F61}" dt="2025-06-06T11:36:31.533" v="930" actId="2711"/>
          <ac:spMkLst>
            <pc:docMk/>
            <pc:sldMk cId="1813984453" sldId="268"/>
            <ac:spMk id="4" creationId="{1BA32AA6-B90D-3346-5602-BBCD237BA31F}"/>
          </ac:spMkLst>
        </pc:spChg>
        <pc:picChg chg="add mod">
          <ac:chgData name="Rachel Owen" userId="6c12c0a3-2525-4066-8047-0fb9dd12e67f" providerId="ADAL" clId="{80152057-A2A9-4D7D-8502-63210D3E5F61}" dt="2025-06-06T11:36:09.130" v="918" actId="1076"/>
          <ac:picMkLst>
            <pc:docMk/>
            <pc:sldMk cId="1813984453" sldId="268"/>
            <ac:picMk id="5" creationId="{020AA6BE-C06F-865E-C210-AA41657F0105}"/>
          </ac:picMkLst>
        </pc:picChg>
        <pc:picChg chg="add mod">
          <ac:chgData name="Rachel Owen" userId="6c12c0a3-2525-4066-8047-0fb9dd12e67f" providerId="ADAL" clId="{80152057-A2A9-4D7D-8502-63210D3E5F61}" dt="2025-06-06T11:38:45.120" v="980"/>
          <ac:picMkLst>
            <pc:docMk/>
            <pc:sldMk cId="1813984453" sldId="268"/>
            <ac:picMk id="6" creationId="{BD842331-F6E3-4EEF-3199-58EE087A559C}"/>
          </ac:picMkLst>
        </pc:picChg>
      </pc:sldChg>
      <pc:sldChg chg="addSp modSp add mod">
        <pc:chgData name="Rachel Owen" userId="6c12c0a3-2525-4066-8047-0fb9dd12e67f" providerId="ADAL" clId="{80152057-A2A9-4D7D-8502-63210D3E5F61}" dt="2025-06-06T11:32:15.567" v="771"/>
        <pc:sldMkLst>
          <pc:docMk/>
          <pc:sldMk cId="4278945220" sldId="269"/>
        </pc:sldMkLst>
        <pc:spChg chg="mod">
          <ac:chgData name="Rachel Owen" userId="6c12c0a3-2525-4066-8047-0fb9dd12e67f" providerId="ADAL" clId="{80152057-A2A9-4D7D-8502-63210D3E5F61}" dt="2025-06-06T11:31:51.961" v="769" actId="113"/>
          <ac:spMkLst>
            <pc:docMk/>
            <pc:sldMk cId="4278945220" sldId="269"/>
            <ac:spMk id="2" creationId="{503AFCB7-AE26-DC2F-7502-6134834D09F2}"/>
          </ac:spMkLst>
        </pc:spChg>
        <pc:spChg chg="mod">
          <ac:chgData name="Rachel Owen" userId="6c12c0a3-2525-4066-8047-0fb9dd12e67f" providerId="ADAL" clId="{80152057-A2A9-4D7D-8502-63210D3E5F61}" dt="2025-06-06T11:32:05.675" v="770" actId="120"/>
          <ac:spMkLst>
            <pc:docMk/>
            <pc:sldMk cId="4278945220" sldId="269"/>
            <ac:spMk id="3" creationId="{87E8A6B8-2A60-6E51-5C63-10381B68F3B5}"/>
          </ac:spMkLst>
        </pc:spChg>
        <pc:picChg chg="add mod">
          <ac:chgData name="Rachel Owen" userId="6c12c0a3-2525-4066-8047-0fb9dd12e67f" providerId="ADAL" clId="{80152057-A2A9-4D7D-8502-63210D3E5F61}" dt="2025-06-06T11:32:15.567" v="771"/>
          <ac:picMkLst>
            <pc:docMk/>
            <pc:sldMk cId="4278945220" sldId="269"/>
            <ac:picMk id="4" creationId="{86429906-C40B-624A-0D0E-63AB2B38E218}"/>
          </ac:picMkLst>
        </pc:picChg>
      </pc:sldChg>
      <pc:sldChg chg="addSp modSp add mod ord">
        <pc:chgData name="Rachel Owen" userId="6c12c0a3-2525-4066-8047-0fb9dd12e67f" providerId="ADAL" clId="{80152057-A2A9-4D7D-8502-63210D3E5F61}" dt="2025-06-10T14:00:06.543" v="1343" actId="20577"/>
        <pc:sldMkLst>
          <pc:docMk/>
          <pc:sldMk cId="398071000" sldId="270"/>
        </pc:sldMkLst>
        <pc:spChg chg="mod">
          <ac:chgData name="Rachel Owen" userId="6c12c0a3-2525-4066-8047-0fb9dd12e67f" providerId="ADAL" clId="{80152057-A2A9-4D7D-8502-63210D3E5F61}" dt="2025-06-06T11:15:54.438" v="263" actId="113"/>
          <ac:spMkLst>
            <pc:docMk/>
            <pc:sldMk cId="398071000" sldId="270"/>
            <ac:spMk id="2" creationId="{4A27685B-CC56-944B-FA44-9F1D544208F1}"/>
          </ac:spMkLst>
        </pc:spChg>
        <pc:spChg chg="mod">
          <ac:chgData name="Rachel Owen" userId="6c12c0a3-2525-4066-8047-0fb9dd12e67f" providerId="ADAL" clId="{80152057-A2A9-4D7D-8502-63210D3E5F61}" dt="2025-06-10T13:59:32.424" v="1311" actId="1076"/>
          <ac:spMkLst>
            <pc:docMk/>
            <pc:sldMk cId="398071000" sldId="270"/>
            <ac:spMk id="3" creationId="{A91E2440-DD1D-B51C-A5AF-EDCFFF551F15}"/>
          </ac:spMkLst>
        </pc:spChg>
        <pc:spChg chg="mod">
          <ac:chgData name="Rachel Owen" userId="6c12c0a3-2525-4066-8047-0fb9dd12e67f" providerId="ADAL" clId="{80152057-A2A9-4D7D-8502-63210D3E5F61}" dt="2025-06-10T14:00:06.543" v="1343" actId="20577"/>
          <ac:spMkLst>
            <pc:docMk/>
            <pc:sldMk cId="398071000" sldId="270"/>
            <ac:spMk id="5" creationId="{CE31E94B-1D2E-3F43-0CA5-7BE25F40FE32}"/>
          </ac:spMkLst>
        </pc:spChg>
        <pc:picChg chg="mod">
          <ac:chgData name="Rachel Owen" userId="6c12c0a3-2525-4066-8047-0fb9dd12e67f" providerId="ADAL" clId="{80152057-A2A9-4D7D-8502-63210D3E5F61}" dt="2025-06-10T13:59:34.691" v="1312" actId="1076"/>
          <ac:picMkLst>
            <pc:docMk/>
            <pc:sldMk cId="398071000" sldId="270"/>
            <ac:picMk id="4" creationId="{302DB460-A492-C8D2-FE68-9CA4079084E6}"/>
          </ac:picMkLst>
        </pc:picChg>
        <pc:picChg chg="add mod">
          <ac:chgData name="Rachel Owen" userId="6c12c0a3-2525-4066-8047-0fb9dd12e67f" providerId="ADAL" clId="{80152057-A2A9-4D7D-8502-63210D3E5F61}" dt="2025-06-06T11:18:30.660" v="440"/>
          <ac:picMkLst>
            <pc:docMk/>
            <pc:sldMk cId="398071000" sldId="270"/>
            <ac:picMk id="6" creationId="{106BFA78-1BE8-7B32-1571-4E98AFE768B4}"/>
          </ac:picMkLst>
        </pc:picChg>
      </pc:sldChg>
      <pc:sldChg chg="addSp delSp modSp add mod">
        <pc:chgData name="Rachel Owen" userId="6c12c0a3-2525-4066-8047-0fb9dd12e67f" providerId="ADAL" clId="{80152057-A2A9-4D7D-8502-63210D3E5F61}" dt="2025-06-10T10:37:16.980" v="1247" actId="14100"/>
        <pc:sldMkLst>
          <pc:docMk/>
          <pc:sldMk cId="1444239912" sldId="273"/>
        </pc:sldMkLst>
        <pc:spChg chg="mod">
          <ac:chgData name="Rachel Owen" userId="6c12c0a3-2525-4066-8047-0fb9dd12e67f" providerId="ADAL" clId="{80152057-A2A9-4D7D-8502-63210D3E5F61}" dt="2025-06-06T11:40:31.412" v="1001" actId="207"/>
          <ac:spMkLst>
            <pc:docMk/>
            <pc:sldMk cId="1444239912" sldId="273"/>
            <ac:spMk id="2" creationId="{2BA6030D-50CC-3F5F-629D-6F4665829ED4}"/>
          </ac:spMkLst>
        </pc:spChg>
        <pc:spChg chg="mod">
          <ac:chgData name="Rachel Owen" userId="6c12c0a3-2525-4066-8047-0fb9dd12e67f" providerId="ADAL" clId="{80152057-A2A9-4D7D-8502-63210D3E5F61}" dt="2025-06-10T10:37:16.980" v="1247" actId="14100"/>
          <ac:spMkLst>
            <pc:docMk/>
            <pc:sldMk cId="1444239912" sldId="273"/>
            <ac:spMk id="3" creationId="{D01E3507-BEEB-4554-B34E-C016F4EBC1A7}"/>
          </ac:spMkLst>
        </pc:spChg>
        <pc:spChg chg="del mod">
          <ac:chgData name="Rachel Owen" userId="6c12c0a3-2525-4066-8047-0fb9dd12e67f" providerId="ADAL" clId="{80152057-A2A9-4D7D-8502-63210D3E5F61}" dt="2025-06-10T10:37:13.026" v="1246" actId="478"/>
          <ac:spMkLst>
            <pc:docMk/>
            <pc:sldMk cId="1444239912" sldId="273"/>
            <ac:spMk id="4" creationId="{9C624774-B684-40CA-A5B9-9A2EBA01618E}"/>
          </ac:spMkLst>
        </pc:spChg>
        <pc:picChg chg="add mod">
          <ac:chgData name="Rachel Owen" userId="6c12c0a3-2525-4066-8047-0fb9dd12e67f" providerId="ADAL" clId="{80152057-A2A9-4D7D-8502-63210D3E5F61}" dt="2025-06-06T11:40:58.475" v="1018"/>
          <ac:picMkLst>
            <pc:docMk/>
            <pc:sldMk cId="1444239912" sldId="273"/>
            <ac:picMk id="5" creationId="{E3E4C5C0-37B5-3853-E6CC-3B35F82338D6}"/>
          </ac:picMkLst>
        </pc:picChg>
        <pc:picChg chg="del mod">
          <ac:chgData name="Rachel Owen" userId="6c12c0a3-2525-4066-8047-0fb9dd12e67f" providerId="ADAL" clId="{80152057-A2A9-4D7D-8502-63210D3E5F61}" dt="2025-06-10T10:37:10.741" v="1244" actId="478"/>
          <ac:picMkLst>
            <pc:docMk/>
            <pc:sldMk cId="1444239912" sldId="273"/>
            <ac:picMk id="6" creationId="{E0BA55A0-0B2C-B43E-DB22-CC3DA164B045}"/>
          </ac:picMkLst>
        </pc:picChg>
      </pc:sldChg>
      <pc:sldChg chg="modSp add del mod">
        <pc:chgData name="Rachel Owen" userId="6c12c0a3-2525-4066-8047-0fb9dd12e67f" providerId="ADAL" clId="{80152057-A2A9-4D7D-8502-63210D3E5F61}" dt="2025-06-06T11:09:01.582" v="193" actId="47"/>
        <pc:sldMkLst>
          <pc:docMk/>
          <pc:sldMk cId="2211502121" sldId="276"/>
        </pc:sldMkLst>
      </pc:sldChg>
      <pc:sldChg chg="addSp delSp modSp add mod">
        <pc:chgData name="Rachel Owen" userId="6c12c0a3-2525-4066-8047-0fb9dd12e67f" providerId="ADAL" clId="{80152057-A2A9-4D7D-8502-63210D3E5F61}" dt="2025-06-10T14:08:38.036" v="1370" actId="1076"/>
        <pc:sldMkLst>
          <pc:docMk/>
          <pc:sldMk cId="3379006202" sldId="277"/>
        </pc:sldMkLst>
        <pc:spChg chg="mod">
          <ac:chgData name="Rachel Owen" userId="6c12c0a3-2525-4066-8047-0fb9dd12e67f" providerId="ADAL" clId="{80152057-A2A9-4D7D-8502-63210D3E5F61}" dt="2025-06-06T11:20:26.144" v="484" actId="20577"/>
          <ac:spMkLst>
            <pc:docMk/>
            <pc:sldMk cId="3379006202" sldId="277"/>
            <ac:spMk id="2" creationId="{FB5270A4-9654-BD76-B68F-BFDDF250492E}"/>
          </ac:spMkLst>
        </pc:spChg>
        <pc:spChg chg="mod">
          <ac:chgData name="Rachel Owen" userId="6c12c0a3-2525-4066-8047-0fb9dd12e67f" providerId="ADAL" clId="{80152057-A2A9-4D7D-8502-63210D3E5F61}" dt="2025-06-06T11:25:15.043" v="541" actId="1076"/>
          <ac:spMkLst>
            <pc:docMk/>
            <pc:sldMk cId="3379006202" sldId="277"/>
            <ac:spMk id="3" creationId="{480BE14E-270A-A5A9-DE9D-D721EACB6853}"/>
          </ac:spMkLst>
        </pc:spChg>
        <pc:spChg chg="add mod">
          <ac:chgData name="Rachel Owen" userId="6c12c0a3-2525-4066-8047-0fb9dd12e67f" providerId="ADAL" clId="{80152057-A2A9-4D7D-8502-63210D3E5F61}" dt="2025-06-10T14:08:38.036" v="1370" actId="1076"/>
          <ac:spMkLst>
            <pc:docMk/>
            <pc:sldMk cId="3379006202" sldId="277"/>
            <ac:spMk id="5" creationId="{DD3306EB-540B-6804-6E05-B30CB579050A}"/>
          </ac:spMkLst>
        </pc:spChg>
        <pc:spChg chg="add del mod">
          <ac:chgData name="Rachel Owen" userId="6c12c0a3-2525-4066-8047-0fb9dd12e67f" providerId="ADAL" clId="{80152057-A2A9-4D7D-8502-63210D3E5F61}" dt="2025-06-10T14:08:35.582" v="1369" actId="478"/>
          <ac:spMkLst>
            <pc:docMk/>
            <pc:sldMk cId="3379006202" sldId="277"/>
            <ac:spMk id="13" creationId="{C77534F1-99AC-00C1-C90E-DFC537560E49}"/>
          </ac:spMkLst>
        </pc:spChg>
        <pc:grpChg chg="add mod">
          <ac:chgData name="Rachel Owen" userId="6c12c0a3-2525-4066-8047-0fb9dd12e67f" providerId="ADAL" clId="{80152057-A2A9-4D7D-8502-63210D3E5F61}" dt="2025-06-10T14:07:46.297" v="1364" actId="14826"/>
          <ac:grpSpMkLst>
            <pc:docMk/>
            <pc:sldMk cId="3379006202" sldId="277"/>
            <ac:grpSpMk id="6" creationId="{339E56D3-F80F-E087-E04A-FF315E173CD2}"/>
          </ac:grpSpMkLst>
        </pc:grpChg>
        <pc:picChg chg="mod">
          <ac:chgData name="Rachel Owen" userId="6c12c0a3-2525-4066-8047-0fb9dd12e67f" providerId="ADAL" clId="{80152057-A2A9-4D7D-8502-63210D3E5F61}" dt="2025-06-10T14:07:46.297" v="1364" actId="14826"/>
          <ac:picMkLst>
            <pc:docMk/>
            <pc:sldMk cId="3379006202" sldId="277"/>
            <ac:picMk id="8" creationId="{2E43DE4D-D596-9B82-85F7-2E04C947FCF1}"/>
          </ac:picMkLst>
        </pc:picChg>
        <pc:picChg chg="mod">
          <ac:chgData name="Rachel Owen" userId="6c12c0a3-2525-4066-8047-0fb9dd12e67f" providerId="ADAL" clId="{80152057-A2A9-4D7D-8502-63210D3E5F61}" dt="2025-06-10T14:07:46.297" v="1364" actId="14826"/>
          <ac:picMkLst>
            <pc:docMk/>
            <pc:sldMk cId="3379006202" sldId="277"/>
            <ac:picMk id="10" creationId="{09FAD22D-2AAA-8C40-DFC7-B106EBD48B15}"/>
          </ac:picMkLst>
        </pc:picChg>
        <pc:picChg chg="add mod">
          <ac:chgData name="Rachel Owen" userId="6c12c0a3-2525-4066-8047-0fb9dd12e67f" providerId="ADAL" clId="{80152057-A2A9-4D7D-8502-63210D3E5F61}" dt="2025-06-06T11:14:35.166" v="249"/>
          <ac:picMkLst>
            <pc:docMk/>
            <pc:sldMk cId="3379006202" sldId="277"/>
            <ac:picMk id="14" creationId="{745C7DE9-48AC-1635-7BB1-1DB7FCAC8D80}"/>
          </ac:picMkLst>
        </pc:picChg>
        <pc:cxnChg chg="mod">
          <ac:chgData name="Rachel Owen" userId="6c12c0a3-2525-4066-8047-0fb9dd12e67f" providerId="ADAL" clId="{80152057-A2A9-4D7D-8502-63210D3E5F61}" dt="2025-06-10T14:07:54.879" v="1365" actId="14100"/>
          <ac:cxnSpMkLst>
            <pc:docMk/>
            <pc:sldMk cId="3379006202" sldId="277"/>
            <ac:cxnSpMk id="11" creationId="{D0880DC5-6804-8188-1CC9-FE22DBA62C92}"/>
          </ac:cxnSpMkLst>
        </pc:cxnChg>
        <pc:cxnChg chg="mod">
          <ac:chgData name="Rachel Owen" userId="6c12c0a3-2525-4066-8047-0fb9dd12e67f" providerId="ADAL" clId="{80152057-A2A9-4D7D-8502-63210D3E5F61}" dt="2025-06-10T14:07:46.297" v="1364" actId="14826"/>
          <ac:cxnSpMkLst>
            <pc:docMk/>
            <pc:sldMk cId="3379006202" sldId="277"/>
            <ac:cxnSpMk id="12" creationId="{525FB52C-F5DA-DF09-169E-E7569BCF28E3}"/>
          </ac:cxnSpMkLst>
        </pc:cxnChg>
      </pc:sldChg>
      <pc:sldChg chg="addSp delSp modSp add mod modClrScheme chgLayout">
        <pc:chgData name="Rachel Owen" userId="6c12c0a3-2525-4066-8047-0fb9dd12e67f" providerId="ADAL" clId="{80152057-A2A9-4D7D-8502-63210D3E5F61}" dt="2025-06-06T11:28:54.456" v="582"/>
        <pc:sldMkLst>
          <pc:docMk/>
          <pc:sldMk cId="1478982959" sldId="278"/>
        </pc:sldMkLst>
        <pc:spChg chg="mod">
          <ac:chgData name="Rachel Owen" userId="6c12c0a3-2525-4066-8047-0fb9dd12e67f" providerId="ADAL" clId="{80152057-A2A9-4D7D-8502-63210D3E5F61}" dt="2025-06-06T11:27:55.069" v="573" actId="207"/>
          <ac:spMkLst>
            <pc:docMk/>
            <pc:sldMk cId="1478982959" sldId="278"/>
            <ac:spMk id="2" creationId="{6CF19CF5-BC8C-02C9-AB16-68DF9BC7E681}"/>
          </ac:spMkLst>
        </pc:spChg>
        <pc:spChg chg="mod">
          <ac:chgData name="Rachel Owen" userId="6c12c0a3-2525-4066-8047-0fb9dd12e67f" providerId="ADAL" clId="{80152057-A2A9-4D7D-8502-63210D3E5F61}" dt="2025-06-06T11:28:46.457" v="581" actId="113"/>
          <ac:spMkLst>
            <pc:docMk/>
            <pc:sldMk cId="1478982959" sldId="278"/>
            <ac:spMk id="3" creationId="{036A9EA3-21C2-B0A5-C8DB-2951022BB114}"/>
          </ac:spMkLst>
        </pc:spChg>
        <pc:spChg chg="add mod">
          <ac:chgData name="Rachel Owen" userId="6c12c0a3-2525-4066-8047-0fb9dd12e67f" providerId="ADAL" clId="{80152057-A2A9-4D7D-8502-63210D3E5F61}" dt="2025-06-06T11:27:41.680" v="571" actId="121"/>
          <ac:spMkLst>
            <pc:docMk/>
            <pc:sldMk cId="1478982959" sldId="278"/>
            <ac:spMk id="5" creationId="{970E388D-2FF9-779F-3B04-E4A9858BE184}"/>
          </ac:spMkLst>
        </pc:spChg>
        <pc:picChg chg="add mod ord">
          <ac:chgData name="Rachel Owen" userId="6c12c0a3-2525-4066-8047-0fb9dd12e67f" providerId="ADAL" clId="{80152057-A2A9-4D7D-8502-63210D3E5F61}" dt="2025-06-06T11:27:17.480" v="559" actId="26606"/>
          <ac:picMkLst>
            <pc:docMk/>
            <pc:sldMk cId="1478982959" sldId="278"/>
            <ac:picMk id="4" creationId="{CD36A59D-309A-3CB3-DB33-004754E75AB1}"/>
          </ac:picMkLst>
        </pc:picChg>
        <pc:picChg chg="add mod">
          <ac:chgData name="Rachel Owen" userId="6c12c0a3-2525-4066-8047-0fb9dd12e67f" providerId="ADAL" clId="{80152057-A2A9-4D7D-8502-63210D3E5F61}" dt="2025-06-06T11:28:54.456" v="582"/>
          <ac:picMkLst>
            <pc:docMk/>
            <pc:sldMk cId="1478982959" sldId="278"/>
            <ac:picMk id="6" creationId="{883727D1-E574-12A7-041A-9CEA794494A3}"/>
          </ac:picMkLst>
        </pc:picChg>
      </pc:sldChg>
      <pc:sldChg chg="addSp delSp modSp add mod">
        <pc:chgData name="Rachel Owen" userId="6c12c0a3-2525-4066-8047-0fb9dd12e67f" providerId="ADAL" clId="{80152057-A2A9-4D7D-8502-63210D3E5F61}" dt="2025-06-10T10:39:42.225" v="1265" actId="33524"/>
        <pc:sldMkLst>
          <pc:docMk/>
          <pc:sldMk cId="2121811067" sldId="279"/>
        </pc:sldMkLst>
        <pc:spChg chg="mod">
          <ac:chgData name="Rachel Owen" userId="6c12c0a3-2525-4066-8047-0fb9dd12e67f" providerId="ADAL" clId="{80152057-A2A9-4D7D-8502-63210D3E5F61}" dt="2025-06-10T10:39:06.571" v="1260" actId="207"/>
          <ac:spMkLst>
            <pc:docMk/>
            <pc:sldMk cId="2121811067" sldId="279"/>
            <ac:spMk id="2" creationId="{A3684C8B-D74C-F875-22A3-026153D78022}"/>
          </ac:spMkLst>
        </pc:spChg>
        <pc:spChg chg="del mod">
          <ac:chgData name="Rachel Owen" userId="6c12c0a3-2525-4066-8047-0fb9dd12e67f" providerId="ADAL" clId="{80152057-A2A9-4D7D-8502-63210D3E5F61}" dt="2025-06-10T10:38:38.814" v="1253" actId="26606"/>
          <ac:spMkLst>
            <pc:docMk/>
            <pc:sldMk cId="2121811067" sldId="279"/>
            <ac:spMk id="3" creationId="{A31CF8C8-9A41-5E32-E885-BD7E03066991}"/>
          </ac:spMkLst>
        </pc:spChg>
        <pc:spChg chg="del mod">
          <ac:chgData name="Rachel Owen" userId="6c12c0a3-2525-4066-8047-0fb9dd12e67f" providerId="ADAL" clId="{80152057-A2A9-4D7D-8502-63210D3E5F61}" dt="2025-06-10T10:38:12.388" v="1250" actId="478"/>
          <ac:spMkLst>
            <pc:docMk/>
            <pc:sldMk cId="2121811067" sldId="279"/>
            <ac:spMk id="5" creationId="{0A5657A3-9A95-8BBB-FDDD-76F6CDCF7043}"/>
          </ac:spMkLst>
        </pc:spChg>
        <pc:graphicFrameChg chg="add mod modGraphic">
          <ac:chgData name="Rachel Owen" userId="6c12c0a3-2525-4066-8047-0fb9dd12e67f" providerId="ADAL" clId="{80152057-A2A9-4D7D-8502-63210D3E5F61}" dt="2025-06-10T10:39:42.225" v="1265" actId="33524"/>
          <ac:graphicFrameMkLst>
            <pc:docMk/>
            <pc:sldMk cId="2121811067" sldId="279"/>
            <ac:graphicFrameMk id="7" creationId="{F9306791-277D-BE8E-C1AF-BB78487B368E}"/>
          </ac:graphicFrameMkLst>
        </pc:graphicFrameChg>
        <pc:picChg chg="del mod">
          <ac:chgData name="Rachel Owen" userId="6c12c0a3-2525-4066-8047-0fb9dd12e67f" providerId="ADAL" clId="{80152057-A2A9-4D7D-8502-63210D3E5F61}" dt="2025-06-10T10:38:10.178" v="1248" actId="478"/>
          <ac:picMkLst>
            <pc:docMk/>
            <pc:sldMk cId="2121811067" sldId="279"/>
            <ac:picMk id="4" creationId="{4DD89873-B0AA-A9FE-EE48-515B9F5B5817}"/>
          </ac:picMkLst>
        </pc:picChg>
        <pc:picChg chg="add del mod">
          <ac:chgData name="Rachel Owen" userId="6c12c0a3-2525-4066-8047-0fb9dd12e67f" providerId="ADAL" clId="{80152057-A2A9-4D7D-8502-63210D3E5F61}" dt="2025-06-10T10:38:30.035" v="1252" actId="21"/>
          <ac:picMkLst>
            <pc:docMk/>
            <pc:sldMk cId="2121811067" sldId="279"/>
            <ac:picMk id="6" creationId="{86D8752C-CACE-05A0-C1FD-B559C7FEBB71}"/>
          </ac:picMkLst>
        </pc:picChg>
        <pc:picChg chg="add mod">
          <ac:chgData name="Rachel Owen" userId="6c12c0a3-2525-4066-8047-0fb9dd12e67f" providerId="ADAL" clId="{80152057-A2A9-4D7D-8502-63210D3E5F61}" dt="2025-06-10T10:38:42.892" v="1254"/>
          <ac:picMkLst>
            <pc:docMk/>
            <pc:sldMk cId="2121811067" sldId="279"/>
            <ac:picMk id="8" creationId="{86D8752C-CACE-05A0-C1FD-B559C7FEBB71}"/>
          </ac:picMkLst>
        </pc:picChg>
      </pc:sldChg>
      <pc:sldChg chg="add del">
        <pc:chgData name="Rachel Owen" userId="6c12c0a3-2525-4066-8047-0fb9dd12e67f" providerId="ADAL" clId="{80152057-A2A9-4D7D-8502-63210D3E5F61}" dt="2025-06-06T11:36:44.775" v="932" actId="47"/>
        <pc:sldMkLst>
          <pc:docMk/>
          <pc:sldMk cId="3519716453" sldId="280"/>
        </pc:sldMkLst>
      </pc:sldChg>
      <pc:sldChg chg="add del">
        <pc:chgData name="Rachel Owen" userId="6c12c0a3-2525-4066-8047-0fb9dd12e67f" providerId="ADAL" clId="{80152057-A2A9-4D7D-8502-63210D3E5F61}" dt="2025-06-06T11:33:25.154" v="772" actId="2696"/>
        <pc:sldMkLst>
          <pc:docMk/>
          <pc:sldMk cId="4062824287" sldId="280"/>
        </pc:sldMkLst>
      </pc:sldChg>
      <pc:sldChg chg="del">
        <pc:chgData name="Rachel Owen" userId="6c12c0a3-2525-4066-8047-0fb9dd12e67f" providerId="ADAL" clId="{80152057-A2A9-4D7D-8502-63210D3E5F61}" dt="2025-06-06T11:33:48.840" v="779" actId="47"/>
        <pc:sldMkLst>
          <pc:docMk/>
          <pc:sldMk cId="0" sldId="281"/>
        </pc:sldMkLst>
      </pc:sldChg>
      <pc:sldChg chg="del">
        <pc:chgData name="Rachel Owen" userId="6c12c0a3-2525-4066-8047-0fb9dd12e67f" providerId="ADAL" clId="{80152057-A2A9-4D7D-8502-63210D3E5F61}" dt="2025-06-06T11:33:48.609" v="778" actId="47"/>
        <pc:sldMkLst>
          <pc:docMk/>
          <pc:sldMk cId="0" sldId="282"/>
        </pc:sldMkLst>
      </pc:sldChg>
      <pc:sldChg chg="addSp modSp add mod">
        <pc:chgData name="Rachel Owen" userId="6c12c0a3-2525-4066-8047-0fb9dd12e67f" providerId="ADAL" clId="{80152057-A2A9-4D7D-8502-63210D3E5F61}" dt="2025-06-06T11:43:47.942" v="1155" actId="20577"/>
        <pc:sldMkLst>
          <pc:docMk/>
          <pc:sldMk cId="4175825290" sldId="283"/>
        </pc:sldMkLst>
        <pc:spChg chg="mod">
          <ac:chgData name="Rachel Owen" userId="6c12c0a3-2525-4066-8047-0fb9dd12e67f" providerId="ADAL" clId="{80152057-A2A9-4D7D-8502-63210D3E5F61}" dt="2025-06-06T11:42:17.504" v="1023" actId="207"/>
          <ac:spMkLst>
            <pc:docMk/>
            <pc:sldMk cId="4175825290" sldId="283"/>
            <ac:spMk id="2" creationId="{3EC3AADA-9636-BE2D-5411-16532CCBDF06}"/>
          </ac:spMkLst>
        </pc:spChg>
        <pc:spChg chg="mod">
          <ac:chgData name="Rachel Owen" userId="6c12c0a3-2525-4066-8047-0fb9dd12e67f" providerId="ADAL" clId="{80152057-A2A9-4D7D-8502-63210D3E5F61}" dt="2025-06-06T11:43:47.942" v="1155" actId="20577"/>
          <ac:spMkLst>
            <pc:docMk/>
            <pc:sldMk cId="4175825290" sldId="283"/>
            <ac:spMk id="3" creationId="{58A71122-EB36-E319-7FD0-081F0DF32DDF}"/>
          </ac:spMkLst>
        </pc:spChg>
        <pc:picChg chg="add mod">
          <ac:chgData name="Rachel Owen" userId="6c12c0a3-2525-4066-8047-0fb9dd12e67f" providerId="ADAL" clId="{80152057-A2A9-4D7D-8502-63210D3E5F61}" dt="2025-06-06T11:42:36.442" v="1027"/>
          <ac:picMkLst>
            <pc:docMk/>
            <pc:sldMk cId="4175825290" sldId="283"/>
            <ac:picMk id="4" creationId="{8107561D-A656-69ED-9E22-99A2AACCE8F9}"/>
          </ac:picMkLst>
        </pc:picChg>
      </pc:sldChg>
      <pc:sldChg chg="addSp delSp modSp add mod">
        <pc:chgData name="Rachel Owen" userId="6c12c0a3-2525-4066-8047-0fb9dd12e67f" providerId="ADAL" clId="{80152057-A2A9-4D7D-8502-63210D3E5F61}" dt="2025-06-10T14:12:30.713" v="1375" actId="403"/>
        <pc:sldMkLst>
          <pc:docMk/>
          <pc:sldMk cId="2866262609" sldId="284"/>
        </pc:sldMkLst>
        <pc:spChg chg="mod">
          <ac:chgData name="Rachel Owen" userId="6c12c0a3-2525-4066-8047-0fb9dd12e67f" providerId="ADAL" clId="{80152057-A2A9-4D7D-8502-63210D3E5F61}" dt="2025-06-06T11:45:42.679" v="1217" actId="27636"/>
          <ac:spMkLst>
            <pc:docMk/>
            <pc:sldMk cId="2866262609" sldId="284"/>
            <ac:spMk id="2" creationId="{D8C90CA0-CC7B-1782-8AFB-23E714B19E5D}"/>
          </ac:spMkLst>
        </pc:spChg>
        <pc:spChg chg="mod">
          <ac:chgData name="Rachel Owen" userId="6c12c0a3-2525-4066-8047-0fb9dd12e67f" providerId="ADAL" clId="{80152057-A2A9-4D7D-8502-63210D3E5F61}" dt="2025-06-10T14:12:30.713" v="1375" actId="403"/>
          <ac:spMkLst>
            <pc:docMk/>
            <pc:sldMk cId="2866262609" sldId="284"/>
            <ac:spMk id="3" creationId="{D88738E2-E6A8-CF5D-35DB-D7078ACE8C72}"/>
          </ac:spMkLst>
        </pc:spChg>
        <pc:spChg chg="del mod">
          <ac:chgData name="Rachel Owen" userId="6c12c0a3-2525-4066-8047-0fb9dd12e67f" providerId="ADAL" clId="{80152057-A2A9-4D7D-8502-63210D3E5F61}" dt="2025-06-10T14:12:23.618" v="1372" actId="478"/>
          <ac:spMkLst>
            <pc:docMk/>
            <pc:sldMk cId="2866262609" sldId="284"/>
            <ac:spMk id="4" creationId="{B9E5A9B0-38FB-5FDD-7B5D-B17476FB9F27}"/>
          </ac:spMkLst>
        </pc:spChg>
        <pc:picChg chg="add mod">
          <ac:chgData name="Rachel Owen" userId="6c12c0a3-2525-4066-8047-0fb9dd12e67f" providerId="ADAL" clId="{80152057-A2A9-4D7D-8502-63210D3E5F61}" dt="2025-06-06T11:46:39.602" v="1239"/>
          <ac:picMkLst>
            <pc:docMk/>
            <pc:sldMk cId="2866262609" sldId="284"/>
            <ac:picMk id="5" creationId="{26182CA5-9BCA-CA57-D32B-A5F680703DA4}"/>
          </ac:picMkLst>
        </pc:picChg>
        <pc:picChg chg="del mod">
          <ac:chgData name="Rachel Owen" userId="6c12c0a3-2525-4066-8047-0fb9dd12e67f" providerId="ADAL" clId="{80152057-A2A9-4D7D-8502-63210D3E5F61}" dt="2025-06-10T14:12:21.687" v="1371" actId="478"/>
          <ac:picMkLst>
            <pc:docMk/>
            <pc:sldMk cId="2866262609" sldId="284"/>
            <ac:picMk id="3074" creationId="{6FAD54FB-035E-55ED-8515-8222DC183430}"/>
          </ac:picMkLst>
        </pc:picChg>
      </pc:sldChg>
      <pc:sldChg chg="del">
        <pc:chgData name="Rachel Owen" userId="6c12c0a3-2525-4066-8047-0fb9dd12e67f" providerId="ADAL" clId="{80152057-A2A9-4D7D-8502-63210D3E5F61}" dt="2025-06-06T11:33:48.218" v="777" actId="47"/>
        <pc:sldMkLst>
          <pc:docMk/>
          <pc:sldMk cId="0" sldId="288"/>
        </pc:sldMkLst>
      </pc:sldChg>
      <pc:sldChg chg="del">
        <pc:chgData name="Rachel Owen" userId="6c12c0a3-2525-4066-8047-0fb9dd12e67f" providerId="ADAL" clId="{80152057-A2A9-4D7D-8502-63210D3E5F61}" dt="2025-06-06T11:33:49.045" v="780" actId="47"/>
        <pc:sldMkLst>
          <pc:docMk/>
          <pc:sldMk cId="0" sldId="289"/>
        </pc:sldMkLst>
      </pc:sldChg>
      <pc:sldChg chg="del">
        <pc:chgData name="Rachel Owen" userId="6c12c0a3-2525-4066-8047-0fb9dd12e67f" providerId="ADAL" clId="{80152057-A2A9-4D7D-8502-63210D3E5F61}" dt="2025-06-06T11:33:48.014" v="776" actId="47"/>
        <pc:sldMkLst>
          <pc:docMk/>
          <pc:sldMk cId="0" sldId="292"/>
        </pc:sldMkLst>
      </pc:sldChg>
      <pc:sldChg chg="del">
        <pc:chgData name="Rachel Owen" userId="6c12c0a3-2525-4066-8047-0fb9dd12e67f" providerId="ADAL" clId="{80152057-A2A9-4D7D-8502-63210D3E5F61}" dt="2025-06-06T11:00:05.859" v="6" actId="47"/>
        <pc:sldMkLst>
          <pc:docMk/>
          <pc:sldMk cId="0" sldId="299"/>
        </pc:sldMkLst>
      </pc:sldChg>
      <pc:sldChg chg="add del">
        <pc:chgData name="Rachel Owen" userId="6c12c0a3-2525-4066-8047-0fb9dd12e67f" providerId="ADAL" clId="{80152057-A2A9-4D7D-8502-63210D3E5F61}" dt="2025-06-06T11:39:12.389" v="985" actId="47"/>
        <pc:sldMkLst>
          <pc:docMk/>
          <pc:sldMk cId="894150442" sldId="300"/>
        </pc:sldMkLst>
      </pc:sldChg>
      <pc:sldChg chg="add del">
        <pc:chgData name="Rachel Owen" userId="6c12c0a3-2525-4066-8047-0fb9dd12e67f" providerId="ADAL" clId="{80152057-A2A9-4D7D-8502-63210D3E5F61}" dt="2025-06-06T11:33:25.154" v="772" actId="2696"/>
        <pc:sldMkLst>
          <pc:docMk/>
          <pc:sldMk cId="1141924316" sldId="300"/>
        </pc:sldMkLst>
      </pc:sldChg>
      <pc:sldChg chg="add del">
        <pc:chgData name="Rachel Owen" userId="6c12c0a3-2525-4066-8047-0fb9dd12e67f" providerId="ADAL" clId="{80152057-A2A9-4D7D-8502-63210D3E5F61}" dt="2025-06-06T11:33:25.154" v="772" actId="2696"/>
        <pc:sldMkLst>
          <pc:docMk/>
          <pc:sldMk cId="1352692875" sldId="301"/>
        </pc:sldMkLst>
      </pc:sldChg>
      <pc:sldChg chg="add del">
        <pc:chgData name="Rachel Owen" userId="6c12c0a3-2525-4066-8047-0fb9dd12e67f" providerId="ADAL" clId="{80152057-A2A9-4D7D-8502-63210D3E5F61}" dt="2025-06-06T11:39:10.485" v="984" actId="47"/>
        <pc:sldMkLst>
          <pc:docMk/>
          <pc:sldMk cId="4189164431" sldId="301"/>
        </pc:sldMkLst>
      </pc:sldChg>
      <pc:sldChg chg="addSp delSp modSp new mod">
        <pc:chgData name="Rachel Owen" userId="6c12c0a3-2525-4066-8047-0fb9dd12e67f" providerId="ADAL" clId="{80152057-A2A9-4D7D-8502-63210D3E5F61}" dt="2025-06-06T11:39:54.272" v="988" actId="113"/>
        <pc:sldMkLst>
          <pc:docMk/>
          <pc:sldMk cId="426925702" sldId="302"/>
        </pc:sldMkLst>
        <pc:spChg chg="add mod">
          <ac:chgData name="Rachel Owen" userId="6c12c0a3-2525-4066-8047-0fb9dd12e67f" providerId="ADAL" clId="{80152057-A2A9-4D7D-8502-63210D3E5F61}" dt="2025-06-06T11:38:26.520" v="976" actId="20577"/>
          <ac:spMkLst>
            <pc:docMk/>
            <pc:sldMk cId="426925702" sldId="302"/>
            <ac:spMk id="4" creationId="{FFD9D2E2-7A2D-ED4A-E9A3-C888BA5BB382}"/>
          </ac:spMkLst>
        </pc:spChg>
        <pc:spChg chg="add mod">
          <ac:chgData name="Rachel Owen" userId="6c12c0a3-2525-4066-8047-0fb9dd12e67f" providerId="ADAL" clId="{80152057-A2A9-4D7D-8502-63210D3E5F61}" dt="2025-06-06T11:39:54.272" v="988" actId="113"/>
          <ac:spMkLst>
            <pc:docMk/>
            <pc:sldMk cId="426925702" sldId="302"/>
            <ac:spMk id="6" creationId="{A85B3817-EF9A-7B13-9498-27D4023ACC8A}"/>
          </ac:spMkLst>
        </pc:spChg>
        <pc:picChg chg="add mod">
          <ac:chgData name="Rachel Owen" userId="6c12c0a3-2525-4066-8047-0fb9dd12e67f" providerId="ADAL" clId="{80152057-A2A9-4D7D-8502-63210D3E5F61}" dt="2025-06-06T11:37:05.230" v="935"/>
          <ac:picMkLst>
            <pc:docMk/>
            <pc:sldMk cId="426925702" sldId="302"/>
            <ac:picMk id="5" creationId="{8C55CA88-8025-CEF2-360C-FE7D5A29AAE5}"/>
          </ac:picMkLst>
        </pc:picChg>
        <pc:picChg chg="add mod">
          <ac:chgData name="Rachel Owen" userId="6c12c0a3-2525-4066-8047-0fb9dd12e67f" providerId="ADAL" clId="{80152057-A2A9-4D7D-8502-63210D3E5F61}" dt="2025-06-06T11:38:48.400" v="981"/>
          <ac:picMkLst>
            <pc:docMk/>
            <pc:sldMk cId="426925702" sldId="302"/>
            <ac:picMk id="7" creationId="{10824D73-BC68-17CB-B2B7-C96700D32028}"/>
          </ac:picMkLst>
        </pc:picChg>
      </pc:sldChg>
      <pc:sldChg chg="addSp delSp modSp new mod">
        <pc:chgData name="Rachel Owen" userId="6c12c0a3-2525-4066-8047-0fb9dd12e67f" providerId="ADAL" clId="{80152057-A2A9-4D7D-8502-63210D3E5F61}" dt="2025-06-06T11:40:02.426" v="991" actId="207"/>
        <pc:sldMkLst>
          <pc:docMk/>
          <pc:sldMk cId="223488407" sldId="303"/>
        </pc:sldMkLst>
        <pc:spChg chg="mod">
          <ac:chgData name="Rachel Owen" userId="6c12c0a3-2525-4066-8047-0fb9dd12e67f" providerId="ADAL" clId="{80152057-A2A9-4D7D-8502-63210D3E5F61}" dt="2025-06-06T11:40:02.426" v="991" actId="207"/>
          <ac:spMkLst>
            <pc:docMk/>
            <pc:sldMk cId="223488407" sldId="303"/>
            <ac:spMk id="2" creationId="{B2B21DC1-5A92-FB81-3726-BDFFAFF489CB}"/>
          </ac:spMkLst>
        </pc:spChg>
        <pc:spChg chg="add mod">
          <ac:chgData name="Rachel Owen" userId="6c12c0a3-2525-4066-8047-0fb9dd12e67f" providerId="ADAL" clId="{80152057-A2A9-4D7D-8502-63210D3E5F61}" dt="2025-06-06T11:38:19.581" v="974" actId="20577"/>
          <ac:spMkLst>
            <pc:docMk/>
            <pc:sldMk cId="223488407" sldId="303"/>
            <ac:spMk id="4" creationId="{E3397581-099D-06C7-F6D8-643CAD2A8066}"/>
          </ac:spMkLst>
        </pc:spChg>
        <pc:picChg chg="add mod">
          <ac:chgData name="Rachel Owen" userId="6c12c0a3-2525-4066-8047-0fb9dd12e67f" providerId="ADAL" clId="{80152057-A2A9-4D7D-8502-63210D3E5F61}" dt="2025-06-06T11:38:21.615" v="975" actId="1076"/>
          <ac:picMkLst>
            <pc:docMk/>
            <pc:sldMk cId="223488407" sldId="303"/>
            <ac:picMk id="5" creationId="{CE80882B-8A27-3A22-321F-E8A586B54BCA}"/>
          </ac:picMkLst>
        </pc:picChg>
        <pc:picChg chg="add mod">
          <ac:chgData name="Rachel Owen" userId="6c12c0a3-2525-4066-8047-0fb9dd12e67f" providerId="ADAL" clId="{80152057-A2A9-4D7D-8502-63210D3E5F61}" dt="2025-06-06T11:38:50.325" v="982"/>
          <ac:picMkLst>
            <pc:docMk/>
            <pc:sldMk cId="223488407" sldId="303"/>
            <ac:picMk id="6" creationId="{7A4111DE-2018-A2B8-5A6E-3876BEBAF6E4}"/>
          </ac:picMkLst>
        </pc:picChg>
      </pc:sldChg>
    </pc:docChg>
  </pc:docChgLst>
  <pc:docChgLst>
    <pc:chgData name="Rachel Owen" userId="S::r.owen@rgs.org::6c12c0a3-2525-4066-8047-0fb9dd12e67f" providerId="AD" clId="Web-{21668867-A07B-8EA2-2A3E-7BDFB1063F7B}"/>
    <pc:docChg chg="mod">
      <pc:chgData name="Rachel Owen" userId="S::r.owen@rgs.org::6c12c0a3-2525-4066-8047-0fb9dd12e67f" providerId="AD" clId="Web-{21668867-A07B-8EA2-2A3E-7BDFB1063F7B}" dt="2025-06-18T15:06:13.953" v="0"/>
      <pc:docMkLst>
        <pc:docMk/>
      </pc:docMkLst>
    </pc:docChg>
  </pc:docChgLst>
  <pc:docChgLst>
    <pc:chgData name="Rachel Owen" userId="6c12c0a3-2525-4066-8047-0fb9dd12e67f" providerId="ADAL" clId="{9507B228-F71E-4789-A0C2-C1A107B67BBF}"/>
    <pc:docChg chg="modSld">
      <pc:chgData name="Rachel Owen" userId="6c12c0a3-2525-4066-8047-0fb9dd12e67f" providerId="ADAL" clId="{9507B228-F71E-4789-A0C2-C1A107B67BBF}" dt="2025-06-06T08:32:32.386" v="6"/>
      <pc:docMkLst>
        <pc:docMk/>
      </pc:docMkLst>
      <pc:sldChg chg="addSp modSp">
        <pc:chgData name="Rachel Owen" userId="6c12c0a3-2525-4066-8047-0fb9dd12e67f" providerId="ADAL" clId="{9507B228-F71E-4789-A0C2-C1A107B67BBF}" dt="2025-06-06T08:32:30.893" v="5"/>
        <pc:sldMkLst>
          <pc:docMk/>
          <pc:sldMk cId="0" sldId="281"/>
        </pc:sldMkLst>
      </pc:sldChg>
      <pc:sldChg chg="addSp modSp">
        <pc:chgData name="Rachel Owen" userId="6c12c0a3-2525-4066-8047-0fb9dd12e67f" providerId="ADAL" clId="{9507B228-F71E-4789-A0C2-C1A107B67BBF}" dt="2025-06-06T08:32:28.737" v="4"/>
        <pc:sldMkLst>
          <pc:docMk/>
          <pc:sldMk cId="0" sldId="282"/>
        </pc:sldMkLst>
      </pc:sldChg>
      <pc:sldChg chg="addSp modSp">
        <pc:chgData name="Rachel Owen" userId="6c12c0a3-2525-4066-8047-0fb9dd12e67f" providerId="ADAL" clId="{9507B228-F71E-4789-A0C2-C1A107B67BBF}" dt="2025-06-06T08:32:27.323" v="3"/>
        <pc:sldMkLst>
          <pc:docMk/>
          <pc:sldMk cId="0" sldId="288"/>
        </pc:sldMkLst>
      </pc:sldChg>
      <pc:sldChg chg="addSp modSp">
        <pc:chgData name="Rachel Owen" userId="6c12c0a3-2525-4066-8047-0fb9dd12e67f" providerId="ADAL" clId="{9507B228-F71E-4789-A0C2-C1A107B67BBF}" dt="2025-06-06T08:32:32.386" v="6"/>
        <pc:sldMkLst>
          <pc:docMk/>
          <pc:sldMk cId="0" sldId="289"/>
        </pc:sldMkLst>
      </pc:sldChg>
      <pc:sldChg chg="addSp modSp">
        <pc:chgData name="Rachel Owen" userId="6c12c0a3-2525-4066-8047-0fb9dd12e67f" providerId="ADAL" clId="{9507B228-F71E-4789-A0C2-C1A107B67BBF}" dt="2025-06-06T08:32:25.020" v="2"/>
        <pc:sldMkLst>
          <pc:docMk/>
          <pc:sldMk cId="0" sldId="292"/>
        </pc:sldMkLst>
      </pc:sldChg>
      <pc:sldChg chg="addSp modSp mod">
        <pc:chgData name="Rachel Owen" userId="6c12c0a3-2525-4066-8047-0fb9dd12e67f" providerId="ADAL" clId="{9507B228-F71E-4789-A0C2-C1A107B67BBF}" dt="2025-06-06T08:32:20.825" v="1" actId="1076"/>
        <pc:sldMkLst>
          <pc:docMk/>
          <pc:sldMk cId="0" sldId="299"/>
        </pc:sldMkLst>
      </pc:sldChg>
    </pc:docChg>
  </pc:docChgLst>
  <pc:docChgLst>
    <pc:chgData name="Simon Pinfield" userId="4a1086ab-3bcc-4176-af38-4a1f653df960" providerId="ADAL" clId="{EB564E33-0DFF-4E8D-B080-78EDB348461F}"/>
    <pc:docChg chg="modSld">
      <pc:chgData name="Simon Pinfield" userId="4a1086ab-3bcc-4176-af38-4a1f653df960" providerId="ADAL" clId="{EB564E33-0DFF-4E8D-B080-78EDB348461F}" dt="2025-06-18T14:15:04.038" v="1" actId="2711"/>
      <pc:docMkLst>
        <pc:docMk/>
      </pc:docMkLst>
      <pc:sldChg chg="modSp mod">
        <pc:chgData name="Simon Pinfield" userId="4a1086ab-3bcc-4176-af38-4a1f653df960" providerId="ADAL" clId="{EB564E33-0DFF-4E8D-B080-78EDB348461F}" dt="2025-06-18T14:09:09.440" v="0" actId="20577"/>
        <pc:sldMkLst>
          <pc:docMk/>
          <pc:sldMk cId="1878998127" sldId="260"/>
        </pc:sldMkLst>
        <pc:spChg chg="mod">
          <ac:chgData name="Simon Pinfield" userId="4a1086ab-3bcc-4176-af38-4a1f653df960" providerId="ADAL" clId="{EB564E33-0DFF-4E8D-B080-78EDB348461F}" dt="2025-06-18T14:09:09.440" v="0" actId="20577"/>
          <ac:spMkLst>
            <pc:docMk/>
            <pc:sldMk cId="1878998127" sldId="260"/>
            <ac:spMk id="3" creationId="{E8F21699-8473-B3E0-6646-75842E1A24BB}"/>
          </ac:spMkLst>
        </pc:spChg>
      </pc:sldChg>
      <pc:sldChg chg="modSp mod">
        <pc:chgData name="Simon Pinfield" userId="4a1086ab-3bcc-4176-af38-4a1f653df960" providerId="ADAL" clId="{EB564E33-0DFF-4E8D-B080-78EDB348461F}" dt="2025-06-18T14:15:04.038" v="1" actId="2711"/>
        <pc:sldMkLst>
          <pc:docMk/>
          <pc:sldMk cId="4175825290" sldId="283"/>
        </pc:sldMkLst>
        <pc:spChg chg="mod">
          <ac:chgData name="Simon Pinfield" userId="4a1086ab-3bcc-4176-af38-4a1f653df960" providerId="ADAL" clId="{EB564E33-0DFF-4E8D-B080-78EDB348461F}" dt="2025-06-18T14:15:04.038" v="1" actId="2711"/>
          <ac:spMkLst>
            <pc:docMk/>
            <pc:sldMk cId="4175825290" sldId="283"/>
            <ac:spMk id="3" creationId="{58A71122-EB36-E319-7FD0-081F0DF32DDF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whc.unesco.org/en/list/1010/" TargetMode="External"/><Relationship Id="rId1" Type="http://schemas.openxmlformats.org/officeDocument/2006/relationships/hyperlink" Target="https://www.theguardian.com/world/africa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s://whc.unesco.org/en/list/1010/" TargetMode="External"/><Relationship Id="rId1" Type="http://schemas.openxmlformats.org/officeDocument/2006/relationships/hyperlink" Target="https://www.theguardian.com/world/afric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C9744F-C95D-466C-926E-59486B4BACB9}" type="doc">
      <dgm:prSet loTypeId="urn:microsoft.com/office/officeart/2005/8/layout/vList2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BB382651-2A4F-43A9-BC38-09CC096EF5E8}">
      <dgm:prSet/>
      <dgm:spPr/>
      <dgm:t>
        <a:bodyPr/>
        <a:lstStyle/>
        <a:p>
          <a:r>
            <a:rPr lang="en-GB"/>
            <a:t>You have been given 15 cards on frankincense. Follow the steps below to complete the activity. </a:t>
          </a:r>
          <a:endParaRPr lang="en-US"/>
        </a:p>
      </dgm:t>
    </dgm:pt>
    <dgm:pt modelId="{8611C3D2-D60A-44C8-90B4-7D07BEB572F8}" type="parTrans" cxnId="{8D187C6B-6798-4723-801D-D5F97C18DB27}">
      <dgm:prSet/>
      <dgm:spPr/>
      <dgm:t>
        <a:bodyPr/>
        <a:lstStyle/>
        <a:p>
          <a:endParaRPr lang="en-US"/>
        </a:p>
      </dgm:t>
    </dgm:pt>
    <dgm:pt modelId="{FB55D3CB-0711-4847-BB9B-FD9749716098}" type="sibTrans" cxnId="{8D187C6B-6798-4723-801D-D5F97C18DB27}">
      <dgm:prSet/>
      <dgm:spPr/>
      <dgm:t>
        <a:bodyPr/>
        <a:lstStyle/>
        <a:p>
          <a:endParaRPr lang="en-US"/>
        </a:p>
      </dgm:t>
    </dgm:pt>
    <dgm:pt modelId="{3DF7A2A5-77B3-40B8-800D-39D7E7E6B6D0}">
      <dgm:prSet/>
      <dgm:spPr/>
      <dgm:t>
        <a:bodyPr/>
        <a:lstStyle/>
        <a:p>
          <a:r>
            <a:rPr lang="en-GB"/>
            <a:t>Step 1: What did you already</a:t>
          </a:r>
          <a:r>
            <a:rPr lang="en-GB" i="1"/>
            <a:t> </a:t>
          </a:r>
          <a:r>
            <a:rPr lang="en-GB"/>
            <a:t>know about frankincense? Sort the cards into two piles, one for ‘I did not know that’ and the other for ‘I knew it’.</a:t>
          </a:r>
          <a:endParaRPr lang="en-US"/>
        </a:p>
      </dgm:t>
    </dgm:pt>
    <dgm:pt modelId="{7B7DE0D0-68AF-4131-B129-48B297DABAA8}" type="parTrans" cxnId="{24F34C4F-F5A3-4157-AFB5-BAC9339AA6BD}">
      <dgm:prSet/>
      <dgm:spPr/>
      <dgm:t>
        <a:bodyPr/>
        <a:lstStyle/>
        <a:p>
          <a:endParaRPr lang="en-US"/>
        </a:p>
      </dgm:t>
    </dgm:pt>
    <dgm:pt modelId="{0D0DF9C6-36C1-4777-BDA3-D0056C72D375}" type="sibTrans" cxnId="{24F34C4F-F5A3-4157-AFB5-BAC9339AA6BD}">
      <dgm:prSet/>
      <dgm:spPr/>
      <dgm:t>
        <a:bodyPr/>
        <a:lstStyle/>
        <a:p>
          <a:endParaRPr lang="en-US"/>
        </a:p>
      </dgm:t>
    </dgm:pt>
    <dgm:pt modelId="{6E2BA22E-E9DE-4AC2-9199-AAAF37F99C1F}">
      <dgm:prSet/>
      <dgm:spPr/>
      <dgm:t>
        <a:bodyPr/>
        <a:lstStyle/>
        <a:p>
          <a:r>
            <a:rPr lang="en-GB"/>
            <a:t>Step 2: Next, sort the cards into two groups, under the headings: description (6), and uses (9).</a:t>
          </a:r>
          <a:endParaRPr lang="en-US"/>
        </a:p>
      </dgm:t>
    </dgm:pt>
    <dgm:pt modelId="{C78D6F43-0BEB-4226-90D1-A121F3B8E34F}" type="parTrans" cxnId="{B58891D4-B047-4F7A-8216-A23A5D7EB18F}">
      <dgm:prSet/>
      <dgm:spPr/>
      <dgm:t>
        <a:bodyPr/>
        <a:lstStyle/>
        <a:p>
          <a:endParaRPr lang="en-US"/>
        </a:p>
      </dgm:t>
    </dgm:pt>
    <dgm:pt modelId="{2C67D38E-62C8-426F-AE39-39FB82AA582A}" type="sibTrans" cxnId="{B58891D4-B047-4F7A-8216-A23A5D7EB18F}">
      <dgm:prSet/>
      <dgm:spPr/>
      <dgm:t>
        <a:bodyPr/>
        <a:lstStyle/>
        <a:p>
          <a:endParaRPr lang="en-US"/>
        </a:p>
      </dgm:t>
    </dgm:pt>
    <dgm:pt modelId="{42BE3ECF-65B9-4A8F-82F0-EB81BA842980}" type="pres">
      <dgm:prSet presAssocID="{EDC9744F-C95D-466C-926E-59486B4BACB9}" presName="linear" presStyleCnt="0">
        <dgm:presLayoutVars>
          <dgm:animLvl val="lvl"/>
          <dgm:resizeHandles val="exact"/>
        </dgm:presLayoutVars>
      </dgm:prSet>
      <dgm:spPr/>
    </dgm:pt>
    <dgm:pt modelId="{943E0EC8-A294-49F7-AA51-A2EF649E1916}" type="pres">
      <dgm:prSet presAssocID="{BB382651-2A4F-43A9-BC38-09CC096EF5E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BBCD481-F0CA-4554-9DE0-5A8ACCC40722}" type="pres">
      <dgm:prSet presAssocID="{FB55D3CB-0711-4847-BB9B-FD9749716098}" presName="spacer" presStyleCnt="0"/>
      <dgm:spPr/>
    </dgm:pt>
    <dgm:pt modelId="{AD0AEAE2-82D4-46E2-893A-A4CC318EA6E0}" type="pres">
      <dgm:prSet presAssocID="{3DF7A2A5-77B3-40B8-800D-39D7E7E6B6D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5255EE7-0A4C-4498-A79C-80D858010768}" type="pres">
      <dgm:prSet presAssocID="{0D0DF9C6-36C1-4777-BDA3-D0056C72D375}" presName="spacer" presStyleCnt="0"/>
      <dgm:spPr/>
    </dgm:pt>
    <dgm:pt modelId="{AE04D8E8-C464-4785-AA5B-B5CD123218F3}" type="pres">
      <dgm:prSet presAssocID="{6E2BA22E-E9DE-4AC2-9199-AAAF37F99C1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8B1FB32-2D3F-494F-A68B-CCEF0CC39000}" type="presOf" srcId="{3DF7A2A5-77B3-40B8-800D-39D7E7E6B6D0}" destId="{AD0AEAE2-82D4-46E2-893A-A4CC318EA6E0}" srcOrd="0" destOrd="0" presId="urn:microsoft.com/office/officeart/2005/8/layout/vList2"/>
    <dgm:cxn modelId="{F1D80137-A653-4FB9-8F7A-FBCFA36EBBE2}" type="presOf" srcId="{BB382651-2A4F-43A9-BC38-09CC096EF5E8}" destId="{943E0EC8-A294-49F7-AA51-A2EF649E1916}" srcOrd="0" destOrd="0" presId="urn:microsoft.com/office/officeart/2005/8/layout/vList2"/>
    <dgm:cxn modelId="{8D187C6B-6798-4723-801D-D5F97C18DB27}" srcId="{EDC9744F-C95D-466C-926E-59486B4BACB9}" destId="{BB382651-2A4F-43A9-BC38-09CC096EF5E8}" srcOrd="0" destOrd="0" parTransId="{8611C3D2-D60A-44C8-90B4-7D07BEB572F8}" sibTransId="{FB55D3CB-0711-4847-BB9B-FD9749716098}"/>
    <dgm:cxn modelId="{24F34C4F-F5A3-4157-AFB5-BAC9339AA6BD}" srcId="{EDC9744F-C95D-466C-926E-59486B4BACB9}" destId="{3DF7A2A5-77B3-40B8-800D-39D7E7E6B6D0}" srcOrd="1" destOrd="0" parTransId="{7B7DE0D0-68AF-4131-B129-48B297DABAA8}" sibTransId="{0D0DF9C6-36C1-4777-BDA3-D0056C72D375}"/>
    <dgm:cxn modelId="{87036B87-9987-40D2-B209-291B8C1C743D}" type="presOf" srcId="{EDC9744F-C95D-466C-926E-59486B4BACB9}" destId="{42BE3ECF-65B9-4A8F-82F0-EB81BA842980}" srcOrd="0" destOrd="0" presId="urn:microsoft.com/office/officeart/2005/8/layout/vList2"/>
    <dgm:cxn modelId="{B58891D4-B047-4F7A-8216-A23A5D7EB18F}" srcId="{EDC9744F-C95D-466C-926E-59486B4BACB9}" destId="{6E2BA22E-E9DE-4AC2-9199-AAAF37F99C1F}" srcOrd="2" destOrd="0" parTransId="{C78D6F43-0BEB-4226-90D1-A121F3B8E34F}" sibTransId="{2C67D38E-62C8-426F-AE39-39FB82AA582A}"/>
    <dgm:cxn modelId="{8DFF00DA-3B4B-4ABB-A1B6-D3DEDAA5757F}" type="presOf" srcId="{6E2BA22E-E9DE-4AC2-9199-AAAF37F99C1F}" destId="{AE04D8E8-C464-4785-AA5B-B5CD123218F3}" srcOrd="0" destOrd="0" presId="urn:microsoft.com/office/officeart/2005/8/layout/vList2"/>
    <dgm:cxn modelId="{2C99C9BA-6A0B-4B87-B273-59D720165D57}" type="presParOf" srcId="{42BE3ECF-65B9-4A8F-82F0-EB81BA842980}" destId="{943E0EC8-A294-49F7-AA51-A2EF649E1916}" srcOrd="0" destOrd="0" presId="urn:microsoft.com/office/officeart/2005/8/layout/vList2"/>
    <dgm:cxn modelId="{47FC6A0D-9396-4C69-9BDA-D187B52EFDF1}" type="presParOf" srcId="{42BE3ECF-65B9-4A8F-82F0-EB81BA842980}" destId="{ABBCD481-F0CA-4554-9DE0-5A8ACCC40722}" srcOrd="1" destOrd="0" presId="urn:microsoft.com/office/officeart/2005/8/layout/vList2"/>
    <dgm:cxn modelId="{A986C7C1-B9B0-421B-BB2C-19AC333DD243}" type="presParOf" srcId="{42BE3ECF-65B9-4A8F-82F0-EB81BA842980}" destId="{AD0AEAE2-82D4-46E2-893A-A4CC318EA6E0}" srcOrd="2" destOrd="0" presId="urn:microsoft.com/office/officeart/2005/8/layout/vList2"/>
    <dgm:cxn modelId="{AA49B259-2B1B-4467-A1F2-F443C2BC4093}" type="presParOf" srcId="{42BE3ECF-65B9-4A8F-82F0-EB81BA842980}" destId="{C5255EE7-0A4C-4498-A79C-80D858010768}" srcOrd="3" destOrd="0" presId="urn:microsoft.com/office/officeart/2005/8/layout/vList2"/>
    <dgm:cxn modelId="{FCAF6C34-4F5E-49C7-9B89-274E8BCB3E03}" type="presParOf" srcId="{42BE3ECF-65B9-4A8F-82F0-EB81BA842980}" destId="{AE04D8E8-C464-4785-AA5B-B5CD123218F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5654A6-8EFD-48AE-958E-1E91F24E8F1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7B31FC-0BD5-49FC-9EA4-259D1D0BC9CC}">
      <dgm:prSet/>
      <dgm:spPr>
        <a:solidFill>
          <a:srgbClr val="797E01"/>
        </a:solidFill>
      </dgm:spPr>
      <dgm:t>
        <a:bodyPr/>
        <a:lstStyle/>
        <a:p>
          <a:r>
            <a:rPr lang="en-GB">
              <a:solidFill>
                <a:schemeClr val="bg1"/>
              </a:solidFill>
            </a:rPr>
            <a:t>Frankincense has been harvested in the Arabian Peninsula and across the Red Sea in the Horn of </a:t>
          </a:r>
          <a:r>
            <a:rPr lang="en-GB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Africa</a:t>
          </a:r>
          <a:r>
            <a:rPr lang="en-GB">
              <a:solidFill>
                <a:schemeClr val="bg1"/>
              </a:solidFill>
            </a:rPr>
            <a:t> for millennia. </a:t>
          </a:r>
          <a:endParaRPr lang="en-US">
            <a:solidFill>
              <a:schemeClr val="bg1"/>
            </a:solidFill>
          </a:endParaRPr>
        </a:p>
      </dgm:t>
    </dgm:pt>
    <dgm:pt modelId="{ED9F1155-1D19-4514-AFCE-024F2BFAE769}" type="parTrans" cxnId="{98FFDFEA-B89C-4101-9DC6-29B07B5B711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131B5DF-9690-4549-A3EE-07C59D1D9EEE}" type="sibTrans" cxnId="{98FFDFEA-B89C-4101-9DC6-29B07B5B711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1B5ECAC-DB96-4D93-A08E-A19E611322B1}">
      <dgm:prSet/>
      <dgm:spPr>
        <a:solidFill>
          <a:srgbClr val="797E01"/>
        </a:solidFill>
      </dgm:spPr>
      <dgm:t>
        <a:bodyPr/>
        <a:lstStyle/>
        <a:p>
          <a:r>
            <a:rPr lang="en-GB">
              <a:solidFill>
                <a:schemeClr val="bg1"/>
              </a:solidFill>
            </a:rPr>
            <a:t>In Oman, The Land of Frankincense was designated </a:t>
          </a:r>
          <a:r>
            <a:rPr lang="en-GB" u="sng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 UNESCO World Heritage site</a:t>
          </a:r>
          <a:r>
            <a:rPr lang="en-GB">
              <a:solidFill>
                <a:schemeClr val="bg1"/>
              </a:solidFill>
            </a:rPr>
            <a:t> in 2000, originally called The Frankincense Trail. </a:t>
          </a:r>
          <a:endParaRPr lang="en-US">
            <a:solidFill>
              <a:schemeClr val="bg1"/>
            </a:solidFill>
          </a:endParaRPr>
        </a:p>
      </dgm:t>
    </dgm:pt>
    <dgm:pt modelId="{DAFC2DBD-2862-47F2-87D4-FD5EEADD6D44}" type="parTrans" cxnId="{DDD29DE2-5FFA-4126-AB64-6C742145B3A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F034BEE-5E89-403E-970E-039D559FFC31}" type="sibTrans" cxnId="{DDD29DE2-5FFA-4126-AB64-6C742145B3A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F53DCF2-04FF-40A8-9D4B-143495EC58FF}">
      <dgm:prSet/>
      <dgm:spPr>
        <a:solidFill>
          <a:srgbClr val="797E01"/>
        </a:solidFill>
      </dgm:spPr>
      <dgm:t>
        <a:bodyPr/>
        <a:lstStyle/>
        <a:p>
          <a:r>
            <a:rPr lang="en-GB">
              <a:solidFill>
                <a:schemeClr val="bg1"/>
              </a:solidFill>
            </a:rPr>
            <a:t>However, in other places, the frankincense tree is in danger of serious long-term damage. </a:t>
          </a:r>
          <a:endParaRPr lang="en-US">
            <a:solidFill>
              <a:schemeClr val="bg1"/>
            </a:solidFill>
          </a:endParaRPr>
        </a:p>
      </dgm:t>
    </dgm:pt>
    <dgm:pt modelId="{6DBEF129-3616-4145-A130-FB5680E3B54D}" type="parTrans" cxnId="{3152431C-7B49-4238-B460-CBE46EDE421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04F830B-85BC-4246-A4F8-EF09E0D53179}" type="sibTrans" cxnId="{3152431C-7B49-4238-B460-CBE46EDE421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BA2B1E6-9253-4269-9608-FF5A362614E3}" type="pres">
      <dgm:prSet presAssocID="{315654A6-8EFD-48AE-958E-1E91F24E8F1A}" presName="linear" presStyleCnt="0">
        <dgm:presLayoutVars>
          <dgm:animLvl val="lvl"/>
          <dgm:resizeHandles val="exact"/>
        </dgm:presLayoutVars>
      </dgm:prSet>
      <dgm:spPr/>
    </dgm:pt>
    <dgm:pt modelId="{32D3EDE8-2EC7-4ABD-AAB8-02C3AAA2FBCF}" type="pres">
      <dgm:prSet presAssocID="{267B31FC-0BD5-49FC-9EA4-259D1D0BC9C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7C839AD-AF58-4F02-8B2E-1F3AA8FB99C2}" type="pres">
      <dgm:prSet presAssocID="{F131B5DF-9690-4549-A3EE-07C59D1D9EEE}" presName="spacer" presStyleCnt="0"/>
      <dgm:spPr/>
    </dgm:pt>
    <dgm:pt modelId="{637F0806-57DE-4CA1-B6D9-F8C9A9A32C92}" type="pres">
      <dgm:prSet presAssocID="{01B5ECAC-DB96-4D93-A08E-A19E611322B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A08AC3B-8D81-4697-B8B6-FA65A25E6258}" type="pres">
      <dgm:prSet presAssocID="{9F034BEE-5E89-403E-970E-039D559FFC31}" presName="spacer" presStyleCnt="0"/>
      <dgm:spPr/>
    </dgm:pt>
    <dgm:pt modelId="{97238F4B-FC2F-4109-98BB-71E34C3B1880}" type="pres">
      <dgm:prSet presAssocID="{BF53DCF2-04FF-40A8-9D4B-143495EC58F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8CC401C-9DFE-4F3A-9C31-3A2E6D4A24C1}" type="presOf" srcId="{BF53DCF2-04FF-40A8-9D4B-143495EC58FF}" destId="{97238F4B-FC2F-4109-98BB-71E34C3B1880}" srcOrd="0" destOrd="0" presId="urn:microsoft.com/office/officeart/2005/8/layout/vList2"/>
    <dgm:cxn modelId="{3152431C-7B49-4238-B460-CBE46EDE421A}" srcId="{315654A6-8EFD-48AE-958E-1E91F24E8F1A}" destId="{BF53DCF2-04FF-40A8-9D4B-143495EC58FF}" srcOrd="2" destOrd="0" parTransId="{6DBEF129-3616-4145-A130-FB5680E3B54D}" sibTransId="{A04F830B-85BC-4246-A4F8-EF09E0D53179}"/>
    <dgm:cxn modelId="{2481491E-EF16-4DD3-8B28-B008F2671F6D}" type="presOf" srcId="{315654A6-8EFD-48AE-958E-1E91F24E8F1A}" destId="{4BA2B1E6-9253-4269-9608-FF5A362614E3}" srcOrd="0" destOrd="0" presId="urn:microsoft.com/office/officeart/2005/8/layout/vList2"/>
    <dgm:cxn modelId="{8EE18C3A-657E-4563-896E-508E8114C16D}" type="presOf" srcId="{01B5ECAC-DB96-4D93-A08E-A19E611322B1}" destId="{637F0806-57DE-4CA1-B6D9-F8C9A9A32C92}" srcOrd="0" destOrd="0" presId="urn:microsoft.com/office/officeart/2005/8/layout/vList2"/>
    <dgm:cxn modelId="{21E875BD-9947-4367-AF7A-F9D164B769CA}" type="presOf" srcId="{267B31FC-0BD5-49FC-9EA4-259D1D0BC9CC}" destId="{32D3EDE8-2EC7-4ABD-AAB8-02C3AAA2FBCF}" srcOrd="0" destOrd="0" presId="urn:microsoft.com/office/officeart/2005/8/layout/vList2"/>
    <dgm:cxn modelId="{DDD29DE2-5FFA-4126-AB64-6C742145B3A6}" srcId="{315654A6-8EFD-48AE-958E-1E91F24E8F1A}" destId="{01B5ECAC-DB96-4D93-A08E-A19E611322B1}" srcOrd="1" destOrd="0" parTransId="{DAFC2DBD-2862-47F2-87D4-FD5EEADD6D44}" sibTransId="{9F034BEE-5E89-403E-970E-039D559FFC31}"/>
    <dgm:cxn modelId="{98FFDFEA-B89C-4101-9DC6-29B07B5B711B}" srcId="{315654A6-8EFD-48AE-958E-1E91F24E8F1A}" destId="{267B31FC-0BD5-49FC-9EA4-259D1D0BC9CC}" srcOrd="0" destOrd="0" parTransId="{ED9F1155-1D19-4514-AFCE-024F2BFAE769}" sibTransId="{F131B5DF-9690-4549-A3EE-07C59D1D9EEE}"/>
    <dgm:cxn modelId="{3758BE8D-CC3F-4463-81D2-017FDC6383C3}" type="presParOf" srcId="{4BA2B1E6-9253-4269-9608-FF5A362614E3}" destId="{32D3EDE8-2EC7-4ABD-AAB8-02C3AAA2FBCF}" srcOrd="0" destOrd="0" presId="urn:microsoft.com/office/officeart/2005/8/layout/vList2"/>
    <dgm:cxn modelId="{D28E226C-C146-44D1-B2E0-A43818455039}" type="presParOf" srcId="{4BA2B1E6-9253-4269-9608-FF5A362614E3}" destId="{D7C839AD-AF58-4F02-8B2E-1F3AA8FB99C2}" srcOrd="1" destOrd="0" presId="urn:microsoft.com/office/officeart/2005/8/layout/vList2"/>
    <dgm:cxn modelId="{127519CB-D854-47D9-B311-B9EC90371156}" type="presParOf" srcId="{4BA2B1E6-9253-4269-9608-FF5A362614E3}" destId="{637F0806-57DE-4CA1-B6D9-F8C9A9A32C92}" srcOrd="2" destOrd="0" presId="urn:microsoft.com/office/officeart/2005/8/layout/vList2"/>
    <dgm:cxn modelId="{3438385F-3B1C-4343-B3B5-2C29CD9852A7}" type="presParOf" srcId="{4BA2B1E6-9253-4269-9608-FF5A362614E3}" destId="{BA08AC3B-8D81-4697-B8B6-FA65A25E6258}" srcOrd="3" destOrd="0" presId="urn:microsoft.com/office/officeart/2005/8/layout/vList2"/>
    <dgm:cxn modelId="{90AEA902-55E8-4482-8438-EDC408405FAE}" type="presParOf" srcId="{4BA2B1E6-9253-4269-9608-FF5A362614E3}" destId="{97238F4B-FC2F-4109-98BB-71E34C3B188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E0EC8-A294-49F7-AA51-A2EF649E1916}">
      <dsp:nvSpPr>
        <dsp:cNvPr id="0" name=""/>
        <dsp:cNvSpPr/>
      </dsp:nvSpPr>
      <dsp:spPr>
        <a:xfrm>
          <a:off x="0" y="44708"/>
          <a:ext cx="8280920" cy="12438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You have been given 15 cards on frankincense. Follow the steps below to complete the activity. </a:t>
          </a:r>
          <a:endParaRPr lang="en-US" sz="2400" kern="1200"/>
        </a:p>
      </dsp:txBody>
      <dsp:txXfrm>
        <a:off x="60720" y="105428"/>
        <a:ext cx="8159480" cy="1122416"/>
      </dsp:txXfrm>
    </dsp:sp>
    <dsp:sp modelId="{AD0AEAE2-82D4-46E2-893A-A4CC318EA6E0}">
      <dsp:nvSpPr>
        <dsp:cNvPr id="0" name=""/>
        <dsp:cNvSpPr/>
      </dsp:nvSpPr>
      <dsp:spPr>
        <a:xfrm>
          <a:off x="0" y="1357684"/>
          <a:ext cx="8280920" cy="12438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Step 1: What did you already</a:t>
          </a:r>
          <a:r>
            <a:rPr lang="en-GB" sz="2400" i="1" kern="1200"/>
            <a:t> </a:t>
          </a:r>
          <a:r>
            <a:rPr lang="en-GB" sz="2400" kern="1200"/>
            <a:t>know about frankincense? Sort the cards into two piles, one for ‘I did not know that’ and the other for ‘I knew it’.</a:t>
          </a:r>
          <a:endParaRPr lang="en-US" sz="2400" kern="1200"/>
        </a:p>
      </dsp:txBody>
      <dsp:txXfrm>
        <a:off x="60720" y="1418404"/>
        <a:ext cx="8159480" cy="1122416"/>
      </dsp:txXfrm>
    </dsp:sp>
    <dsp:sp modelId="{AE04D8E8-C464-4785-AA5B-B5CD123218F3}">
      <dsp:nvSpPr>
        <dsp:cNvPr id="0" name=""/>
        <dsp:cNvSpPr/>
      </dsp:nvSpPr>
      <dsp:spPr>
        <a:xfrm>
          <a:off x="0" y="2670660"/>
          <a:ext cx="8280920" cy="12438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Step 2: Next, sort the cards into two groups, under the headings: description (6), and uses (9).</a:t>
          </a:r>
          <a:endParaRPr lang="en-US" sz="2400" kern="1200"/>
        </a:p>
      </dsp:txBody>
      <dsp:txXfrm>
        <a:off x="60720" y="2731380"/>
        <a:ext cx="8159480" cy="11224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3EDE8-2EC7-4ABD-AAB8-02C3AAA2FBCF}">
      <dsp:nvSpPr>
        <dsp:cNvPr id="0" name=""/>
        <dsp:cNvSpPr/>
      </dsp:nvSpPr>
      <dsp:spPr>
        <a:xfrm>
          <a:off x="0" y="493070"/>
          <a:ext cx="8088349" cy="737100"/>
        </a:xfrm>
        <a:prstGeom prst="roundRect">
          <a:avLst/>
        </a:prstGeom>
        <a:solidFill>
          <a:srgbClr val="797E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</a:rPr>
            <a:t>Frankincense has been harvested in the Arabian Peninsula and across the Red Sea in the Horn of </a:t>
          </a:r>
          <a:r>
            <a:rPr lang="en-GB" sz="2000" kern="120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Africa</a:t>
          </a:r>
          <a:r>
            <a:rPr lang="en-GB" sz="2000" kern="1200">
              <a:solidFill>
                <a:schemeClr val="bg1"/>
              </a:solidFill>
            </a:rPr>
            <a:t> for millennia. </a:t>
          </a:r>
          <a:endParaRPr lang="en-US" sz="2000" kern="1200">
            <a:solidFill>
              <a:schemeClr val="bg1"/>
            </a:solidFill>
          </a:endParaRPr>
        </a:p>
      </dsp:txBody>
      <dsp:txXfrm>
        <a:off x="35982" y="529052"/>
        <a:ext cx="8016385" cy="665136"/>
      </dsp:txXfrm>
    </dsp:sp>
    <dsp:sp modelId="{637F0806-57DE-4CA1-B6D9-F8C9A9A32C92}">
      <dsp:nvSpPr>
        <dsp:cNvPr id="0" name=""/>
        <dsp:cNvSpPr/>
      </dsp:nvSpPr>
      <dsp:spPr>
        <a:xfrm>
          <a:off x="0" y="1287770"/>
          <a:ext cx="8088349" cy="737100"/>
        </a:xfrm>
        <a:prstGeom prst="roundRect">
          <a:avLst/>
        </a:prstGeom>
        <a:solidFill>
          <a:srgbClr val="797E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</a:rPr>
            <a:t>In Oman, The Land of Frankincense was designated </a:t>
          </a:r>
          <a:r>
            <a:rPr lang="en-GB" sz="2000" u="sng" kern="120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a UNESCO World Heritage site</a:t>
          </a:r>
          <a:r>
            <a:rPr lang="en-GB" sz="2000" kern="1200">
              <a:solidFill>
                <a:schemeClr val="bg1"/>
              </a:solidFill>
            </a:rPr>
            <a:t> in 2000, originally called The Frankincense Trail. </a:t>
          </a:r>
          <a:endParaRPr lang="en-US" sz="2000" kern="1200">
            <a:solidFill>
              <a:schemeClr val="bg1"/>
            </a:solidFill>
          </a:endParaRPr>
        </a:p>
      </dsp:txBody>
      <dsp:txXfrm>
        <a:off x="35982" y="1323752"/>
        <a:ext cx="8016385" cy="665136"/>
      </dsp:txXfrm>
    </dsp:sp>
    <dsp:sp modelId="{97238F4B-FC2F-4109-98BB-71E34C3B1880}">
      <dsp:nvSpPr>
        <dsp:cNvPr id="0" name=""/>
        <dsp:cNvSpPr/>
      </dsp:nvSpPr>
      <dsp:spPr>
        <a:xfrm>
          <a:off x="0" y="2082470"/>
          <a:ext cx="8088349" cy="737100"/>
        </a:xfrm>
        <a:prstGeom prst="roundRect">
          <a:avLst/>
        </a:prstGeom>
        <a:solidFill>
          <a:srgbClr val="797E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</a:rPr>
            <a:t>However, in other places, the frankincense tree is in danger of serious long-term damage. </a:t>
          </a:r>
          <a:endParaRPr lang="en-US" sz="2000" kern="1200">
            <a:solidFill>
              <a:schemeClr val="bg1"/>
            </a:solidFill>
          </a:endParaRPr>
        </a:p>
      </dsp:txBody>
      <dsp:txXfrm>
        <a:off x="35982" y="2118452"/>
        <a:ext cx="8016385" cy="665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F457D-10FF-4271-80E4-3A519A9A5543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D32F6-6665-43EE-BB2F-426839DE9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965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reasons for such an extreme environment are: 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Geographical location. The Rub’ al Khali is situated in the subtropical high-pressure zone, which is characterized by descending air that inhibits cloud formation and precipitation.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Rain shadow effect. The desert is also influenced by the rain shadow effect from surrounding mountain ranges, which block moist air from reaching the interior.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 from water. Being far from significant water bodies and with no permanent rivers, the whole country lacks the moisture needed to support regular rainfall.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Hyper-arid climate. Annual precipitation is typically less than 50 millimetres, making it one of the driest places on Earth.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96331-2F37-4562-B9A9-627E7838497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727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5542334" cy="1542033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6D574-CA4E-41EC-BFB7-1A20283182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9885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D9BD6-16DF-460D-8818-BAFF0451FD4D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7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5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0"/>
            <a:ext cx="5424264" cy="14383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44825"/>
            <a:ext cx="3429000" cy="4174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844825"/>
            <a:ext cx="3429000" cy="4174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E1A6E-B03C-4BA9-BCC3-75FC69A50594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8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22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2"/>
            <a:ext cx="5472608" cy="1439887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12578"/>
            <a:ext cx="4040188" cy="3680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28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12578"/>
            <a:ext cx="4041775" cy="3680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C778C-4985-4B87-A566-26D203ABF273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48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206902"/>
            <a:ext cx="5424264" cy="1421898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7EEAF-DD4E-4CF4-BBA0-EAA76F911A92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6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17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577BE-B60F-4443-89BA-AC6850FF3B7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364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702818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8913"/>
            <a:ext cx="5227984" cy="45386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702818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CE6AA-BD4D-4B50-801E-5FC26DDB2F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521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0CBFF-0372-4B6D-9726-814647025C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023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3"/>
            <a:ext cx="5471889" cy="1439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5925" y="1844824"/>
            <a:ext cx="3429000" cy="4174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25" y="1844824"/>
            <a:ext cx="3429000" cy="4174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9EC163C-451A-4E6F-ACF7-668EB38697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372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188640"/>
            <a:ext cx="5471889" cy="14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060575"/>
            <a:ext cx="701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en-GB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GB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3FE48AF-ABF3-40F6-B23F-7A4E1289867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6087" name="Line 7"/>
          <p:cNvSpPr>
            <a:spLocks noChangeShapeType="1"/>
          </p:cNvSpPr>
          <p:nvPr userDrawn="1"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8" name="Oval 8"/>
          <p:cNvSpPr>
            <a:spLocks noChangeArrowheads="1"/>
          </p:cNvSpPr>
          <p:nvPr userDrawn="1"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rgbClr val="F54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89" name="Oval 9"/>
          <p:cNvSpPr>
            <a:spLocks noChangeArrowheads="1"/>
          </p:cNvSpPr>
          <p:nvPr userDrawn="1"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rgbClr val="0141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90" name="Oval 10"/>
          <p:cNvSpPr>
            <a:spLocks noChangeArrowheads="1"/>
          </p:cNvSpPr>
          <p:nvPr userDrawn="1"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rgbClr val="B700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23" name="Picture 15" descr="rgs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54C00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415B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70005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97E0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arcgis.com/apps/instant/atlas/index.html?appid=7150690455c24b42b25fc850462befe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weforum.org/stories/2019/04/middle-east-front-lines-climate-change-mena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jazeera.com/news/2024/4/16/heavy-rains-kill-18-in-oman-as-flash-floods-lash-uae" TargetMode="External"/><Relationship Id="rId2" Type="http://schemas.openxmlformats.org/officeDocument/2006/relationships/hyperlink" Target="https://riskfilter.org/water/explore/ma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theguardian.com/environment/2024/sep/16/frankincense-trees-extinction-resin-trade-africa-arabia-western-wellness-industry-fragranc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ayublab.com/frankincens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yublab.com/frankincens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pernicus.eu/en/media/image-day-gallery/dhofar-mountains-oman" TargetMode="External"/><Relationship Id="rId2" Type="http://schemas.openxmlformats.org/officeDocument/2006/relationships/hyperlink" Target="https://commons.wikimedia.org/wiki/File:Rub-al-%C4%A4alo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copernicus.eu/en/media/image-day-gallery/dhofar-mountains-oma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Rub-al-%C4%A4alo.p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bbc.co.uk/iplayer/episode/m0024gch/asia-series-1-2-above-the-cloud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6095-0A46-E326-1D44-FE81CB13CC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Land of Frankincense</a:t>
            </a:r>
            <a:endParaRPr lang="en-GB" b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766826-0A09-77A0-711B-D63A18BBD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92" y="2874918"/>
            <a:ext cx="7305600" cy="2570305"/>
          </a:xfrm>
        </p:spPr>
        <p:txBody>
          <a:bodyPr/>
          <a:lstStyle/>
          <a:p>
            <a:r>
              <a:rPr lang="en-GB"/>
              <a:t>Learning Goals</a:t>
            </a:r>
          </a:p>
          <a:p>
            <a:endParaRPr lang="en-GB" sz="1800"/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+mj-lt"/>
              <a:buAutoNum type="arabicPeriod"/>
              <a:tabLst/>
              <a:defRPr/>
            </a:pPr>
            <a:r>
              <a:rPr kumimoji="0" lang="en-GB" sz="19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</a:rPr>
              <a:t>Know what frankincense is and why it is sought after.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+mj-lt"/>
              <a:buAutoNum type="arabicPeriod"/>
              <a:tabLst/>
              <a:defRPr/>
            </a:pPr>
            <a:r>
              <a:rPr kumimoji="0" lang="en-GB" sz="19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</a:rPr>
              <a:t>Describe the location of the Land of Frankincense, predicted climate change and its impacts.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+mj-lt"/>
              <a:buAutoNum type="arabicPeriod"/>
              <a:tabLst/>
              <a:defRPr/>
            </a:pPr>
            <a:r>
              <a:rPr kumimoji="0" lang="en-GB" sz="19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Times New Roman" panose="02020603050405020304" pitchFamily="18" charset="0"/>
                <a:cs typeface="Times New Roman" panose="02020603050405020304" pitchFamily="18" charset="0"/>
              </a:rPr>
              <a:t>Understand the alternative possible futures for the local population of the Dhofar region.</a:t>
            </a:r>
          </a:p>
          <a:p>
            <a:endParaRPr lang="en-GB"/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E326EE02-CE80-319E-D0CA-0A5E4EEBE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73540-42C5-4BC1-DA53-A7ADAE16A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16016" y="2091176"/>
            <a:ext cx="3489176" cy="457200"/>
          </a:xfrm>
        </p:spPr>
        <p:txBody>
          <a:bodyPr/>
          <a:lstStyle/>
          <a:p>
            <a:fld id="{578716F3-00EC-41EA-B93A-6A4EA3FB31BB}" type="datetime2">
              <a:rPr lang="en-US" altLang="en-US" sz="2000" smtClean="0"/>
              <a:t>Wednesday, June 18, 2025</a:t>
            </a:fld>
            <a:endParaRPr lang="en-GB" altLang="en-US" sz="2000"/>
          </a:p>
        </p:txBody>
      </p:sp>
    </p:spTree>
    <p:extLst>
      <p:ext uri="{BB962C8B-B14F-4D97-AF65-F5344CB8AC3E}">
        <p14:creationId xmlns:p14="http://schemas.microsoft.com/office/powerpoint/2010/main" val="2802818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31AB3-B6A8-CE95-5A3F-8CA3ED4BE51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97E01"/>
          </a:solidFill>
        </p:spPr>
        <p:txBody>
          <a:bodyPr>
            <a:norm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ArcGIS – temperature and precipitation in Oman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8C203-44D4-FE09-BAC4-62CA0D1CC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060576"/>
            <a:ext cx="7010400" cy="626562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1950">
                <a:latin typeface="Aptos (Body)"/>
              </a:rPr>
              <a:t>Follow the steps to create an online map on the temperature and precipitation in Oman.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BA32AA6-B90D-3346-5602-BBCD237BA31F}"/>
              </a:ext>
            </a:extLst>
          </p:cNvPr>
          <p:cNvSpPr txBox="1">
            <a:spLocks/>
          </p:cNvSpPr>
          <p:nvPr/>
        </p:nvSpPr>
        <p:spPr bwMode="auto">
          <a:xfrm>
            <a:off x="395536" y="2863695"/>
            <a:ext cx="8424936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en-GB" sz="1350" b="1" ker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Step 1 </a:t>
            </a:r>
            <a:r>
              <a:rPr lang="en-GB" sz="1350" ker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 to Teach with GIS UK </a:t>
            </a:r>
            <a:r>
              <a:rPr lang="en-GB" sz="1350" ker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The Geography Visualiser </a:t>
            </a:r>
            <a:r>
              <a:rPr lang="en-GB" sz="1350" ker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and search for the Wādī Dawkah area in Dhofar.</a:t>
            </a:r>
            <a:endParaRPr lang="en-GB" sz="1350" kern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20AA6BE-C06F-865E-C210-AA41657F0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02"/>
          <a:stretch/>
        </p:blipFill>
        <p:spPr bwMode="auto">
          <a:xfrm>
            <a:off x="2369880" y="3922032"/>
            <a:ext cx="4590574" cy="2507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BD842331-F6E3-4EEF-3199-58EE087A5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84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D9D2E2-7A2D-ED4A-E9A3-C888BA5BB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060575"/>
            <a:ext cx="8138864" cy="3959225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just">
              <a:buNone/>
            </a:pPr>
            <a:r>
              <a:rPr lang="en-GB" sz="135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GB" sz="1350">
                <a:solidFill>
                  <a:srgbClr val="000000"/>
                </a:solidFill>
                <a:ea typeface="Times New Roman" panose="02020603050405020304" pitchFamily="18" charset="0"/>
                <a:cs typeface="Cambria Math" panose="02040503050406030204" pitchFamily="18" charset="0"/>
              </a:rPr>
              <a:t>⨁</a:t>
            </a:r>
            <a:r>
              <a:rPr lang="en-GB" sz="135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Add layer and scroll down. Find and select Global Temperature 1981-2010 and Global Precipitation 1981-2010 in C° and mm. </a:t>
            </a:r>
            <a:endParaRPr lang="en-GB" sz="135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5CA88-8025-CEF2-360C-FE7D5A29A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02"/>
          <a:stretch/>
        </p:blipFill>
        <p:spPr bwMode="auto">
          <a:xfrm>
            <a:off x="2276713" y="3113338"/>
            <a:ext cx="4590574" cy="2507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5B3817-EF9A-7B13-9498-27D4023A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  <a:solidFill>
            <a:srgbClr val="740160"/>
          </a:solidFill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Step 2</a:t>
            </a:r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10824D73-BC68-17CB-B2B7-C96700D32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5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21DC1-5A92-FB81-3726-BDFFAFF489C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4C00"/>
          </a:solidFill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Step 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397581-099D-06C7-F6D8-643CAD2A8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060575"/>
            <a:ext cx="8138864" cy="3959225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algn="just">
              <a:buNone/>
            </a:pPr>
            <a:r>
              <a:rPr lang="en-GB" sz="135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You can now switch between Global Temperature and Global Precipitation for the Wādī Dawkah area in Dhofar. </a:t>
            </a:r>
          </a:p>
          <a:p>
            <a:pPr marL="0" indent="0" algn="just">
              <a:buNone/>
            </a:pPr>
            <a:endParaRPr lang="en-GB" sz="135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+mj-lt"/>
              <a:buAutoNum type="arabicPeriod"/>
            </a:pPr>
            <a:r>
              <a:rPr lang="en-GB" sz="135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Use the different Map layers (Global Temperature 1981-2010 and Global Rainfall 1981-2010) to describe the environment where the Frankincense trees grow.</a:t>
            </a:r>
            <a:endParaRPr lang="en-GB" sz="135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E80882B-8A27-3A22-321F-E8A586B54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02"/>
          <a:stretch/>
        </p:blipFill>
        <p:spPr bwMode="auto">
          <a:xfrm>
            <a:off x="2382073" y="3512344"/>
            <a:ext cx="4590574" cy="2507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7A4111DE-2018-A2B8-5A6E-3876BEBAF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8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030D-50CC-3F5F-629D-6F4665829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301847"/>
            <a:ext cx="5400600" cy="1254945"/>
          </a:xfrm>
          <a:solidFill>
            <a:srgbClr val="01415B"/>
          </a:solidFill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The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E3507-BEEB-4554-B34E-C016F4EBC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8047806" cy="32635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1400">
                <a:ea typeface="Times New Roman" panose="02020603050405020304" pitchFamily="18" charset="0"/>
                <a:cs typeface="Times New Roman" panose="02020603050405020304" pitchFamily="18" charset="0"/>
              </a:rPr>
              <a:t>The atmosphere of Oman is expected to change considerably in the twenty-first century due to climate change. </a:t>
            </a:r>
          </a:p>
          <a:p>
            <a:pPr marL="0" indent="0" algn="just">
              <a:buNone/>
            </a:pPr>
            <a:endParaRPr lang="en-GB" sz="14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GB" sz="1400">
                <a:ea typeface="Times New Roman" panose="02020603050405020304" pitchFamily="18" charset="0"/>
                <a:cs typeface="Times New Roman" panose="02020603050405020304" pitchFamily="18" charset="0"/>
              </a:rPr>
              <a:t>Most of the country’s 5.1 million people live along the Sea of Oman coastline in either the Al Batinah region or in the Muscat region. </a:t>
            </a:r>
          </a:p>
          <a:p>
            <a:pPr marL="0" indent="0" algn="just">
              <a:buNone/>
            </a:pPr>
            <a:endParaRPr lang="en-GB" sz="14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GB" sz="1400">
                <a:ea typeface="Times New Roman" panose="02020603050405020304" pitchFamily="18" charset="0"/>
                <a:cs typeface="Times New Roman" panose="02020603050405020304" pitchFamily="18" charset="0"/>
              </a:rPr>
              <a:t>By 2050, temperatures in the Middle East and North Africa (MENA) region are </a:t>
            </a:r>
            <a:r>
              <a:rPr lang="en-GB" sz="1400" u="sng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projected to increase by 4°C</a:t>
            </a:r>
            <a:r>
              <a:rPr lang="en-GB" sz="1400">
                <a:ea typeface="Times New Roman" panose="02020603050405020304" pitchFamily="18" charset="0"/>
                <a:cs typeface="Times New Roman" panose="02020603050405020304" pitchFamily="18" charset="0"/>
              </a:rPr>
              <a:t>, with daytime highs potentially reaching 50°C by the end of the century.</a:t>
            </a:r>
          </a:p>
          <a:p>
            <a:pPr marL="0" indent="0" algn="just">
              <a:buNone/>
            </a:pPr>
            <a:r>
              <a:rPr lang="en-GB" sz="140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endParaRPr lang="en-GB" sz="14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400"/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E3E4C5C0-37B5-3853-E6CC-3B35F8233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39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25175-928A-F319-5F46-36A9148D3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3AADA-9636-BE2D-5411-16532CCBDF0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70005"/>
          </a:solidFill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The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71122-EB36-E319-7FD0-081F0DF32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060575"/>
            <a:ext cx="8138864" cy="39592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1600">
                <a:ea typeface="Times New Roman" panose="02020603050405020304" pitchFamily="18" charset="0"/>
                <a:cs typeface="Times New Roman" panose="02020603050405020304" pitchFamily="18" charset="0"/>
              </a:rPr>
              <a:t>Open the </a:t>
            </a:r>
            <a:r>
              <a:rPr lang="en-GB" sz="1600" u="sng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WWF Risk Filter Suite</a:t>
            </a:r>
            <a:r>
              <a:rPr lang="en-GB" sz="1600">
                <a:ea typeface="Times New Roman" panose="02020603050405020304" pitchFamily="18" charset="0"/>
                <a:cs typeface="Times New Roman" panose="02020603050405020304" pitchFamily="18" charset="0"/>
              </a:rPr>
              <a:t> and select the Water Availability from the drop-down options.</a:t>
            </a:r>
          </a:p>
          <a:p>
            <a:pPr marL="0" indent="0" algn="just">
              <a:buNone/>
            </a:pPr>
            <a:endParaRPr lang="en-GB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+mj-lt"/>
              <a:buAutoNum type="arabicPeriod"/>
            </a:pPr>
            <a:r>
              <a:rPr lang="en-GB" sz="1600">
                <a:ea typeface="Times New Roman" panose="02020603050405020304" pitchFamily="18" charset="0"/>
                <a:cs typeface="Times New Roman" panose="02020603050405020304" pitchFamily="18" charset="0"/>
              </a:rPr>
              <a:t>Describe the physical abundance or lack of freshwater resources for the region.</a:t>
            </a:r>
          </a:p>
          <a:p>
            <a:pPr marL="0" indent="0" algn="just">
              <a:buNone/>
            </a:pPr>
            <a:endParaRPr lang="en-GB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+mj-lt"/>
              <a:buAutoNum type="arabicPeriod" startAt="2"/>
            </a:pPr>
            <a:r>
              <a:rPr lang="en-GB" sz="1600">
                <a:ea typeface="Times New Roman" panose="02020603050405020304" pitchFamily="18" charset="0"/>
                <a:cs typeface="Times New Roman" panose="02020603050405020304" pitchFamily="18" charset="0"/>
              </a:rPr>
              <a:t>Zoom in on the Sea of Oman, where the majority of the population live. What level of water risk is present along this populated coastline? </a:t>
            </a:r>
          </a:p>
          <a:p>
            <a:pPr marL="257175" indent="-257175" algn="just">
              <a:buFont typeface="+mj-lt"/>
              <a:buAutoNum type="arabicPeriod" startAt="2"/>
            </a:pPr>
            <a:endParaRPr lang="en-GB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 typeface="+mj-lt"/>
              <a:buAutoNum type="arabicPeriod" startAt="2"/>
            </a:pPr>
            <a:r>
              <a:rPr lang="en-GB" sz="1600">
                <a:ea typeface="Times New Roman" panose="02020603050405020304" pitchFamily="18" charset="0"/>
                <a:cs typeface="Times New Roman" panose="02020603050405020304" pitchFamily="18" charset="0"/>
              </a:rPr>
              <a:t>Across the Arabian Peninsula flash floods are also expected to worsen. In April 2024 </a:t>
            </a:r>
            <a:r>
              <a:rPr lang="en-GB" sz="1600" u="sng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heavy rains and flash floods hit Oman and the UAE</a:t>
            </a:r>
            <a:r>
              <a:rPr lang="en-GB" sz="1600">
                <a:ea typeface="Times New Roman" panose="02020603050405020304" pitchFamily="18" charset="0"/>
                <a:cs typeface="Times New Roman" panose="02020603050405020304" pitchFamily="18" charset="0"/>
              </a:rPr>
              <a:t>. Using this article, highlight the other impacts. </a:t>
            </a:r>
            <a:endParaRPr lang="en-GB" sz="1600"/>
          </a:p>
          <a:p>
            <a:pPr marL="0" indent="0" algn="just">
              <a:buNone/>
            </a:pPr>
            <a:endParaRPr lang="en-GB" sz="160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/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8107561D-A656-69ED-9E22-99A2AACCE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25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0903C-E030-853E-7BA3-587AECE95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84C8B-D74C-F875-22A3-026153D78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  <a:solidFill>
            <a:srgbClr val="797E01"/>
          </a:solidFill>
        </p:spPr>
        <p:txBody>
          <a:bodyPr wrap="square" anchor="t">
            <a:normAutofit/>
          </a:bodyPr>
          <a:lstStyle/>
          <a:p>
            <a:r>
              <a:rPr lang="en-GB" b="1">
                <a:solidFill>
                  <a:schemeClr val="bg1"/>
                </a:solidFill>
              </a:rPr>
              <a:t>The importance of conservation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9306791-277D-BE8E-C1AF-BB78487B36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4941652"/>
              </p:ext>
            </p:extLst>
          </p:nvPr>
        </p:nvGraphicFramePr>
        <p:xfrm>
          <a:off x="660114" y="2043962"/>
          <a:ext cx="8088349" cy="331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A close up of a logo&#10;&#10;AI-generated content may be incorrect.">
            <a:extLst>
              <a:ext uri="{FF2B5EF4-FFF2-40B4-BE49-F238E27FC236}">
                <a16:creationId xmlns:a16="http://schemas.microsoft.com/office/drawing/2014/main" id="{86D8752C-CACE-05A0-C1FD-B559C7FEBB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1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77AD1-F4C6-A7D7-D642-F51B5844A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90CA0-CC7B-1782-8AFB-23E714B19E5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40160"/>
          </a:solidFill>
        </p:spPr>
        <p:txBody>
          <a:bodyPr>
            <a:norm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Comparing frankincense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738E2-E6A8-CF5D-35DB-D7078ACE8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933368"/>
            <a:ext cx="8280920" cy="3528360"/>
          </a:xfrm>
        </p:spPr>
        <p:txBody>
          <a:bodyPr>
            <a:noAutofit/>
          </a:bodyPr>
          <a:lstStyle/>
          <a:p>
            <a:pPr marL="0" indent="0">
              <a:buClr>
                <a:srgbClr val="740160"/>
              </a:buClr>
              <a:buNone/>
            </a:pPr>
            <a:r>
              <a:rPr lang="en-GB" sz="1800">
                <a:ea typeface="Times New Roman" panose="02020603050405020304" pitchFamily="18" charset="0"/>
                <a:cs typeface="Times New Roman" panose="02020603050405020304" pitchFamily="18" charset="0"/>
              </a:rPr>
              <a:t>Read the article </a:t>
            </a:r>
            <a:r>
              <a:rPr lang="en-GB" sz="1800" u="sng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How the west’s wellness industry is driving Ethiopia’s frankincense trees towards extinction</a:t>
            </a:r>
            <a:endParaRPr lang="en-GB" sz="1800" u="sng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740160"/>
              </a:buClr>
              <a:buFont typeface="+mj-lt"/>
              <a:buAutoNum type="arabicPeriod"/>
            </a:pPr>
            <a:r>
              <a:rPr lang="en-GB" sz="1800">
                <a:ea typeface="Times New Roman" panose="02020603050405020304" pitchFamily="18" charset="0"/>
                <a:cs typeface="Times New Roman" panose="02020603050405020304" pitchFamily="18" charset="0"/>
              </a:rPr>
              <a:t>How has the increased demand for frankincense in the wellness industry impacted natural habitats across Ethiopia and Arabia?</a:t>
            </a:r>
          </a:p>
          <a:p>
            <a:pPr>
              <a:buClr>
                <a:srgbClr val="740160"/>
              </a:buClr>
              <a:buFont typeface="+mj-lt"/>
              <a:buAutoNum type="arabicPeriod"/>
            </a:pPr>
            <a:r>
              <a:rPr lang="en-GB" sz="1800">
                <a:ea typeface="Times New Roman" panose="02020603050405020304" pitchFamily="18" charset="0"/>
                <a:cs typeface="Times New Roman" panose="02020603050405020304" pitchFamily="18" charset="0"/>
              </a:rPr>
              <a:t>What are some of the ethical concerns surrounding the trade of frankincense resin, especially in relation to the local communities?</a:t>
            </a:r>
          </a:p>
          <a:p>
            <a:pPr>
              <a:buClr>
                <a:srgbClr val="740160"/>
              </a:buClr>
              <a:buFont typeface="+mj-lt"/>
              <a:buAutoNum type="arabicPeriod"/>
            </a:pPr>
            <a:r>
              <a:rPr lang="en-GB" sz="1800">
                <a:ea typeface="Times New Roman" panose="02020603050405020304" pitchFamily="18" charset="0"/>
                <a:cs typeface="Times New Roman" panose="02020603050405020304" pitchFamily="18" charset="0"/>
              </a:rPr>
              <a:t>How do the prices of frankincense products in western markets compare to the earnings of those who collect the resin?</a:t>
            </a:r>
          </a:p>
          <a:p>
            <a:pPr>
              <a:buClr>
                <a:srgbClr val="740160"/>
              </a:buClr>
              <a:buFont typeface="+mj-lt"/>
              <a:buAutoNum type="arabicPeriod"/>
            </a:pPr>
            <a:r>
              <a:rPr lang="en-GB" sz="1800">
                <a:ea typeface="Times New Roman" panose="02020603050405020304" pitchFamily="18" charset="0"/>
                <a:cs typeface="Times New Roman" panose="02020603050405020304" pitchFamily="18" charset="0"/>
              </a:rPr>
              <a:t>What steps can be taken to ensure the sustainable harvesting of frankincense and protect it from extinction?</a:t>
            </a:r>
          </a:p>
          <a:p>
            <a:pPr marL="514350" indent="-514350">
              <a:buClr>
                <a:srgbClr val="740160"/>
              </a:buClr>
              <a:buFont typeface="+mj-lt"/>
              <a:buAutoNum type="arabicPeriod"/>
            </a:pPr>
            <a:endParaRPr lang="en-GB" sz="4000"/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26182CA5-9BCA-CA57-D32B-A5F68070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62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03FAF-7EA6-D167-24BA-0DDA74460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21699-8473-B3E0-6646-75842E1A2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91" y="1794421"/>
            <a:ext cx="4403513" cy="1634579"/>
          </a:xfrm>
          <a:custGeom>
            <a:avLst/>
            <a:gdLst>
              <a:gd name="connsiteX0" fmla="*/ 0 w 4403513"/>
              <a:gd name="connsiteY0" fmla="*/ 0 h 1634579"/>
              <a:gd name="connsiteX1" fmla="*/ 4403513 w 4403513"/>
              <a:gd name="connsiteY1" fmla="*/ 0 h 1634579"/>
              <a:gd name="connsiteX2" fmla="*/ 4403513 w 4403513"/>
              <a:gd name="connsiteY2" fmla="*/ 1634579 h 1634579"/>
              <a:gd name="connsiteX3" fmla="*/ 0 w 4403513"/>
              <a:gd name="connsiteY3" fmla="*/ 1634579 h 1634579"/>
              <a:gd name="connsiteX4" fmla="*/ 0 w 4403513"/>
              <a:gd name="connsiteY4" fmla="*/ 0 h 163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3513" h="1634579" extrusionOk="0">
                <a:moveTo>
                  <a:pt x="0" y="0"/>
                </a:moveTo>
                <a:cubicBezTo>
                  <a:pt x="641588" y="47016"/>
                  <a:pt x="3498280" y="-75058"/>
                  <a:pt x="4403513" y="0"/>
                </a:cubicBezTo>
                <a:cubicBezTo>
                  <a:pt x="4386225" y="738478"/>
                  <a:pt x="4352964" y="1350110"/>
                  <a:pt x="4403513" y="1634579"/>
                </a:cubicBezTo>
                <a:cubicBezTo>
                  <a:pt x="3010971" y="1671895"/>
                  <a:pt x="1832645" y="1693593"/>
                  <a:pt x="0" y="1634579"/>
                </a:cubicBezTo>
                <a:cubicBezTo>
                  <a:pt x="56141" y="1346340"/>
                  <a:pt x="-20645" y="340354"/>
                  <a:pt x="0" y="0"/>
                </a:cubicBezTo>
                <a:close/>
              </a:path>
            </a:pathLst>
          </a:custGeom>
          <a:ln>
            <a:solidFill>
              <a:srgbClr val="F54C00"/>
            </a:solidFill>
            <a:extLst>
              <a:ext uri="{C807C97D-BFC1-408E-A445-0C87EB9F89A2}">
                <ask:lineSketchStyleProps xmlns:ask="http://schemas.microsoft.com/office/drawing/2018/sketchyshapes" sd="1952317228"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sz="1950"/>
              <a:t>Discuss the picture on the next slide. What does it show? What are its uses around the world?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696459-A2FF-5D82-83EE-6A0D9FC6AB5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4C00"/>
          </a:solidFill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Starter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7B221D-88E0-9E56-95AD-F60997ED0AF3}"/>
              </a:ext>
            </a:extLst>
          </p:cNvPr>
          <p:cNvSpPr txBox="1"/>
          <p:nvPr/>
        </p:nvSpPr>
        <p:spPr>
          <a:xfrm>
            <a:off x="4682345" y="6573108"/>
            <a:ext cx="3810578" cy="2385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1050">
                <a:ea typeface="+mn-lt"/>
                <a:cs typeface="+mn-lt"/>
              </a:rPr>
              <a:t>Image source: © </a:t>
            </a:r>
            <a:r>
              <a:rPr lang="en-GB" sz="1050">
                <a:ea typeface="+mn-lt"/>
                <a:cs typeface="+mn-lt"/>
                <a:hlinkClick r:id="rId2"/>
              </a:rPr>
              <a:t>ayublab</a:t>
            </a:r>
            <a:endParaRPr lang="en-US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75C0C-A0F7-F968-B363-59A5E8F15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98737" y="1794421"/>
            <a:ext cx="3494186" cy="46589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1101C-C09C-DE0C-6D14-5710A469B9F2}"/>
              </a:ext>
            </a:extLst>
          </p:cNvPr>
          <p:cNvSpPr txBox="1"/>
          <p:nvPr/>
        </p:nvSpPr>
        <p:spPr>
          <a:xfrm>
            <a:off x="130456" y="5301208"/>
            <a:ext cx="4729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I'm a fragrant treasure from ancient lands, used in ceremonies and worship by many hands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ACCEA-CCAA-CD32-F621-A31675BD8DCE}"/>
              </a:ext>
            </a:extLst>
          </p:cNvPr>
          <p:cNvSpPr txBox="1"/>
          <p:nvPr/>
        </p:nvSpPr>
        <p:spPr>
          <a:xfrm>
            <a:off x="138283" y="6165304"/>
            <a:ext cx="464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In the story of Christmas, I was a gift, treasured in Oman for the spirits I lift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32332-3B2F-21EE-6288-BF10BBCD2AEE}"/>
              </a:ext>
            </a:extLst>
          </p:cNvPr>
          <p:cNvSpPr txBox="1"/>
          <p:nvPr/>
        </p:nvSpPr>
        <p:spPr>
          <a:xfrm>
            <a:off x="130456" y="5086442"/>
            <a:ext cx="1711102" cy="290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GB" sz="1800" i="1"/>
              <a:t>Need a clue?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451697-1B25-C917-8CDF-60B76B5373B6}"/>
              </a:ext>
            </a:extLst>
          </p:cNvPr>
          <p:cNvSpPr txBox="1">
            <a:spLocks/>
          </p:cNvSpPr>
          <p:nvPr/>
        </p:nvSpPr>
        <p:spPr bwMode="auto">
          <a:xfrm>
            <a:off x="210292" y="3843805"/>
            <a:ext cx="4316880" cy="1055205"/>
          </a:xfrm>
          <a:custGeom>
            <a:avLst/>
            <a:gdLst>
              <a:gd name="connsiteX0" fmla="*/ 0 w 4316880"/>
              <a:gd name="connsiteY0" fmla="*/ 0 h 1055205"/>
              <a:gd name="connsiteX1" fmla="*/ 4316880 w 4316880"/>
              <a:gd name="connsiteY1" fmla="*/ 0 h 1055205"/>
              <a:gd name="connsiteX2" fmla="*/ 4316880 w 4316880"/>
              <a:gd name="connsiteY2" fmla="*/ 1055205 h 1055205"/>
              <a:gd name="connsiteX3" fmla="*/ 0 w 4316880"/>
              <a:gd name="connsiteY3" fmla="*/ 1055205 h 1055205"/>
              <a:gd name="connsiteX4" fmla="*/ 0 w 4316880"/>
              <a:gd name="connsiteY4" fmla="*/ 0 h 1055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6880" h="1055205" extrusionOk="0">
                <a:moveTo>
                  <a:pt x="0" y="0"/>
                </a:moveTo>
                <a:cubicBezTo>
                  <a:pt x="995215" y="47016"/>
                  <a:pt x="2288183" y="-75058"/>
                  <a:pt x="4316880" y="0"/>
                </a:cubicBezTo>
                <a:cubicBezTo>
                  <a:pt x="4300319" y="522374"/>
                  <a:pt x="4316411" y="884833"/>
                  <a:pt x="4316880" y="1055205"/>
                </a:cubicBezTo>
                <a:cubicBezTo>
                  <a:pt x="3503596" y="1092521"/>
                  <a:pt x="941105" y="1114219"/>
                  <a:pt x="0" y="1055205"/>
                </a:cubicBezTo>
                <a:cubicBezTo>
                  <a:pt x="-18995" y="812443"/>
                  <a:pt x="42444" y="498313"/>
                  <a:pt x="0" y="0"/>
                </a:cubicBezTo>
                <a:close/>
              </a:path>
            </a:pathLst>
          </a:custGeom>
          <a:noFill/>
          <a:ln>
            <a:solidFill>
              <a:srgbClr val="F54C00"/>
            </a:solidFill>
            <a:extLst>
              <a:ext uri="{C807C97D-BFC1-408E-A445-0C87EB9F89A2}">
                <ask:lineSketchStyleProps xmlns:ask="http://schemas.microsoft.com/office/drawing/2018/sketchyshapes" sd="19523172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1950" kern="0"/>
              <a:t>Answer the questions about the image on your sheet. </a:t>
            </a:r>
          </a:p>
        </p:txBody>
      </p:sp>
    </p:spTree>
    <p:extLst>
      <p:ext uri="{BB962C8B-B14F-4D97-AF65-F5344CB8AC3E}">
        <p14:creationId xmlns:p14="http://schemas.microsoft.com/office/powerpoint/2010/main" val="187899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3A28F-96B4-252A-9B5E-CC9BE1E11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9B53-4BDD-C73C-2777-386ECFF4C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  <a:solidFill>
            <a:srgbClr val="01415B"/>
          </a:solidFill>
        </p:spPr>
        <p:txBody>
          <a:bodyPr wrap="square" anchor="t">
            <a:normAutofit/>
          </a:bodyPr>
          <a:lstStyle/>
          <a:p>
            <a:r>
              <a:rPr lang="en-GB" b="1">
                <a:solidFill>
                  <a:schemeClr val="bg1"/>
                </a:solidFill>
              </a:rPr>
              <a:t>Card sort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AD41ED4-A9AD-05E2-A775-B3F5BA3092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981202"/>
              </p:ext>
            </p:extLst>
          </p:nvPr>
        </p:nvGraphicFramePr>
        <p:xfrm>
          <a:off x="467544" y="1812540"/>
          <a:ext cx="8280920" cy="395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60A4474B-399D-AB3A-95C5-745A9DCC6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77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7685B-CC56-944B-FA44-9F1D544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70005"/>
          </a:solidFill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The frankincense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E2440-DD1D-B51C-A5AF-EDCFFF551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10" y="2607918"/>
            <a:ext cx="3024219" cy="1438299"/>
          </a:xfrm>
          <a:custGeom>
            <a:avLst/>
            <a:gdLst>
              <a:gd name="connsiteX0" fmla="*/ 0 w 3024219"/>
              <a:gd name="connsiteY0" fmla="*/ 0 h 1438299"/>
              <a:gd name="connsiteX1" fmla="*/ 3024219 w 3024219"/>
              <a:gd name="connsiteY1" fmla="*/ 0 h 1438299"/>
              <a:gd name="connsiteX2" fmla="*/ 3024219 w 3024219"/>
              <a:gd name="connsiteY2" fmla="*/ 1438299 h 1438299"/>
              <a:gd name="connsiteX3" fmla="*/ 0 w 3024219"/>
              <a:gd name="connsiteY3" fmla="*/ 1438299 h 1438299"/>
              <a:gd name="connsiteX4" fmla="*/ 0 w 3024219"/>
              <a:gd name="connsiteY4" fmla="*/ 0 h 143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4219" h="1438299" extrusionOk="0">
                <a:moveTo>
                  <a:pt x="0" y="0"/>
                </a:moveTo>
                <a:cubicBezTo>
                  <a:pt x="859038" y="-5264"/>
                  <a:pt x="1789638" y="84467"/>
                  <a:pt x="3024219" y="0"/>
                </a:cubicBezTo>
                <a:cubicBezTo>
                  <a:pt x="2975320" y="427196"/>
                  <a:pt x="3026236" y="896629"/>
                  <a:pt x="3024219" y="1438299"/>
                </a:cubicBezTo>
                <a:cubicBezTo>
                  <a:pt x="1667256" y="1544619"/>
                  <a:pt x="1284143" y="1430650"/>
                  <a:pt x="0" y="1438299"/>
                </a:cubicBezTo>
                <a:cubicBezTo>
                  <a:pt x="-121686" y="1034940"/>
                  <a:pt x="68083" y="581106"/>
                  <a:pt x="0" y="0"/>
                </a:cubicBezTo>
                <a:close/>
              </a:path>
            </a:pathLst>
          </a:custGeom>
          <a:ln>
            <a:solidFill>
              <a:srgbClr val="B70005"/>
            </a:solidFill>
            <a:extLst>
              <a:ext uri="{C807C97D-BFC1-408E-A445-0C87EB9F89A2}">
                <ask:lineSketchStyleProps xmlns:ask="http://schemas.microsoft.com/office/drawing/2018/sketchyshapes" sd="2650216993">
                  <ask:type>
                    <ask:lineSketchCurved/>
                  </ask:type>
                </ask:lineSketchStyleProps>
              </a:ext>
            </a:extLst>
          </a:ln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GB" sz="2000"/>
              <a:t>Use the next few slides to annotate your copy of the frankincense tree adding information about location, climate, adaptions and characteristics.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DB460-A492-C8D2-FE68-9CA407908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24511" y="1926849"/>
            <a:ext cx="3230116" cy="430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31E94B-1D2E-3F43-0CA5-7BE25F40FE32}"/>
              </a:ext>
            </a:extLst>
          </p:cNvPr>
          <p:cNvSpPr txBox="1"/>
          <p:nvPr/>
        </p:nvSpPr>
        <p:spPr>
          <a:xfrm>
            <a:off x="5652120" y="6476745"/>
            <a:ext cx="4862480" cy="223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>
                <a:ea typeface="+mn-lt"/>
                <a:cs typeface="+mn-lt"/>
              </a:rPr>
              <a:t>Image source: Boswellia Sacra Tree @ </a:t>
            </a:r>
            <a:r>
              <a:rPr lang="en-GB" sz="1000">
                <a:ea typeface="+mn-lt"/>
                <a:cs typeface="+mn-lt"/>
                <a:hlinkClick r:id="rId3"/>
              </a:rPr>
              <a:t>ayublab</a:t>
            </a:r>
            <a:endParaRPr lang="en-US" sz="1000"/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106BFA78-1BE8-7B32-1571-4E98AFE76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1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C88A0-5280-948C-1483-9B3110C3852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97E01"/>
          </a:solidFill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4F49F-9822-CB54-915E-0D26DCB87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494" y="2109026"/>
            <a:ext cx="4166482" cy="3480214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1650"/>
              <a:t>The region of Dhofar is in the south of Oman. It benefits from the almost clockwork arrival of monsoon rain, called the </a:t>
            </a:r>
            <a:r>
              <a:rPr lang="en-GB" sz="1650" b="1"/>
              <a:t>Khareef</a:t>
            </a:r>
            <a:r>
              <a:rPr lang="en-GB" sz="1650"/>
              <a:t>.</a:t>
            </a:r>
          </a:p>
          <a:p>
            <a:pPr marL="0" indent="0">
              <a:lnSpc>
                <a:spcPct val="110000"/>
              </a:lnSpc>
              <a:buNone/>
            </a:pPr>
            <a:endParaRPr lang="en-GB" sz="1650"/>
          </a:p>
          <a:p>
            <a:pPr marL="0" indent="0">
              <a:lnSpc>
                <a:spcPct val="110000"/>
              </a:lnSpc>
              <a:buNone/>
            </a:pPr>
            <a:r>
              <a:rPr lang="en-GB" sz="1650"/>
              <a:t>The coastal Dhofar mountains are famous and are home to the </a:t>
            </a:r>
            <a:r>
              <a:rPr lang="en-GB" sz="1650" b="1"/>
              <a:t>desert cloud forest</a:t>
            </a:r>
            <a:r>
              <a:rPr lang="en-GB" sz="1650"/>
              <a:t>, a unique ecosystem supporting a rich diversity of wildlife.</a:t>
            </a:r>
          </a:p>
          <a:p>
            <a:pPr marL="0" indent="0">
              <a:lnSpc>
                <a:spcPct val="110000"/>
              </a:lnSpc>
              <a:buNone/>
            </a:pPr>
            <a:endParaRPr lang="en-GB" sz="1650"/>
          </a:p>
          <a:p>
            <a:pPr marL="0" indent="0">
              <a:lnSpc>
                <a:spcPct val="110000"/>
              </a:lnSpc>
              <a:buNone/>
            </a:pPr>
            <a:r>
              <a:rPr lang="en-GB" sz="1650"/>
              <a:t>Behind these mountains is </a:t>
            </a:r>
            <a:r>
              <a:rPr lang="en-GB" sz="1650" b="1"/>
              <a:t>semi-desert</a:t>
            </a:r>
            <a:r>
              <a:rPr lang="en-GB" sz="1650"/>
              <a:t> and the </a:t>
            </a:r>
            <a:r>
              <a:rPr lang="en-GB" sz="1650" b="1"/>
              <a:t>Rub' al Khali</a:t>
            </a:r>
            <a:r>
              <a:rPr lang="en-GB" sz="1650"/>
              <a:t>, otherwise known as the Empty Quarter. This is a large expanse of desert covering over 650,000 km².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7AD58-AAD8-F9F0-318E-EDD1735714BE}"/>
              </a:ext>
            </a:extLst>
          </p:cNvPr>
          <p:cNvSpPr txBox="1"/>
          <p:nvPr/>
        </p:nvSpPr>
        <p:spPr>
          <a:xfrm>
            <a:off x="5108984" y="6307468"/>
            <a:ext cx="372732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1050">
                <a:ea typeface="+mn-lt"/>
                <a:cs typeface="+mn-lt"/>
              </a:rPr>
              <a:t>Image sources: Rub’ al Khali © Thomas Pusch, CC BY-SA 4.0 via </a:t>
            </a:r>
            <a:r>
              <a:rPr lang="en-GB" sz="1050">
                <a:ea typeface="+mn-lt"/>
                <a:cs typeface="+mn-lt"/>
                <a:hlinkClick r:id="rId2"/>
              </a:rPr>
              <a:t>Wikimedia Commons </a:t>
            </a:r>
            <a:r>
              <a:rPr lang="en-GB" sz="1050">
                <a:ea typeface="+mn-lt"/>
                <a:cs typeface="+mn-lt"/>
              </a:rPr>
              <a:t>and Dhofar © </a:t>
            </a:r>
            <a:r>
              <a:rPr lang="en-GB" sz="1050"/>
              <a:t>European Union, Copernicus Sentinel-2 imagery </a:t>
            </a:r>
            <a:r>
              <a:rPr lang="en-GB" sz="1050">
                <a:ea typeface="+mn-lt"/>
                <a:cs typeface="+mn-lt"/>
                <a:hlinkClick r:id="rId3"/>
              </a:rPr>
              <a:t>Copernicus</a:t>
            </a:r>
            <a:endParaRPr lang="en-US" sz="10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EB9007-CC16-45F0-FE3C-F8AC85377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6979" y="1861268"/>
            <a:ext cx="2176085" cy="2335311"/>
          </a:xfrm>
          <a:prstGeom prst="rect">
            <a:avLst/>
          </a:prstGeom>
        </p:spPr>
      </p:pic>
      <p:pic>
        <p:nvPicPr>
          <p:cNvPr id="8" name="Picture 7" descr="A map of land with water and land and land&#10;&#10;AI-generated content may be incorrect.">
            <a:extLst>
              <a:ext uri="{FF2B5EF4-FFF2-40B4-BE49-F238E27FC236}">
                <a16:creationId xmlns:a16="http://schemas.microsoft.com/office/drawing/2014/main" id="{E1881939-D1F8-1DDD-5A20-E71B36878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"/>
          <a:stretch/>
        </p:blipFill>
        <p:spPr>
          <a:xfrm>
            <a:off x="5296462" y="4033566"/>
            <a:ext cx="3426043" cy="20414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38887D-4058-C253-36A1-F116110B32DE}"/>
              </a:ext>
            </a:extLst>
          </p:cNvPr>
          <p:cNvCxnSpPr/>
          <p:nvPr/>
        </p:nvCxnSpPr>
        <p:spPr>
          <a:xfrm flipH="1" flipV="1">
            <a:off x="7156059" y="3570710"/>
            <a:ext cx="1566446" cy="462856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58FFEA-2730-B4B1-E826-34D3C343D886}"/>
              </a:ext>
            </a:extLst>
          </p:cNvPr>
          <p:cNvCxnSpPr>
            <a:cxnSpLocks/>
          </p:cNvCxnSpPr>
          <p:nvPr/>
        </p:nvCxnSpPr>
        <p:spPr>
          <a:xfrm flipV="1">
            <a:off x="5296462" y="3570710"/>
            <a:ext cx="1859597" cy="446347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D9D4A46B-5E0B-B85B-06EE-59BD98741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96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939A9-A2AF-C5B8-5AAF-6517C167B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270A4-9654-BD76-B68F-BFDDF250492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40160"/>
          </a:solidFill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BE14E-270A-A5A9-DE9D-D721EACB6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87" y="1987785"/>
            <a:ext cx="4303065" cy="3628705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1650"/>
              <a:t>The physical geography of the Rub’ al Khali is </a:t>
            </a:r>
            <a:r>
              <a:rPr lang="en-GB" sz="1650" b="1"/>
              <a:t>arid desert</a:t>
            </a:r>
            <a:r>
              <a:rPr lang="en-GB" sz="1650"/>
              <a:t>. This area receives some of the lowest levels of precipitation in Oman with only </a:t>
            </a:r>
            <a:r>
              <a:rPr lang="en-GB" sz="1650" b="1"/>
              <a:t>50 millimetres </a:t>
            </a:r>
            <a:r>
              <a:rPr lang="en-GB" sz="1650"/>
              <a:t>of rainfall per year. </a:t>
            </a:r>
          </a:p>
          <a:p>
            <a:pPr marL="0" indent="0">
              <a:lnSpc>
                <a:spcPct val="80000"/>
              </a:lnSpc>
              <a:buNone/>
            </a:pPr>
            <a:endParaRPr lang="en-GB" sz="1650"/>
          </a:p>
          <a:p>
            <a:pPr marL="0" indent="0">
              <a:lnSpc>
                <a:spcPct val="80000"/>
              </a:lnSpc>
              <a:buNone/>
            </a:pPr>
            <a:r>
              <a:rPr lang="en-GB" sz="1650"/>
              <a:t>It is one of the driest places on Earth.</a:t>
            </a:r>
          </a:p>
          <a:p>
            <a:pPr marL="0" indent="0">
              <a:buNone/>
            </a:pPr>
            <a:endParaRPr lang="en-GB" sz="1650"/>
          </a:p>
          <a:p>
            <a:pPr marL="0" indent="0">
              <a:buNone/>
            </a:pPr>
            <a:r>
              <a:rPr lang="en-GB" sz="1650"/>
              <a:t>The reasons for such an extreme environment are: </a:t>
            </a:r>
          </a:p>
          <a:p>
            <a:pPr>
              <a:lnSpc>
                <a:spcPct val="80000"/>
              </a:lnSpc>
              <a:buClr>
                <a:srgbClr val="797E01"/>
              </a:buClr>
            </a:pPr>
            <a:r>
              <a:rPr lang="en-GB" sz="1650"/>
              <a:t>Geographical location</a:t>
            </a:r>
          </a:p>
          <a:p>
            <a:pPr>
              <a:lnSpc>
                <a:spcPct val="80000"/>
              </a:lnSpc>
              <a:buClr>
                <a:srgbClr val="797E01"/>
              </a:buClr>
            </a:pPr>
            <a:r>
              <a:rPr lang="en-GB" sz="1650"/>
              <a:t>Rain shadow effect</a:t>
            </a:r>
          </a:p>
          <a:p>
            <a:pPr>
              <a:lnSpc>
                <a:spcPct val="80000"/>
              </a:lnSpc>
              <a:buClr>
                <a:srgbClr val="797E01"/>
              </a:buClr>
            </a:pPr>
            <a:r>
              <a:rPr lang="en-GB" sz="1650"/>
              <a:t>Distance from water</a:t>
            </a:r>
          </a:p>
          <a:p>
            <a:pPr>
              <a:lnSpc>
                <a:spcPct val="80000"/>
              </a:lnSpc>
              <a:buClr>
                <a:srgbClr val="797E01"/>
              </a:buClr>
            </a:pPr>
            <a:r>
              <a:rPr lang="en-GB" sz="1650"/>
              <a:t>A hyper-arid climate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9E56D3-F80F-E087-E04A-FF315E173CD2}"/>
              </a:ext>
            </a:extLst>
          </p:cNvPr>
          <p:cNvGrpSpPr/>
          <p:nvPr/>
        </p:nvGrpSpPr>
        <p:grpSpPr>
          <a:xfrm>
            <a:off x="5196978" y="1861268"/>
            <a:ext cx="3525526" cy="4213731"/>
            <a:chOff x="5425918" y="900717"/>
            <a:chExt cx="3512611" cy="49418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43DE4D-D596-9B82-85F7-2E04C947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5918" y="900717"/>
              <a:ext cx="2168113" cy="2738825"/>
            </a:xfrm>
            <a:prstGeom prst="rect">
              <a:avLst/>
            </a:prstGeom>
          </p:spPr>
        </p:pic>
        <p:pic>
          <p:nvPicPr>
            <p:cNvPr id="10" name="Picture 9" descr="A map of land with water and land and land&#10;&#10;AI-generated content may be incorrect.">
              <a:extLst>
                <a:ext uri="{FF2B5EF4-FFF2-40B4-BE49-F238E27FC236}">
                  <a16:creationId xmlns:a16="http://schemas.microsoft.com/office/drawing/2014/main" id="{09FAD22D-2AAA-8C40-DFC7-B106EBD48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2"/>
            <a:stretch/>
          </p:blipFill>
          <p:spPr>
            <a:xfrm>
              <a:off x="5525037" y="3448362"/>
              <a:ext cx="3413492" cy="239416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0880DC5-6804-8188-1CC9-FE22DBA62C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2324" y="2905530"/>
              <a:ext cx="1656205" cy="542832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25FB52C-F5DA-DF09-169E-E7569BCF28E3}"/>
                </a:ext>
              </a:extLst>
            </p:cNvPr>
            <p:cNvCxnSpPr/>
            <p:nvPr/>
          </p:nvCxnSpPr>
          <p:spPr>
            <a:xfrm flipV="1">
              <a:off x="5525037" y="2905530"/>
              <a:ext cx="1757288" cy="52347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13" descr="A close up of a logo&#10;&#10;AI-generated content may be incorrect.">
            <a:extLst>
              <a:ext uri="{FF2B5EF4-FFF2-40B4-BE49-F238E27FC236}">
                <a16:creationId xmlns:a16="http://schemas.microsoft.com/office/drawing/2014/main" id="{745C7DE9-48AC-1635-7BB1-1DB7FCAC8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3306EB-540B-6804-6E05-B30CB579050A}"/>
              </a:ext>
            </a:extLst>
          </p:cNvPr>
          <p:cNvSpPr txBox="1"/>
          <p:nvPr/>
        </p:nvSpPr>
        <p:spPr>
          <a:xfrm>
            <a:off x="5196978" y="6235824"/>
            <a:ext cx="372732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1050">
                <a:ea typeface="+mn-lt"/>
                <a:cs typeface="+mn-lt"/>
              </a:rPr>
              <a:t>Image sources: Rub’ al Khali © Thomas Pusch, CC BY-SA 4.0 via </a:t>
            </a:r>
            <a:r>
              <a:rPr lang="en-GB" sz="1050">
                <a:ea typeface="+mn-lt"/>
                <a:cs typeface="+mn-lt"/>
                <a:hlinkClick r:id="rId6"/>
              </a:rPr>
              <a:t>Wikimedia Commons </a:t>
            </a:r>
            <a:r>
              <a:rPr lang="en-GB" sz="1050">
                <a:ea typeface="+mn-lt"/>
                <a:cs typeface="+mn-lt"/>
              </a:rPr>
              <a:t>and Dhofar © </a:t>
            </a:r>
            <a:r>
              <a:rPr lang="en-GB" sz="1050"/>
              <a:t>European Union, Copernicus Sentinel-2 imagery </a:t>
            </a:r>
            <a:r>
              <a:rPr lang="en-GB" sz="1050">
                <a:ea typeface="+mn-lt"/>
                <a:cs typeface="+mn-lt"/>
                <a:hlinkClick r:id="rId7"/>
              </a:rPr>
              <a:t>Copernicus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379006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2A520-E8FA-5A51-35FE-9EEC3DF57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90500"/>
            <a:ext cx="5424264" cy="1438300"/>
          </a:xfrm>
          <a:solidFill>
            <a:srgbClr val="F54C00"/>
          </a:solidFill>
        </p:spPr>
        <p:txBody>
          <a:bodyPr wrap="square" anchor="t">
            <a:normAutofit/>
          </a:bodyPr>
          <a:lstStyle/>
          <a:p>
            <a:r>
              <a:rPr lang="en-GB" b="1">
                <a:solidFill>
                  <a:schemeClr val="bg1"/>
                </a:solidFill>
              </a:rPr>
              <a:t>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CB251-E62C-E290-5311-9BE79BFE4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2060848"/>
            <a:ext cx="4629472" cy="3456384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1500"/>
              <a:t>The Frankincense trees grow in the </a:t>
            </a:r>
            <a:r>
              <a:rPr lang="en-GB" sz="1500" b="1"/>
              <a:t>Wādī Dawkah </a:t>
            </a:r>
            <a:r>
              <a:rPr lang="en-GB" sz="1500"/>
              <a:t>area of Dhofar, between the mountains and the desert. </a:t>
            </a:r>
          </a:p>
          <a:p>
            <a:pPr marL="0" indent="0">
              <a:lnSpc>
                <a:spcPct val="90000"/>
              </a:lnSpc>
              <a:buNone/>
            </a:pPr>
            <a:endParaRPr lang="en-GB" sz="1500"/>
          </a:p>
          <a:p>
            <a:pPr marL="0" indent="0">
              <a:lnSpc>
                <a:spcPct val="90000"/>
              </a:lnSpc>
              <a:buNone/>
            </a:pPr>
            <a:r>
              <a:rPr lang="en-GB" sz="1500"/>
              <a:t>These trees require </a:t>
            </a:r>
            <a:r>
              <a:rPr lang="en-GB" sz="1500" b="1"/>
              <a:t>direct sunlight </a:t>
            </a:r>
            <a:r>
              <a:rPr lang="en-GB" sz="1500"/>
              <a:t>for at least 8 hours, </a:t>
            </a:r>
            <a:r>
              <a:rPr lang="en-GB" sz="1500" b="1"/>
              <a:t>well drained sandy soils</a:t>
            </a:r>
            <a:r>
              <a:rPr lang="en-GB" sz="1500"/>
              <a:t>, and a </a:t>
            </a:r>
            <a:r>
              <a:rPr lang="en-GB" sz="1500" b="1"/>
              <a:t>hot, dry climate</a:t>
            </a:r>
            <a:r>
              <a:rPr lang="en-GB" sz="1500"/>
              <a:t>. On average, Oman receives ~9.6 hours of sunshine per day (with up to 13 hours per day in May).</a:t>
            </a:r>
          </a:p>
          <a:p>
            <a:pPr marL="0" indent="0">
              <a:lnSpc>
                <a:spcPct val="90000"/>
              </a:lnSpc>
              <a:buNone/>
            </a:pPr>
            <a:endParaRPr lang="en-GB" sz="1500"/>
          </a:p>
          <a:p>
            <a:pPr marL="0" indent="0">
              <a:lnSpc>
                <a:spcPct val="90000"/>
              </a:lnSpc>
              <a:buNone/>
            </a:pPr>
            <a:r>
              <a:rPr lang="en-GB" sz="1500"/>
              <a:t>In the summer, temperatures across the country can soar up to 40°C with average high temperature in the Wādī Dawkah area being ~32°C in the summer months.</a:t>
            </a:r>
          </a:p>
        </p:txBody>
      </p:sp>
      <p:pic>
        <p:nvPicPr>
          <p:cNvPr id="1026" name="Picture 2" descr="Close-up of a tree trunk&#10;&#10;AI-generated content may be incorrect.">
            <a:extLst>
              <a:ext uri="{FF2B5EF4-FFF2-40B4-BE49-F238E27FC236}">
                <a16:creationId xmlns:a16="http://schemas.microsoft.com/office/drawing/2014/main" id="{D6EBA73E-32C8-D28B-7419-CB5062B27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731"/>
          <a:stretch>
            <a:fillRect/>
          </a:stretch>
        </p:blipFill>
        <p:spPr bwMode="auto">
          <a:xfrm>
            <a:off x="5105400" y="1844825"/>
            <a:ext cx="3429000" cy="417497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DC3BC9-F9EC-E0DB-898E-67F0D001A2B5}"/>
              </a:ext>
            </a:extLst>
          </p:cNvPr>
          <p:cNvSpPr txBox="1"/>
          <p:nvPr/>
        </p:nvSpPr>
        <p:spPr>
          <a:xfrm>
            <a:off x="6788352" y="6244554"/>
            <a:ext cx="2016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Image source: Wikimedia CC4.0</a:t>
            </a: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0C8F8303-22B2-147E-484A-D27E8A68C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8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233B7-8759-2819-5A8E-25B4C1B93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9CF5-BC8C-02C9-AB16-68DF9BC7E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188912"/>
            <a:ext cx="5472608" cy="1439887"/>
          </a:xfrm>
          <a:solidFill>
            <a:srgbClr val="01415B"/>
          </a:solidFill>
        </p:spPr>
        <p:txBody>
          <a:bodyPr wrap="square" anchor="t">
            <a:normAutofit/>
          </a:bodyPr>
          <a:lstStyle/>
          <a:p>
            <a:r>
              <a:rPr lang="en-GB" b="1">
                <a:solidFill>
                  <a:schemeClr val="bg1"/>
                </a:solidFill>
              </a:rPr>
              <a:t>Adaptations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9EA3-21C2-B0A5-C8DB-2951022BB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12578"/>
            <a:ext cx="4040188" cy="3680718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1700"/>
              <a:t>The Frankincense tree has developed some remarkable adaptations to survive the hyper-arid climate.</a:t>
            </a:r>
          </a:p>
          <a:p>
            <a:pPr marL="0" indent="0">
              <a:lnSpc>
                <a:spcPct val="90000"/>
              </a:lnSpc>
              <a:buNone/>
            </a:pPr>
            <a:endParaRPr lang="en-GB" sz="1700"/>
          </a:p>
          <a:p>
            <a:pPr marL="0" indent="0">
              <a:lnSpc>
                <a:spcPct val="90000"/>
              </a:lnSpc>
              <a:buNone/>
            </a:pPr>
            <a:r>
              <a:rPr lang="en-GB" sz="1700"/>
              <a:t>Frankincense has temperature regulation by the </a:t>
            </a:r>
            <a:r>
              <a:rPr lang="en-GB" sz="1700" b="1"/>
              <a:t>tree’s bark </a:t>
            </a:r>
            <a:r>
              <a:rPr lang="en-GB" sz="1700"/>
              <a:t>reflecting sunlight, </a:t>
            </a:r>
            <a:r>
              <a:rPr lang="en-GB" sz="1700" b="1"/>
              <a:t>resin</a:t>
            </a:r>
            <a:r>
              <a:rPr lang="en-GB" sz="1700"/>
              <a:t> production helps to </a:t>
            </a:r>
            <a:r>
              <a:rPr lang="en-GB" sz="1700" b="1"/>
              <a:t>protect</a:t>
            </a:r>
            <a:r>
              <a:rPr lang="en-GB" sz="1700"/>
              <a:t> against </a:t>
            </a:r>
            <a:r>
              <a:rPr lang="en-GB" sz="1700" b="1"/>
              <a:t>pests</a:t>
            </a:r>
            <a:r>
              <a:rPr lang="en-GB" sz="1700"/>
              <a:t> and </a:t>
            </a:r>
            <a:r>
              <a:rPr lang="en-GB" sz="1700" b="1"/>
              <a:t>disease</a:t>
            </a:r>
            <a:r>
              <a:rPr lang="en-GB" sz="1700"/>
              <a:t>, it has drought tolerance (surviving long periods with minimal water), </a:t>
            </a:r>
            <a:r>
              <a:rPr lang="en-GB" sz="1700" b="1"/>
              <a:t>small thick leaves</a:t>
            </a:r>
            <a:r>
              <a:rPr lang="en-GB" sz="1700"/>
              <a:t> reduce water loss, and a </a:t>
            </a:r>
            <a:r>
              <a:rPr lang="en-GB" sz="1700" b="1"/>
              <a:t>deep</a:t>
            </a:r>
            <a:r>
              <a:rPr lang="en-GB" sz="1700"/>
              <a:t> and extensive </a:t>
            </a:r>
            <a:r>
              <a:rPr lang="en-GB" sz="1700" b="1"/>
              <a:t>root system </a:t>
            </a:r>
            <a:r>
              <a:rPr lang="en-GB" sz="1700"/>
              <a:t>taps into underground water sources.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E388D-2FF9-779F-3B04-E4A9858BE184}"/>
              </a:ext>
            </a:extLst>
          </p:cNvPr>
          <p:cNvSpPr txBox="1"/>
          <p:nvPr/>
        </p:nvSpPr>
        <p:spPr bwMode="auto">
          <a:xfrm>
            <a:off x="4928095" y="6381327"/>
            <a:ext cx="4041775" cy="2644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  <a:buClr>
                <a:srgbClr val="F54C00"/>
              </a:buClr>
              <a:buSzPct val="70000"/>
            </a:pPr>
            <a:r>
              <a:rPr lang="en-US" sz="1000">
                <a:solidFill>
                  <a:schemeClr val="tx2"/>
                </a:solidFill>
              </a:rPr>
              <a:t>Image source: Wikimedia CC4.0</a:t>
            </a:r>
          </a:p>
        </p:txBody>
      </p:sp>
      <p:pic>
        <p:nvPicPr>
          <p:cNvPr id="4" name="Picture 2" descr="Close-up of a tree trunk&#10;&#10;AI-generated content may be incorrect.">
            <a:extLst>
              <a:ext uri="{FF2B5EF4-FFF2-40B4-BE49-F238E27FC236}">
                <a16:creationId xmlns:a16="http://schemas.microsoft.com/office/drawing/2014/main" id="{CD36A59D-309A-3CB3-DB33-004754E7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9" r="2" b="30715"/>
          <a:stretch>
            <a:fillRect/>
          </a:stretch>
        </p:blipFill>
        <p:spPr bwMode="auto">
          <a:xfrm>
            <a:off x="4645025" y="2412578"/>
            <a:ext cx="4041775" cy="368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883727D1-E574-12A7-041A-9CEA79449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82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D1E3B-CA5F-F773-7D6E-3B2213912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AFCB7-AE26-DC2F-7502-6134834D09F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70005"/>
          </a:solidFill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The Khareef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8A6B8-2A60-6E51-5C63-10381B68F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B70005"/>
              </a:buClr>
              <a:buFont typeface="+mj-lt"/>
              <a:buAutoNum type="arabicPeriod"/>
            </a:pPr>
            <a:r>
              <a:rPr lang="en-GB"/>
              <a:t>Watch the following </a:t>
            </a:r>
            <a:r>
              <a:rPr lang="en-GB">
                <a:hlinkClick r:id="rId2"/>
              </a:rPr>
              <a:t>video</a:t>
            </a:r>
            <a:r>
              <a:rPr lang="en-GB"/>
              <a:t>. </a:t>
            </a:r>
          </a:p>
          <a:p>
            <a:pPr marL="514350" indent="-514350">
              <a:buClr>
                <a:srgbClr val="B70005"/>
              </a:buClr>
              <a:buFont typeface="+mj-lt"/>
              <a:buAutoNum type="arabicPeriod"/>
            </a:pPr>
            <a:r>
              <a:rPr lang="en-GB"/>
              <a:t>Using the time stamps, answer the questions on the Khareef. </a:t>
            </a:r>
          </a:p>
          <a:p>
            <a:pPr marL="514350" indent="-514350">
              <a:buClr>
                <a:srgbClr val="B70005"/>
              </a:buClr>
              <a:buFont typeface="+mj-lt"/>
              <a:buAutoNum type="arabicPeriod"/>
            </a:pPr>
            <a:r>
              <a:rPr lang="en-GB"/>
              <a:t>Challenge: how might the Khareef affect frankincense production? </a:t>
            </a:r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86429906-C40B-624A-0D0E-63AB2B38E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" y="5771765"/>
            <a:ext cx="1770892" cy="9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45220"/>
      </p:ext>
    </p:extLst>
  </p:cSld>
  <p:clrMapOvr>
    <a:masterClrMapping/>
  </p:clrMapOvr>
</p:sld>
</file>

<file path=ppt/theme/theme1.xml><?xml version="1.0" encoding="utf-8"?>
<a:theme xmlns:a="http://schemas.openxmlformats.org/drawingml/2006/main" name="RGS-IBG master slide">
  <a:themeElements>
    <a:clrScheme name="RGS-IBG master slide 8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336699"/>
      </a:hlink>
      <a:folHlink>
        <a:srgbClr val="808080"/>
      </a:folHlink>
    </a:clrScheme>
    <a:fontScheme name="RGS-IBG master slid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GS-IBG master slide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15a49c-d695-4170-b908-46c0a4a404c6" xsi:nil="true"/>
    <lcf76f155ced4ddcb4097134ff3c332f xmlns="cd97f3f7-55af-4798-b3a1-fe70b13b3c3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8B09AEAC5F5243A0949F91B324FB69" ma:contentTypeVersion="19" ma:contentTypeDescription="Create a new document." ma:contentTypeScope="" ma:versionID="0607a66a628d5cd5bc2465c96b582909">
  <xsd:schema xmlns:xsd="http://www.w3.org/2001/XMLSchema" xmlns:xs="http://www.w3.org/2001/XMLSchema" xmlns:p="http://schemas.microsoft.com/office/2006/metadata/properties" xmlns:ns2="cd97f3f7-55af-4798-b3a1-fe70b13b3c36" xmlns:ns3="0515a49c-d695-4170-b908-46c0a4a404c6" targetNamespace="http://schemas.microsoft.com/office/2006/metadata/properties" ma:root="true" ma:fieldsID="998b09f7d8f516407f19fddc7b79eafe" ns2:_="" ns3:_="">
    <xsd:import namespace="cd97f3f7-55af-4798-b3a1-fe70b13b3c36"/>
    <xsd:import namespace="0515a49c-d695-4170-b908-46c0a4a404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7f3f7-55af-4798-b3a1-fe70b13b3c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8661125-99c8-487d-84bf-1ca27cde5d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5a49c-d695-4170-b908-46c0a4a404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ec90089-538b-4d2c-8a1d-ff12a2002a92}" ma:internalName="TaxCatchAll" ma:showField="CatchAllData" ma:web="0515a49c-d695-4170-b908-46c0a4a404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D20903-DC9D-43E6-BCF7-2B94FC845333}">
  <ds:schemaRefs>
    <ds:schemaRef ds:uri="0515a49c-d695-4170-b908-46c0a4a404c6"/>
    <ds:schemaRef ds:uri="cd97f3f7-55af-4798-b3a1-fe70b13b3c3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7B314CF-5572-4CFC-BABC-6003583B211B}">
  <ds:schemaRefs>
    <ds:schemaRef ds:uri="0515a49c-d695-4170-b908-46c0a4a404c6"/>
    <ds:schemaRef ds:uri="cd97f3f7-55af-4798-b3a1-fe70b13b3c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7CB5070-F146-4A7B-AC75-1410A7E76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RGS-IBG Powerpoint template</Template>
  <Application>Microsoft Office PowerPoint</Application>
  <PresentationFormat>On-screen Show (4:3)</PresentationFormat>
  <Slides>16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RGS-IBG master slide</vt:lpstr>
      <vt:lpstr>The Land of Frankincense</vt:lpstr>
      <vt:lpstr>Starter</vt:lpstr>
      <vt:lpstr>Card sort</vt:lpstr>
      <vt:lpstr>The frankincense tree</vt:lpstr>
      <vt:lpstr>Location</vt:lpstr>
      <vt:lpstr>Climate</vt:lpstr>
      <vt:lpstr>Characteristics</vt:lpstr>
      <vt:lpstr>Adaptations</vt:lpstr>
      <vt:lpstr>The Khareef</vt:lpstr>
      <vt:lpstr>ArcGIS – temperature and precipitation in Oman</vt:lpstr>
      <vt:lpstr>Step 2</vt:lpstr>
      <vt:lpstr>Step 3</vt:lpstr>
      <vt:lpstr>The impacts</vt:lpstr>
      <vt:lpstr>The impacts</vt:lpstr>
      <vt:lpstr>The importance of conservation</vt:lpstr>
      <vt:lpstr>Comparing frankincense production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Rachel Owen</dc:creator>
  <cp:revision>4</cp:revision>
  <dcterms:created xsi:type="dcterms:W3CDTF">2024-05-31T14:53:15Z</dcterms:created>
  <dcterms:modified xsi:type="dcterms:W3CDTF">2025-06-18T15:06:24Z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0x010100758B09AEAC5F5243A0949F91B324FB69</vt:lpwstr>
  </property>
  <property fmtid="{D5CDD505-2E9C-101B-9397-08002B2CF9AE}" pid="3" name="MediaServiceImageTags">
    <vt:lpwstr/>
  </property>
</Properties>
</file>