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81" r:id="rId12"/>
    <p:sldId id="282" r:id="rId13"/>
    <p:sldId id="283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662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54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39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00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42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58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447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15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04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66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68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F55A-9CD6-4C94-894F-2E4D77445AF2}" type="datetimeFigureOut">
              <a:rPr lang="en-GB" smtClean="0"/>
              <a:t>08/04/2013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3C1CB-88AA-4CE6-81E8-5F43D7BC2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94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800" t="12240" r="8741" b="7121"/>
          <a:stretch>
            <a:fillRect/>
          </a:stretch>
        </p:blipFill>
        <p:spPr bwMode="auto">
          <a:xfrm>
            <a:off x="0" y="0"/>
            <a:ext cx="9144000" cy="687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656"/>
            <a:ext cx="1438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64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7884"/>
            <a:ext cx="8352928" cy="623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48064" y="3326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Growing settled housing in Mongolia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97" y="5485694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81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309563"/>
            <a:ext cx="8361363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4046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water well in Mongolia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5487988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84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04856" cy="58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17232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7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855626" cy="585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45224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98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992888" cy="595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61248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87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26726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smtClean="0"/>
              <a:t>Completing Geographical Research - Qualitative &amp; Quantitative Research</a:t>
            </a:r>
            <a:endParaRPr lang="en-GB" sz="2000" b="1" u="sng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4221089"/>
            <a:ext cx="32039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63888" y="1196752"/>
            <a:ext cx="54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Qualitative Research: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Non numeric field work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Field work methods include extended interviews, field work observations and focus groups.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Although there will be pre set aims and questions an interviewer will want to ask; they may adapt their questioning according to the responses given. 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More typically used in human geography.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635896" y="4077072"/>
            <a:ext cx="52200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Quantitative research: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Numerical research where data can typically be graphed and sometimes analysed statistically. 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Dr Sternberg used local climate data in China to aid his research. 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Field work methods are likely to be </a:t>
            </a:r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dirty="0" smtClean="0"/>
              <a:t>more </a:t>
            </a:r>
            <a:r>
              <a:rPr lang="en-GB" dirty="0" smtClean="0"/>
              <a:t>technically scientific e.g. </a:t>
            </a:r>
            <a:r>
              <a:rPr lang="en-GB" dirty="0" smtClean="0"/>
              <a:t>the </a:t>
            </a:r>
          </a:p>
          <a:p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dirty="0" smtClean="0"/>
              <a:t>collection </a:t>
            </a:r>
            <a:r>
              <a:rPr lang="en-GB" dirty="0" smtClean="0"/>
              <a:t>of rainfall </a:t>
            </a:r>
            <a:r>
              <a:rPr lang="en-GB" dirty="0" smtClean="0"/>
              <a:t>data </a:t>
            </a:r>
            <a:r>
              <a:rPr lang="en-GB" dirty="0" smtClean="0"/>
              <a:t>over time </a:t>
            </a:r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dirty="0" smtClean="0"/>
              <a:t>using </a:t>
            </a:r>
            <a:r>
              <a:rPr lang="en-GB" dirty="0" smtClean="0"/>
              <a:t>rain gauges in </a:t>
            </a:r>
            <a:r>
              <a:rPr lang="en-GB" dirty="0" smtClean="0"/>
              <a:t>various </a:t>
            </a:r>
            <a:r>
              <a:rPr lang="en-GB" dirty="0" smtClean="0"/>
              <a:t>locations.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26" y="5369733"/>
            <a:ext cx="1438275" cy="1036637"/>
          </a:xfrm>
          <a:prstGeom prst="rect">
            <a:avLst/>
          </a:prstGeom>
          <a:noFill/>
          <a:ln w="9525">
            <a:solidFill>
              <a:schemeClr val="tx1">
                <a:alpha val="36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739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933585">
            <a:off x="227310" y="1251151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‘A longer time frame gives a chance for trust to develop and the confidence to go into more depth.’ </a:t>
            </a:r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 rot="21380140">
            <a:off x="2434715" y="2048673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set of climatic data from a number of different locations and from the last 30 years allows the researcher to compare trends clearly over time and apply statistical correlation tests.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469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Qualitative &amp; Quantitative Data – Pros &amp; Cons. </a:t>
            </a:r>
            <a:endParaRPr lang="en-GB" b="1" u="sng" dirty="0"/>
          </a:p>
        </p:txBody>
      </p:sp>
      <p:sp>
        <p:nvSpPr>
          <p:cNvPr id="6" name="TextBox 5"/>
          <p:cNvSpPr txBox="1"/>
          <p:nvPr/>
        </p:nvSpPr>
        <p:spPr>
          <a:xfrm rot="21364860">
            <a:off x="395536" y="486916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‘A limitation is the time involved. Sometimes the answers may wander from the question or occasionally the person does not have a lot to say’. 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 rot="731110">
            <a:off x="370681" y="3385707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Sometimes  discussions may touch on issues that are controversial – an interviewee may shy away from discussing particular topics.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 rot="315207">
            <a:off x="5963541" y="32244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Good connections &amp; interpreters are vital.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rot="551732">
            <a:off x="4670665" y="121526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Often relies on expensive and reliable equipment.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rot="287042">
            <a:off x="4903187" y="3232019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‘An extended interview gives the respondent the time and freedom to express thoughts and ideas that may not fit into a questionnaire’.  </a:t>
            </a:r>
            <a:endParaRPr lang="en-GB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5629799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Quantitative data </a:t>
            </a:r>
            <a:r>
              <a:rPr lang="en-GB" dirty="0"/>
              <a:t> </a:t>
            </a:r>
            <a:r>
              <a:rPr lang="en-GB" dirty="0" smtClean="0"/>
              <a:t>that covers wide geographical areas can is often available  through organisations such as local/central governments (e.g. The UK population census).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1516" y="5803851"/>
            <a:ext cx="222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Source: Quotes from Dr Troy Sternberg. Also more general statements. </a:t>
            </a:r>
            <a:endParaRPr lang="en-GB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45224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81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074242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u="sng" dirty="0" smtClean="0"/>
              <a:t>Location of the 3 field work sites, all in the Gobi Desert:</a:t>
            </a:r>
            <a:r>
              <a:rPr lang="en-GB" sz="2200" dirty="0" smtClean="0"/>
              <a:t/>
            </a:r>
            <a:br>
              <a:rPr lang="en-GB" sz="2200" dirty="0" smtClean="0"/>
            </a:br>
            <a:r>
              <a:rPr lang="en-GB" sz="2200" dirty="0" err="1" smtClean="0"/>
              <a:t>i</a:t>
            </a:r>
            <a:r>
              <a:rPr lang="en-GB" sz="2200" dirty="0" smtClean="0"/>
              <a:t>) </a:t>
            </a:r>
            <a:r>
              <a:rPr lang="en-GB" sz="2200" dirty="0" err="1" smtClean="0"/>
              <a:t>Omnogov</a:t>
            </a:r>
            <a:r>
              <a:rPr lang="en-GB" sz="2200" dirty="0" smtClean="0"/>
              <a:t> &amp; </a:t>
            </a:r>
            <a:r>
              <a:rPr lang="en-GB" sz="2200" dirty="0" err="1" smtClean="0"/>
              <a:t>Dundgov</a:t>
            </a:r>
            <a:r>
              <a:rPr lang="en-GB" sz="2200" dirty="0" smtClean="0"/>
              <a:t> provinces in </a:t>
            </a:r>
            <a:r>
              <a:rPr lang="en-GB" sz="2200" b="1" dirty="0" smtClean="0"/>
              <a:t>Mongolia.</a:t>
            </a:r>
            <a:br>
              <a:rPr lang="en-GB" sz="2200" b="1" dirty="0" smtClean="0"/>
            </a:br>
            <a:r>
              <a:rPr lang="en-GB" sz="2200" dirty="0" smtClean="0"/>
              <a:t>ii) </a:t>
            </a:r>
            <a:r>
              <a:rPr lang="en-GB" sz="2200" dirty="0" err="1" smtClean="0"/>
              <a:t>Minquin</a:t>
            </a:r>
            <a:r>
              <a:rPr lang="en-GB" sz="2200" dirty="0" smtClean="0"/>
              <a:t> County in </a:t>
            </a:r>
            <a:r>
              <a:rPr lang="en-GB" sz="2200" b="1" dirty="0" smtClean="0"/>
              <a:t>China.</a:t>
            </a:r>
            <a:r>
              <a:rPr lang="en-GB" sz="2200" dirty="0" smtClean="0"/>
              <a:t/>
            </a:r>
            <a:br>
              <a:rPr lang="en-GB" sz="2200" dirty="0" smtClean="0"/>
            </a:br>
            <a:r>
              <a:rPr lang="en-GB" sz="2200" dirty="0" smtClean="0"/>
              <a:t>iii) </a:t>
            </a:r>
            <a:r>
              <a:rPr lang="en-GB" sz="2200" dirty="0" err="1" smtClean="0"/>
              <a:t>Xilingol</a:t>
            </a:r>
            <a:r>
              <a:rPr lang="en-GB" sz="2200" dirty="0" smtClean="0"/>
              <a:t> County in Inner Mongolia, </a:t>
            </a:r>
            <a:r>
              <a:rPr lang="en-GB" sz="2200" b="1" dirty="0" smtClean="0"/>
              <a:t>China</a:t>
            </a:r>
            <a:r>
              <a:rPr lang="en-GB" sz="2200" dirty="0" smtClean="0"/>
              <a:t>.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619" y="1691753"/>
            <a:ext cx="7304762" cy="43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66766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45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476672"/>
            <a:ext cx="8320462" cy="6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61248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520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60648"/>
            <a:ext cx="5242240" cy="39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4856220" cy="36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3" y="47667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Working with researchers in China: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87988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735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40908" cy="573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79702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54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24936" cy="611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61248"/>
            <a:ext cx="146367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40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9564"/>
            <a:ext cx="4248472" cy="317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9563"/>
            <a:ext cx="4179888" cy="311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6992"/>
            <a:ext cx="41798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48064" y="3326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Mongolia Cont... Nomadic Life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356991"/>
            <a:ext cx="4176464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6640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350</Words>
  <Application>Microsoft Office PowerPoint</Application>
  <PresentationFormat>On-screen Show (4:3)</PresentationFormat>
  <Paragraphs>28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Location of the 3 field work sites, all in the Gobi Desert: i) Omnogov &amp; Dundgov provinces in Mongolia. ii) Minquin County in China. iii) Xilingol County in Inner Mongolia, China.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Iain Mitchell</dc:creator>
  <cp:lastModifiedBy>Iain Mitchell</cp:lastModifiedBy>
  <cp:revision>2</cp:revision>
  <dcterms:created xsi:type="dcterms:W3CDTF">2013-04-08T15:03:08Z</dcterms:created>
  <dcterms:modified xsi:type="dcterms:W3CDTF">2013-04-08T15:12:22Z</dcterms:modified>
</cp:coreProperties>
</file>