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4"/>
  </p:sldMasterIdLst>
  <p:notesMasterIdLst>
    <p:notesMasterId r:id="rId20"/>
  </p:notesMasterIdLst>
  <p:sldIdLst>
    <p:sldId id="257" r:id="rId5"/>
    <p:sldId id="256"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Helvetica" pitchFamily="34" charset="0"/>
        <a:ea typeface="+mn-ea"/>
        <a:cs typeface="+mn-cs"/>
      </a:defRPr>
    </a:lvl1pPr>
    <a:lvl2pPr marL="457200" algn="l" rtl="0" fontAlgn="base">
      <a:spcBef>
        <a:spcPct val="0"/>
      </a:spcBef>
      <a:spcAft>
        <a:spcPct val="0"/>
      </a:spcAft>
      <a:defRPr kern="1200">
        <a:solidFill>
          <a:schemeClr val="tx1"/>
        </a:solidFill>
        <a:latin typeface="Helvetica" pitchFamily="34" charset="0"/>
        <a:ea typeface="+mn-ea"/>
        <a:cs typeface="+mn-cs"/>
      </a:defRPr>
    </a:lvl2pPr>
    <a:lvl3pPr marL="914400" algn="l" rtl="0" fontAlgn="base">
      <a:spcBef>
        <a:spcPct val="0"/>
      </a:spcBef>
      <a:spcAft>
        <a:spcPct val="0"/>
      </a:spcAft>
      <a:defRPr kern="1200">
        <a:solidFill>
          <a:schemeClr val="tx1"/>
        </a:solidFill>
        <a:latin typeface="Helvetica" pitchFamily="34" charset="0"/>
        <a:ea typeface="+mn-ea"/>
        <a:cs typeface="+mn-cs"/>
      </a:defRPr>
    </a:lvl3pPr>
    <a:lvl4pPr marL="1371600" algn="l" rtl="0" fontAlgn="base">
      <a:spcBef>
        <a:spcPct val="0"/>
      </a:spcBef>
      <a:spcAft>
        <a:spcPct val="0"/>
      </a:spcAft>
      <a:defRPr kern="1200">
        <a:solidFill>
          <a:schemeClr val="tx1"/>
        </a:solidFill>
        <a:latin typeface="Helvetica" pitchFamily="34" charset="0"/>
        <a:ea typeface="+mn-ea"/>
        <a:cs typeface="+mn-cs"/>
      </a:defRPr>
    </a:lvl4pPr>
    <a:lvl5pPr marL="1828800" algn="l" rtl="0" fontAlgn="base">
      <a:spcBef>
        <a:spcPct val="0"/>
      </a:spcBef>
      <a:spcAft>
        <a:spcPct val="0"/>
      </a:spcAft>
      <a:defRPr kern="1200">
        <a:solidFill>
          <a:schemeClr val="tx1"/>
        </a:solidFill>
        <a:latin typeface="Helvetica" pitchFamily="34" charset="0"/>
        <a:ea typeface="+mn-ea"/>
        <a:cs typeface="+mn-cs"/>
      </a:defRPr>
    </a:lvl5pPr>
    <a:lvl6pPr marL="2286000" algn="l" defTabSz="914400" rtl="0" eaLnBrk="1" latinLnBrk="0" hangingPunct="1">
      <a:defRPr kern="1200">
        <a:solidFill>
          <a:schemeClr val="tx1"/>
        </a:solidFill>
        <a:latin typeface="Helvetica" pitchFamily="34" charset="0"/>
        <a:ea typeface="+mn-ea"/>
        <a:cs typeface="+mn-cs"/>
      </a:defRPr>
    </a:lvl6pPr>
    <a:lvl7pPr marL="2743200" algn="l" defTabSz="914400" rtl="0" eaLnBrk="1" latinLnBrk="0" hangingPunct="1">
      <a:defRPr kern="1200">
        <a:solidFill>
          <a:schemeClr val="tx1"/>
        </a:solidFill>
        <a:latin typeface="Helvetica" pitchFamily="34" charset="0"/>
        <a:ea typeface="+mn-ea"/>
        <a:cs typeface="+mn-cs"/>
      </a:defRPr>
    </a:lvl7pPr>
    <a:lvl8pPr marL="3200400" algn="l" defTabSz="914400" rtl="0" eaLnBrk="1" latinLnBrk="0" hangingPunct="1">
      <a:defRPr kern="1200">
        <a:solidFill>
          <a:schemeClr val="tx1"/>
        </a:solidFill>
        <a:latin typeface="Helvetica" pitchFamily="34" charset="0"/>
        <a:ea typeface="+mn-ea"/>
        <a:cs typeface="+mn-cs"/>
      </a:defRPr>
    </a:lvl8pPr>
    <a:lvl9pPr marL="3657600" algn="l" defTabSz="914400" rtl="0" eaLnBrk="1" latinLnBrk="0" hangingPunct="1">
      <a:defRPr kern="1200">
        <a:solidFill>
          <a:schemeClr val="tx1"/>
        </a:solidFill>
        <a:latin typeface="Helvetica" pitchFamily="34" charset="0"/>
        <a:ea typeface="+mn-ea"/>
        <a:cs typeface="+mn-cs"/>
      </a:defRPr>
    </a:lvl9pPr>
  </p:defaultTextStyle>
  <p:extLst>
    <p:ext uri="{521415D9-36F7-43E2-AB2F-B90AF26B5E84}">
      <p14:sectionLst xmlns:p14="http://schemas.microsoft.com/office/powerpoint/2010/main">
        <p14:section name="Default Section" id="{4CC32319-884B-41C2-8C0C-4F139B67B3CB}">
          <p14:sldIdLst>
            <p14:sldId id="257"/>
            <p14:sldId id="256"/>
            <p14:sldId id="258"/>
            <p14:sldId id="259"/>
            <p14:sldId id="260"/>
            <p14:sldId id="261"/>
            <p14:sldId id="262"/>
            <p14:sldId id="263"/>
            <p14:sldId id="264"/>
            <p14:sldId id="265"/>
          </p14:sldIdLst>
        </p14:section>
        <p14:section name="Resources" id="{55B34CE0-001E-4027-8309-FD3E5F31F0D3}">
          <p14:sldIdLst>
            <p14:sldId id="266"/>
            <p14:sldId id="267"/>
            <p14:sldId id="268"/>
            <p14:sldId id="269"/>
            <p14:sldId id="270"/>
          </p14:sldIdLst>
        </p14:section>
      </p14:sectionLst>
    </p:ext>
    <p:ext uri="{EFAFB233-063F-42B5-8137-9DF3F51BA10A}">
      <p15:sldGuideLst xmlns:p15="http://schemas.microsoft.com/office/powerpoint/2012/main">
        <p15:guide id="1" orient="horz" pos="119">
          <p15:clr>
            <a:srgbClr val="A4A3A4"/>
          </p15:clr>
        </p15:guide>
        <p15:guide id="2" pos="93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4C00"/>
    <a:srgbClr val="B70005"/>
    <a:srgbClr val="01415B"/>
    <a:srgbClr val="740160"/>
    <a:srgbClr val="797E01"/>
    <a:srgbClr val="D6621A"/>
    <a:srgbClr val="CE5300"/>
    <a:srgbClr val="D65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762299-F072-406C-BB49-E8148D782D51}" v="1" dt="2025-03-19T17:13:36.0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howGuides="1">
      <p:cViewPr varScale="1">
        <p:scale>
          <a:sx n="115" d="100"/>
          <a:sy n="115" d="100"/>
        </p:scale>
        <p:origin x="1848" y="72"/>
      </p:cViewPr>
      <p:guideLst>
        <p:guide orient="horz" pos="119"/>
        <p:guide pos="93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 Pinfield" userId="4a1086ab-3bcc-4176-af38-4a1f653df960" providerId="ADAL" clId="{D0762299-F072-406C-BB49-E8148D782D51}"/>
    <pc:docChg chg="modSld">
      <pc:chgData name="Simon Pinfield" userId="4a1086ab-3bcc-4176-af38-4a1f653df960" providerId="ADAL" clId="{D0762299-F072-406C-BB49-E8148D782D51}" dt="2025-03-19T17:13:36.085" v="0" actId="20577"/>
      <pc:docMkLst>
        <pc:docMk/>
      </pc:docMkLst>
      <pc:sldChg chg="modSp">
        <pc:chgData name="Simon Pinfield" userId="4a1086ab-3bcc-4176-af38-4a1f653df960" providerId="ADAL" clId="{D0762299-F072-406C-BB49-E8148D782D51}" dt="2025-03-19T17:13:36.085" v="0" actId="20577"/>
        <pc:sldMkLst>
          <pc:docMk/>
          <pc:sldMk cId="3184538887" sldId="261"/>
        </pc:sldMkLst>
        <pc:spChg chg="mod">
          <ac:chgData name="Simon Pinfield" userId="4a1086ab-3bcc-4176-af38-4a1f653df960" providerId="ADAL" clId="{D0762299-F072-406C-BB49-E8148D782D51}" dt="2025-03-19T17:13:36.085" v="0" actId="20577"/>
          <ac:spMkLst>
            <pc:docMk/>
            <pc:sldMk cId="3184538887" sldId="261"/>
            <ac:spMk id="3" creationId="{C59BE71C-108D-58B8-260A-CAD7229F3D6C}"/>
          </ac:spMkLst>
        </pc:spChg>
      </pc:sldChg>
    </pc:docChg>
  </pc:docChgLst>
  <pc:docChgLst>
    <pc:chgData name="Rachel Owen" userId="6c12c0a3-2525-4066-8047-0fb9dd12e67f" providerId="ADAL" clId="{AF7093D8-26EA-4228-8B2A-F4E345DB27EC}"/>
    <pc:docChg chg="undo redo custSel addSld delSld modSld addSection modSection">
      <pc:chgData name="Rachel Owen" userId="6c12c0a3-2525-4066-8047-0fb9dd12e67f" providerId="ADAL" clId="{AF7093D8-26EA-4228-8B2A-F4E345DB27EC}" dt="2025-03-17T14:54:36.113" v="1849" actId="20577"/>
      <pc:docMkLst>
        <pc:docMk/>
      </pc:docMkLst>
      <pc:sldChg chg="delSp modSp add mod">
        <pc:chgData name="Rachel Owen" userId="6c12c0a3-2525-4066-8047-0fb9dd12e67f" providerId="ADAL" clId="{AF7093D8-26EA-4228-8B2A-F4E345DB27EC}" dt="2025-03-12T14:37:29.225" v="225" actId="20577"/>
        <pc:sldMkLst>
          <pc:docMk/>
          <pc:sldMk cId="3574138461" sldId="256"/>
        </pc:sldMkLst>
        <pc:spChg chg="mod">
          <ac:chgData name="Rachel Owen" userId="6c12c0a3-2525-4066-8047-0fb9dd12e67f" providerId="ADAL" clId="{AF7093D8-26EA-4228-8B2A-F4E345DB27EC}" dt="2025-03-12T14:37:29.225" v="225" actId="20577"/>
          <ac:spMkLst>
            <pc:docMk/>
            <pc:sldMk cId="3574138461" sldId="256"/>
            <ac:spMk id="2" creationId="{39B315EF-8792-1C1C-B80E-CB6776707A3E}"/>
          </ac:spMkLst>
        </pc:spChg>
        <pc:spChg chg="mod">
          <ac:chgData name="Rachel Owen" userId="6c12c0a3-2525-4066-8047-0fb9dd12e67f" providerId="ADAL" clId="{AF7093D8-26EA-4228-8B2A-F4E345DB27EC}" dt="2025-03-12T14:37:23.024" v="208" actId="20577"/>
          <ac:spMkLst>
            <pc:docMk/>
            <pc:sldMk cId="3574138461" sldId="256"/>
            <ac:spMk id="3" creationId="{07F1A56E-C69C-B70D-712D-DE01AADE0926}"/>
          </ac:spMkLst>
        </pc:spChg>
        <pc:spChg chg="mod">
          <ac:chgData name="Rachel Owen" userId="6c12c0a3-2525-4066-8047-0fb9dd12e67f" providerId="ADAL" clId="{AF7093D8-26EA-4228-8B2A-F4E345DB27EC}" dt="2025-03-12T11:56:24.611" v="99" actId="1076"/>
          <ac:spMkLst>
            <pc:docMk/>
            <pc:sldMk cId="3574138461" sldId="256"/>
            <ac:spMk id="4" creationId="{08225E4A-B781-C050-2FBC-A7BE4C210B43}"/>
          </ac:spMkLst>
        </pc:spChg>
        <pc:spChg chg="mod">
          <ac:chgData name="Rachel Owen" userId="6c12c0a3-2525-4066-8047-0fb9dd12e67f" providerId="ADAL" clId="{AF7093D8-26EA-4228-8B2A-F4E345DB27EC}" dt="2025-03-12T11:55:57.288" v="97"/>
          <ac:spMkLst>
            <pc:docMk/>
            <pc:sldMk cId="3574138461" sldId="256"/>
            <ac:spMk id="5" creationId="{AF10DA86-09FB-E4F8-BECA-1F1CE4D37147}"/>
          </ac:spMkLst>
        </pc:spChg>
        <pc:picChg chg="mod">
          <ac:chgData name="Rachel Owen" userId="6c12c0a3-2525-4066-8047-0fb9dd12e67f" providerId="ADAL" clId="{AF7093D8-26EA-4228-8B2A-F4E345DB27EC}" dt="2025-03-12T11:52:31.911" v="21" actId="14100"/>
          <ac:picMkLst>
            <pc:docMk/>
            <pc:sldMk cId="3574138461" sldId="256"/>
            <ac:picMk id="8" creationId="{010C64EC-0CD4-2040-08A2-C54D4DE5CED1}"/>
          </ac:picMkLst>
        </pc:picChg>
      </pc:sldChg>
      <pc:sldChg chg="delSp modSp add mod delDesignElem">
        <pc:chgData name="Rachel Owen" userId="6c12c0a3-2525-4066-8047-0fb9dd12e67f" providerId="ADAL" clId="{AF7093D8-26EA-4228-8B2A-F4E345DB27EC}" dt="2025-03-12T11:51:20.331" v="16" actId="208"/>
        <pc:sldMkLst>
          <pc:docMk/>
          <pc:sldMk cId="2980927658" sldId="257"/>
        </pc:sldMkLst>
        <pc:spChg chg="mod">
          <ac:chgData name="Rachel Owen" userId="6c12c0a3-2525-4066-8047-0fb9dd12e67f" providerId="ADAL" clId="{AF7093D8-26EA-4228-8B2A-F4E345DB27EC}" dt="2025-03-12T11:51:10.451" v="15" actId="1076"/>
          <ac:spMkLst>
            <pc:docMk/>
            <pc:sldMk cId="2980927658" sldId="257"/>
            <ac:spMk id="8" creationId="{4682543E-7932-4A1F-638C-E1575BAF8DEE}"/>
          </ac:spMkLst>
        </pc:spChg>
        <pc:picChg chg="mod">
          <ac:chgData name="Rachel Owen" userId="6c12c0a3-2525-4066-8047-0fb9dd12e67f" providerId="ADAL" clId="{AF7093D8-26EA-4228-8B2A-F4E345DB27EC}" dt="2025-03-12T11:51:20.331" v="16" actId="208"/>
          <ac:picMkLst>
            <pc:docMk/>
            <pc:sldMk cId="2980927658" sldId="257"/>
            <ac:picMk id="7" creationId="{2072971B-510C-1950-76B8-06CAB70AB4D8}"/>
          </ac:picMkLst>
        </pc:picChg>
      </pc:sldChg>
      <pc:sldChg chg="addSp delSp modSp add mod modAnim">
        <pc:chgData name="Rachel Owen" userId="6c12c0a3-2525-4066-8047-0fb9dd12e67f" providerId="ADAL" clId="{AF7093D8-26EA-4228-8B2A-F4E345DB27EC}" dt="2025-03-12T14:38:03.410" v="227" actId="20577"/>
        <pc:sldMkLst>
          <pc:docMk/>
          <pc:sldMk cId="2343062597" sldId="258"/>
        </pc:sldMkLst>
        <pc:spChg chg="mod">
          <ac:chgData name="Rachel Owen" userId="6c12c0a3-2525-4066-8047-0fb9dd12e67f" providerId="ADAL" clId="{AF7093D8-26EA-4228-8B2A-F4E345DB27EC}" dt="2025-03-12T14:38:03.410" v="227" actId="20577"/>
          <ac:spMkLst>
            <pc:docMk/>
            <pc:sldMk cId="2343062597" sldId="258"/>
            <ac:spMk id="2" creationId="{19C675C4-BD0E-3F02-1A0C-1F9A5806C448}"/>
          </ac:spMkLst>
        </pc:spChg>
        <pc:spChg chg="mod">
          <ac:chgData name="Rachel Owen" userId="6c12c0a3-2525-4066-8047-0fb9dd12e67f" providerId="ADAL" clId="{AF7093D8-26EA-4228-8B2A-F4E345DB27EC}" dt="2025-03-12T12:01:17.692" v="155" actId="6549"/>
          <ac:spMkLst>
            <pc:docMk/>
            <pc:sldMk cId="2343062597" sldId="258"/>
            <ac:spMk id="3" creationId="{08CF8FDB-7B35-4DBD-2EDF-702E531B7054}"/>
          </ac:spMkLst>
        </pc:spChg>
        <pc:spChg chg="add mod">
          <ac:chgData name="Rachel Owen" userId="6c12c0a3-2525-4066-8047-0fb9dd12e67f" providerId="ADAL" clId="{AF7093D8-26EA-4228-8B2A-F4E345DB27EC}" dt="2025-03-12T11:59:39.881" v="125" actId="1035"/>
          <ac:spMkLst>
            <pc:docMk/>
            <pc:sldMk cId="2343062597" sldId="258"/>
            <ac:spMk id="7" creationId="{C5A1821E-15A6-AAAE-0B41-5C456FDD4C8A}"/>
          </ac:spMkLst>
        </pc:spChg>
        <pc:picChg chg="add mod">
          <ac:chgData name="Rachel Owen" userId="6c12c0a3-2525-4066-8047-0fb9dd12e67f" providerId="ADAL" clId="{AF7093D8-26EA-4228-8B2A-F4E345DB27EC}" dt="2025-03-12T11:52:40.669" v="24"/>
          <ac:picMkLst>
            <pc:docMk/>
            <pc:sldMk cId="2343062597" sldId="258"/>
            <ac:picMk id="5" creationId="{BEFFD04B-D6A1-8840-F0FC-71D91212774D}"/>
          </ac:picMkLst>
        </pc:picChg>
      </pc:sldChg>
      <pc:sldChg chg="addSp delSp modSp add mod modAnim chgLayout">
        <pc:chgData name="Rachel Owen" userId="6c12c0a3-2525-4066-8047-0fb9dd12e67f" providerId="ADAL" clId="{AF7093D8-26EA-4228-8B2A-F4E345DB27EC}" dt="2025-03-17T14:29:53.371" v="1618" actId="20577"/>
        <pc:sldMkLst>
          <pc:docMk/>
          <pc:sldMk cId="3067208152" sldId="259"/>
        </pc:sldMkLst>
        <pc:spChg chg="mod ord">
          <ac:chgData name="Rachel Owen" userId="6c12c0a3-2525-4066-8047-0fb9dd12e67f" providerId="ADAL" clId="{AF7093D8-26EA-4228-8B2A-F4E345DB27EC}" dt="2025-03-17T14:29:53.371" v="1618" actId="20577"/>
          <ac:spMkLst>
            <pc:docMk/>
            <pc:sldMk cId="3067208152" sldId="259"/>
            <ac:spMk id="3" creationId="{EFD3C135-D6B9-8832-6EFD-6BE0804BCB15}"/>
          </ac:spMkLst>
        </pc:spChg>
        <pc:spChg chg="add mod ord">
          <ac:chgData name="Rachel Owen" userId="6c12c0a3-2525-4066-8047-0fb9dd12e67f" providerId="ADAL" clId="{AF7093D8-26EA-4228-8B2A-F4E345DB27EC}" dt="2025-03-17T14:29:05.858" v="1562" actId="20577"/>
          <ac:spMkLst>
            <pc:docMk/>
            <pc:sldMk cId="3067208152" sldId="259"/>
            <ac:spMk id="7" creationId="{6778B13B-94CD-D68A-2375-DB78C6F91C50}"/>
          </ac:spMkLst>
        </pc:spChg>
        <pc:spChg chg="add mod">
          <ac:chgData name="Rachel Owen" userId="6c12c0a3-2525-4066-8047-0fb9dd12e67f" providerId="ADAL" clId="{AF7093D8-26EA-4228-8B2A-F4E345DB27EC}" dt="2025-03-12T14:42:13.664" v="286" actId="1035"/>
          <ac:spMkLst>
            <pc:docMk/>
            <pc:sldMk cId="3067208152" sldId="259"/>
            <ac:spMk id="9" creationId="{E2DE7F15-2EC5-85D4-AD34-F241EF0D1102}"/>
          </ac:spMkLst>
        </pc:spChg>
        <pc:picChg chg="add mod">
          <ac:chgData name="Rachel Owen" userId="6c12c0a3-2525-4066-8047-0fb9dd12e67f" providerId="ADAL" clId="{AF7093D8-26EA-4228-8B2A-F4E345DB27EC}" dt="2025-03-12T11:52:46.721" v="27"/>
          <ac:picMkLst>
            <pc:docMk/>
            <pc:sldMk cId="3067208152" sldId="259"/>
            <ac:picMk id="6" creationId="{81755710-BFC1-0A6C-67F6-CE47926C98A0}"/>
          </ac:picMkLst>
        </pc:picChg>
      </pc:sldChg>
      <pc:sldChg chg="addSp delSp modSp add mod chgLayout">
        <pc:chgData name="Rachel Owen" userId="6c12c0a3-2525-4066-8047-0fb9dd12e67f" providerId="ADAL" clId="{AF7093D8-26EA-4228-8B2A-F4E345DB27EC}" dt="2025-03-12T14:45:11.919" v="350" actId="1036"/>
        <pc:sldMkLst>
          <pc:docMk/>
          <pc:sldMk cId="3175120951" sldId="260"/>
        </pc:sldMkLst>
        <pc:spChg chg="mod ord">
          <ac:chgData name="Rachel Owen" userId="6c12c0a3-2525-4066-8047-0fb9dd12e67f" providerId="ADAL" clId="{AF7093D8-26EA-4228-8B2A-F4E345DB27EC}" dt="2025-03-12T14:44:05.512" v="321" actId="20577"/>
          <ac:spMkLst>
            <pc:docMk/>
            <pc:sldMk cId="3175120951" sldId="260"/>
            <ac:spMk id="2" creationId="{56B9AA94-1DD5-C337-3240-5F484126DF94}"/>
          </ac:spMkLst>
        </pc:spChg>
        <pc:spChg chg="mod ord">
          <ac:chgData name="Rachel Owen" userId="6c12c0a3-2525-4066-8047-0fb9dd12e67f" providerId="ADAL" clId="{AF7093D8-26EA-4228-8B2A-F4E345DB27EC}" dt="2025-03-12T14:45:11.919" v="350" actId="1036"/>
          <ac:spMkLst>
            <pc:docMk/>
            <pc:sldMk cId="3175120951" sldId="260"/>
            <ac:spMk id="3" creationId="{78F5AB86-29D9-21AD-F576-FB3CB20F5CFA}"/>
          </ac:spMkLst>
        </pc:spChg>
        <pc:spChg chg="add mod">
          <ac:chgData name="Rachel Owen" userId="6c12c0a3-2525-4066-8047-0fb9dd12e67f" providerId="ADAL" clId="{AF7093D8-26EA-4228-8B2A-F4E345DB27EC}" dt="2025-03-12T14:45:03.295" v="348" actId="1038"/>
          <ac:spMkLst>
            <pc:docMk/>
            <pc:sldMk cId="3175120951" sldId="260"/>
            <ac:spMk id="8" creationId="{D563B392-2C23-2A4F-FA73-623CC83079D6}"/>
          </ac:spMkLst>
        </pc:spChg>
        <pc:picChg chg="add mod">
          <ac:chgData name="Rachel Owen" userId="6c12c0a3-2525-4066-8047-0fb9dd12e67f" providerId="ADAL" clId="{AF7093D8-26EA-4228-8B2A-F4E345DB27EC}" dt="2025-03-12T11:52:53.738" v="30"/>
          <ac:picMkLst>
            <pc:docMk/>
            <pc:sldMk cId="3175120951" sldId="260"/>
            <ac:picMk id="6" creationId="{44356E02-6993-CD63-8CC6-B11DBF40C996}"/>
          </ac:picMkLst>
        </pc:picChg>
      </pc:sldChg>
      <pc:sldChg chg="addSp delSp modSp add mod modAnim chgLayout">
        <pc:chgData name="Rachel Owen" userId="6c12c0a3-2525-4066-8047-0fb9dd12e67f" providerId="ADAL" clId="{AF7093D8-26EA-4228-8B2A-F4E345DB27EC}" dt="2025-03-12T15:13:04.931" v="390"/>
        <pc:sldMkLst>
          <pc:docMk/>
          <pc:sldMk cId="3184538887" sldId="261"/>
        </pc:sldMkLst>
        <pc:spChg chg="mod ord">
          <ac:chgData name="Rachel Owen" userId="6c12c0a3-2525-4066-8047-0fb9dd12e67f" providerId="ADAL" clId="{AF7093D8-26EA-4228-8B2A-F4E345DB27EC}" dt="2025-03-12T15:11:49.685" v="377" actId="404"/>
          <ac:spMkLst>
            <pc:docMk/>
            <pc:sldMk cId="3184538887" sldId="261"/>
            <ac:spMk id="2" creationId="{DE4AF84E-2CE1-0B54-AE9A-3060940EEE9D}"/>
          </ac:spMkLst>
        </pc:spChg>
        <pc:spChg chg="mod ord">
          <ac:chgData name="Rachel Owen" userId="6c12c0a3-2525-4066-8047-0fb9dd12e67f" providerId="ADAL" clId="{AF7093D8-26EA-4228-8B2A-F4E345DB27EC}" dt="2025-03-12T15:12:40.236" v="387" actId="12"/>
          <ac:spMkLst>
            <pc:docMk/>
            <pc:sldMk cId="3184538887" sldId="261"/>
            <ac:spMk id="3" creationId="{C59BE71C-108D-58B8-260A-CAD7229F3D6C}"/>
          </ac:spMkLst>
        </pc:spChg>
        <pc:picChg chg="add mod">
          <ac:chgData name="Rachel Owen" userId="6c12c0a3-2525-4066-8047-0fb9dd12e67f" providerId="ADAL" clId="{AF7093D8-26EA-4228-8B2A-F4E345DB27EC}" dt="2025-03-12T15:11:40.822" v="375" actId="1038"/>
          <ac:picMkLst>
            <pc:docMk/>
            <pc:sldMk cId="3184538887" sldId="261"/>
            <ac:picMk id="6" creationId="{A68F9698-8474-E5B1-8852-C44CE30717E0}"/>
          </ac:picMkLst>
        </pc:picChg>
      </pc:sldChg>
      <pc:sldChg chg="addSp delSp modSp add mod modAnim chgLayout">
        <pc:chgData name="Rachel Owen" userId="6c12c0a3-2525-4066-8047-0fb9dd12e67f" providerId="ADAL" clId="{AF7093D8-26EA-4228-8B2A-F4E345DB27EC}" dt="2025-03-12T15:16:39.286" v="433" actId="14100"/>
        <pc:sldMkLst>
          <pc:docMk/>
          <pc:sldMk cId="1874205651" sldId="262"/>
        </pc:sldMkLst>
        <pc:spChg chg="mod ord">
          <ac:chgData name="Rachel Owen" userId="6c12c0a3-2525-4066-8047-0fb9dd12e67f" providerId="ADAL" clId="{AF7093D8-26EA-4228-8B2A-F4E345DB27EC}" dt="2025-03-12T15:13:37.440" v="397" actId="113"/>
          <ac:spMkLst>
            <pc:docMk/>
            <pc:sldMk cId="1874205651" sldId="262"/>
            <ac:spMk id="2" creationId="{D7E3476A-CFF2-0D2F-E951-565EA2D33C14}"/>
          </ac:spMkLst>
        </pc:spChg>
        <pc:spChg chg="mod ord">
          <ac:chgData name="Rachel Owen" userId="6c12c0a3-2525-4066-8047-0fb9dd12e67f" providerId="ADAL" clId="{AF7093D8-26EA-4228-8B2A-F4E345DB27EC}" dt="2025-03-12T15:14:18.882" v="404" actId="123"/>
          <ac:spMkLst>
            <pc:docMk/>
            <pc:sldMk cId="1874205651" sldId="262"/>
            <ac:spMk id="3" creationId="{AE092C6A-0915-C14A-6477-D738D564B363}"/>
          </ac:spMkLst>
        </pc:spChg>
        <pc:picChg chg="add mod">
          <ac:chgData name="Rachel Owen" userId="6c12c0a3-2525-4066-8047-0fb9dd12e67f" providerId="ADAL" clId="{AF7093D8-26EA-4228-8B2A-F4E345DB27EC}" dt="2025-03-12T15:16:39.286" v="433" actId="14100"/>
          <ac:picMkLst>
            <pc:docMk/>
            <pc:sldMk cId="1874205651" sldId="262"/>
            <ac:picMk id="6" creationId="{799ED06B-92BC-A08D-CA0C-4DEA73F6729D}"/>
          </ac:picMkLst>
        </pc:picChg>
      </pc:sldChg>
      <pc:sldChg chg="addSp delSp modSp add mod modAnim chgLayout">
        <pc:chgData name="Rachel Owen" userId="6c12c0a3-2525-4066-8047-0fb9dd12e67f" providerId="ADAL" clId="{AF7093D8-26EA-4228-8B2A-F4E345DB27EC}" dt="2025-03-12T15:15:36.184" v="418"/>
        <pc:sldMkLst>
          <pc:docMk/>
          <pc:sldMk cId="3258356124" sldId="263"/>
        </pc:sldMkLst>
        <pc:spChg chg="mod ord">
          <ac:chgData name="Rachel Owen" userId="6c12c0a3-2525-4066-8047-0fb9dd12e67f" providerId="ADAL" clId="{AF7093D8-26EA-4228-8B2A-F4E345DB27EC}" dt="2025-03-12T15:15:01.463" v="411" actId="207"/>
          <ac:spMkLst>
            <pc:docMk/>
            <pc:sldMk cId="3258356124" sldId="263"/>
            <ac:spMk id="2" creationId="{03630DEB-21EF-0B47-2057-A3403156495D}"/>
          </ac:spMkLst>
        </pc:spChg>
        <pc:spChg chg="mod ord">
          <ac:chgData name="Rachel Owen" userId="6c12c0a3-2525-4066-8047-0fb9dd12e67f" providerId="ADAL" clId="{AF7093D8-26EA-4228-8B2A-F4E345DB27EC}" dt="2025-03-12T15:15:22.330" v="415" actId="404"/>
          <ac:spMkLst>
            <pc:docMk/>
            <pc:sldMk cId="3258356124" sldId="263"/>
            <ac:spMk id="3" creationId="{553F8A06-3D45-EFAF-7A0E-B6AA1A42CC4E}"/>
          </ac:spMkLst>
        </pc:spChg>
        <pc:picChg chg="add mod">
          <ac:chgData name="Rachel Owen" userId="6c12c0a3-2525-4066-8047-0fb9dd12e67f" providerId="ADAL" clId="{AF7093D8-26EA-4228-8B2A-F4E345DB27EC}" dt="2025-03-12T15:15:24.977" v="416" actId="1036"/>
          <ac:picMkLst>
            <pc:docMk/>
            <pc:sldMk cId="3258356124" sldId="263"/>
            <ac:picMk id="6" creationId="{16FF5003-ADE3-AE6F-492E-BFF6081BDB52}"/>
          </ac:picMkLst>
        </pc:picChg>
      </pc:sldChg>
      <pc:sldChg chg="addSp delSp modSp add mod">
        <pc:chgData name="Rachel Owen" userId="6c12c0a3-2525-4066-8047-0fb9dd12e67f" providerId="ADAL" clId="{AF7093D8-26EA-4228-8B2A-F4E345DB27EC}" dt="2025-03-12T15:16:28.844" v="431"/>
        <pc:sldMkLst>
          <pc:docMk/>
          <pc:sldMk cId="494623761" sldId="264"/>
        </pc:sldMkLst>
        <pc:spChg chg="mod">
          <ac:chgData name="Rachel Owen" userId="6c12c0a3-2525-4066-8047-0fb9dd12e67f" providerId="ADAL" clId="{AF7093D8-26EA-4228-8B2A-F4E345DB27EC}" dt="2025-03-12T15:15:54.543" v="421" actId="207"/>
          <ac:spMkLst>
            <pc:docMk/>
            <pc:sldMk cId="494623761" sldId="264"/>
            <ac:spMk id="2" creationId="{FFFC8237-CA05-BEFA-0584-8543BBF51A0C}"/>
          </ac:spMkLst>
        </pc:spChg>
        <pc:spChg chg="mod">
          <ac:chgData name="Rachel Owen" userId="6c12c0a3-2525-4066-8047-0fb9dd12e67f" providerId="ADAL" clId="{AF7093D8-26EA-4228-8B2A-F4E345DB27EC}" dt="2025-03-12T15:16:28.844" v="431"/>
          <ac:spMkLst>
            <pc:docMk/>
            <pc:sldMk cId="494623761" sldId="264"/>
            <ac:spMk id="3" creationId="{78221B8E-3E16-FA9F-60D3-C09FD66F0AB6}"/>
          </ac:spMkLst>
        </pc:spChg>
        <pc:picChg chg="add mod">
          <ac:chgData name="Rachel Owen" userId="6c12c0a3-2525-4066-8047-0fb9dd12e67f" providerId="ADAL" clId="{AF7093D8-26EA-4228-8B2A-F4E345DB27EC}" dt="2025-03-12T11:53:17.329" v="36"/>
          <ac:picMkLst>
            <pc:docMk/>
            <pc:sldMk cId="494623761" sldId="264"/>
            <ac:picMk id="6" creationId="{484C019C-D988-EB5F-0C14-13704D5867D4}"/>
          </ac:picMkLst>
        </pc:picChg>
      </pc:sldChg>
      <pc:sldChg chg="addSp delSp modSp add mod">
        <pc:chgData name="Rachel Owen" userId="6c12c0a3-2525-4066-8047-0fb9dd12e67f" providerId="ADAL" clId="{AF7093D8-26EA-4228-8B2A-F4E345DB27EC}" dt="2025-03-12T15:19:15.512" v="450" actId="404"/>
        <pc:sldMkLst>
          <pc:docMk/>
          <pc:sldMk cId="1629488910" sldId="265"/>
        </pc:sldMkLst>
        <pc:spChg chg="mod">
          <ac:chgData name="Rachel Owen" userId="6c12c0a3-2525-4066-8047-0fb9dd12e67f" providerId="ADAL" clId="{AF7093D8-26EA-4228-8B2A-F4E345DB27EC}" dt="2025-03-12T15:18:00.751" v="436" actId="207"/>
          <ac:spMkLst>
            <pc:docMk/>
            <pc:sldMk cId="1629488910" sldId="265"/>
            <ac:spMk id="2" creationId="{A3C460CD-1B91-1A10-9396-8111E2A69EE2}"/>
          </ac:spMkLst>
        </pc:spChg>
        <pc:spChg chg="mod">
          <ac:chgData name="Rachel Owen" userId="6c12c0a3-2525-4066-8047-0fb9dd12e67f" providerId="ADAL" clId="{AF7093D8-26EA-4228-8B2A-F4E345DB27EC}" dt="2025-03-12T15:19:15.512" v="450" actId="404"/>
          <ac:spMkLst>
            <pc:docMk/>
            <pc:sldMk cId="1629488910" sldId="265"/>
            <ac:spMk id="4" creationId="{99420CC1-F778-76DF-7F5A-59D3C9A9E973}"/>
          </ac:spMkLst>
        </pc:spChg>
        <pc:spChg chg="mod">
          <ac:chgData name="Rachel Owen" userId="6c12c0a3-2525-4066-8047-0fb9dd12e67f" providerId="ADAL" clId="{AF7093D8-26EA-4228-8B2A-F4E345DB27EC}" dt="2025-03-12T15:18:50.967" v="446"/>
          <ac:spMkLst>
            <pc:docMk/>
            <pc:sldMk cId="1629488910" sldId="265"/>
            <ac:spMk id="5" creationId="{CC00293F-AE52-D5DA-F647-BD0C4A739092}"/>
          </ac:spMkLst>
        </pc:spChg>
        <pc:picChg chg="add mod">
          <ac:chgData name="Rachel Owen" userId="6c12c0a3-2525-4066-8047-0fb9dd12e67f" providerId="ADAL" clId="{AF7093D8-26EA-4228-8B2A-F4E345DB27EC}" dt="2025-03-12T15:18:17.797" v="440"/>
          <ac:picMkLst>
            <pc:docMk/>
            <pc:sldMk cId="1629488910" sldId="265"/>
            <ac:picMk id="7" creationId="{5289B90D-6ADA-4AAE-7FE3-F5E8C404BB90}"/>
          </ac:picMkLst>
        </pc:picChg>
      </pc:sldChg>
      <pc:sldChg chg="delSp modSp add mod delDesignElem">
        <pc:chgData name="Rachel Owen" userId="6c12c0a3-2525-4066-8047-0fb9dd12e67f" providerId="ADAL" clId="{AF7093D8-26EA-4228-8B2A-F4E345DB27EC}" dt="2025-03-17T14:54:36.113" v="1849" actId="20577"/>
        <pc:sldMkLst>
          <pc:docMk/>
          <pc:sldMk cId="2895317141" sldId="266"/>
        </pc:sldMkLst>
        <pc:spChg chg="mod">
          <ac:chgData name="Rachel Owen" userId="6c12c0a3-2525-4066-8047-0fb9dd12e67f" providerId="ADAL" clId="{AF7093D8-26EA-4228-8B2A-F4E345DB27EC}" dt="2025-03-17T14:31:08.029" v="1643" actId="20577"/>
          <ac:spMkLst>
            <pc:docMk/>
            <pc:sldMk cId="2895317141" sldId="266"/>
            <ac:spMk id="2" creationId="{B179C609-B836-89E7-D965-62E079CEF8B9}"/>
          </ac:spMkLst>
        </pc:spChg>
        <pc:spChg chg="mod">
          <ac:chgData name="Rachel Owen" userId="6c12c0a3-2525-4066-8047-0fb9dd12e67f" providerId="ADAL" clId="{AF7093D8-26EA-4228-8B2A-F4E345DB27EC}" dt="2025-03-17T14:34:31.149" v="1803" actId="20577"/>
          <ac:spMkLst>
            <pc:docMk/>
            <pc:sldMk cId="2895317141" sldId="266"/>
            <ac:spMk id="3" creationId="{28518725-D714-EA3F-5599-1F6CB04EE054}"/>
          </ac:spMkLst>
        </pc:spChg>
        <pc:spChg chg="mod">
          <ac:chgData name="Rachel Owen" userId="6c12c0a3-2525-4066-8047-0fb9dd12e67f" providerId="ADAL" clId="{AF7093D8-26EA-4228-8B2A-F4E345DB27EC}" dt="2025-03-17T14:54:36.113" v="1849" actId="20577"/>
          <ac:spMkLst>
            <pc:docMk/>
            <pc:sldMk cId="2895317141" sldId="266"/>
            <ac:spMk id="10" creationId="{D139F0E4-0238-412F-5281-459C00A789A4}"/>
          </ac:spMkLst>
        </pc:spChg>
        <pc:spChg chg="mod">
          <ac:chgData name="Rachel Owen" userId="6c12c0a3-2525-4066-8047-0fb9dd12e67f" providerId="ADAL" clId="{AF7093D8-26EA-4228-8B2A-F4E345DB27EC}" dt="2025-03-12T15:20:39.547" v="465" actId="403"/>
          <ac:spMkLst>
            <pc:docMk/>
            <pc:sldMk cId="2895317141" sldId="266"/>
            <ac:spMk id="12" creationId="{CDA81E37-938A-BD75-6014-D4265AB3C4FD}"/>
          </ac:spMkLst>
        </pc:spChg>
        <pc:picChg chg="mod">
          <ac:chgData name="Rachel Owen" userId="6c12c0a3-2525-4066-8047-0fb9dd12e67f" providerId="ADAL" clId="{AF7093D8-26EA-4228-8B2A-F4E345DB27EC}" dt="2025-03-12T15:19:32.612" v="454" actId="1076"/>
          <ac:picMkLst>
            <pc:docMk/>
            <pc:sldMk cId="2895317141" sldId="266"/>
            <ac:picMk id="5" creationId="{B0326655-0E40-A9EA-5505-03003165BE07}"/>
          </ac:picMkLst>
        </pc:picChg>
        <pc:picChg chg="mod">
          <ac:chgData name="Rachel Owen" userId="6c12c0a3-2525-4066-8047-0fb9dd12e67f" providerId="ADAL" clId="{AF7093D8-26EA-4228-8B2A-F4E345DB27EC}" dt="2025-03-12T15:20:23.892" v="462" actId="14100"/>
          <ac:picMkLst>
            <pc:docMk/>
            <pc:sldMk cId="2895317141" sldId="266"/>
            <ac:picMk id="6" creationId="{A4804D8A-C3DD-97B4-BE68-A5C380E3CD3F}"/>
          </ac:picMkLst>
        </pc:picChg>
        <pc:cxnChg chg="mod">
          <ac:chgData name="Rachel Owen" userId="6c12c0a3-2525-4066-8047-0fb9dd12e67f" providerId="ADAL" clId="{AF7093D8-26EA-4228-8B2A-F4E345DB27EC}" dt="2025-03-12T15:20:17.170" v="461" actId="14100"/>
          <ac:cxnSpMkLst>
            <pc:docMk/>
            <pc:sldMk cId="2895317141" sldId="266"/>
            <ac:cxnSpMk id="8" creationId="{79093344-F5DC-0D02-4694-43374C70D3B4}"/>
          </ac:cxnSpMkLst>
        </pc:cxnChg>
      </pc:sldChg>
      <pc:sldChg chg="addSp delSp modSp add mod delDesignElem">
        <pc:chgData name="Rachel Owen" userId="6c12c0a3-2525-4066-8047-0fb9dd12e67f" providerId="ADAL" clId="{AF7093D8-26EA-4228-8B2A-F4E345DB27EC}" dt="2025-03-17T14:31:03.885" v="1641" actId="20577"/>
        <pc:sldMkLst>
          <pc:docMk/>
          <pc:sldMk cId="2467067346" sldId="267"/>
        </pc:sldMkLst>
        <pc:spChg chg="mod">
          <ac:chgData name="Rachel Owen" userId="6c12c0a3-2525-4066-8047-0fb9dd12e67f" providerId="ADAL" clId="{AF7093D8-26EA-4228-8B2A-F4E345DB27EC}" dt="2025-03-17T14:31:03.885" v="1641" actId="20577"/>
          <ac:spMkLst>
            <pc:docMk/>
            <pc:sldMk cId="2467067346" sldId="267"/>
            <ac:spMk id="2" creationId="{A5659320-20F6-9E3D-4CCF-DDF6E81DF535}"/>
          </ac:spMkLst>
        </pc:spChg>
        <pc:spChg chg="add mod">
          <ac:chgData name="Rachel Owen" userId="6c12c0a3-2525-4066-8047-0fb9dd12e67f" providerId="ADAL" clId="{AF7093D8-26EA-4228-8B2A-F4E345DB27EC}" dt="2025-03-14T16:24:39.151" v="606" actId="14100"/>
          <ac:spMkLst>
            <pc:docMk/>
            <pc:sldMk cId="2467067346" sldId="267"/>
            <ac:spMk id="4" creationId="{2CB2F4D0-6C60-5725-DF1A-F662BCEBF1D8}"/>
          </ac:spMkLst>
        </pc:spChg>
        <pc:spChg chg="mod">
          <ac:chgData name="Rachel Owen" userId="6c12c0a3-2525-4066-8047-0fb9dd12e67f" providerId="ADAL" clId="{AF7093D8-26EA-4228-8B2A-F4E345DB27EC}" dt="2025-03-12T15:22:15.338" v="479" actId="1076"/>
          <ac:spMkLst>
            <pc:docMk/>
            <pc:sldMk cId="2467067346" sldId="267"/>
            <ac:spMk id="15" creationId="{74289003-45CD-A5EB-0186-961EC499016D}"/>
          </ac:spMkLst>
        </pc:spChg>
        <pc:spChg chg="mod">
          <ac:chgData name="Rachel Owen" userId="6c12c0a3-2525-4066-8047-0fb9dd12e67f" providerId="ADAL" clId="{AF7093D8-26EA-4228-8B2A-F4E345DB27EC}" dt="2025-03-12T15:22:30.621" v="483" actId="403"/>
          <ac:spMkLst>
            <pc:docMk/>
            <pc:sldMk cId="2467067346" sldId="267"/>
            <ac:spMk id="18" creationId="{5437AD7F-F72C-44EF-984F-887D2202A389}"/>
          </ac:spMkLst>
        </pc:spChg>
        <pc:picChg chg="add mod">
          <ac:chgData name="Rachel Owen" userId="6c12c0a3-2525-4066-8047-0fb9dd12e67f" providerId="ADAL" clId="{AF7093D8-26EA-4228-8B2A-F4E345DB27EC}" dt="2025-03-12T15:21:00.905" v="469" actId="1076"/>
          <ac:picMkLst>
            <pc:docMk/>
            <pc:sldMk cId="2467067346" sldId="267"/>
            <ac:picMk id="5" creationId="{5BD7BEFC-A731-82E8-76C5-BA459B53C49E}"/>
          </ac:picMkLst>
        </pc:picChg>
        <pc:picChg chg="mod">
          <ac:chgData name="Rachel Owen" userId="6c12c0a3-2525-4066-8047-0fb9dd12e67f" providerId="ADAL" clId="{AF7093D8-26EA-4228-8B2A-F4E345DB27EC}" dt="2025-03-12T11:54:01.345" v="47" actId="1076"/>
          <ac:picMkLst>
            <pc:docMk/>
            <pc:sldMk cId="2467067346" sldId="267"/>
            <ac:picMk id="14" creationId="{82B06F38-1FED-DA85-4DA3-A6D5644A1EE0}"/>
          </ac:picMkLst>
        </pc:picChg>
        <pc:cxnChg chg="mod">
          <ac:chgData name="Rachel Owen" userId="6c12c0a3-2525-4066-8047-0fb9dd12e67f" providerId="ADAL" clId="{AF7093D8-26EA-4228-8B2A-F4E345DB27EC}" dt="2025-03-12T15:22:23.626" v="481" actId="14100"/>
          <ac:cxnSpMkLst>
            <pc:docMk/>
            <pc:sldMk cId="2467067346" sldId="267"/>
            <ac:cxnSpMk id="17" creationId="{E27C7060-2BFE-E962-84D5-A03A22208E8A}"/>
          </ac:cxnSpMkLst>
        </pc:cxnChg>
      </pc:sldChg>
      <pc:sldChg chg="addSp delSp modSp add mod">
        <pc:chgData name="Rachel Owen" userId="6c12c0a3-2525-4066-8047-0fb9dd12e67f" providerId="ADAL" clId="{AF7093D8-26EA-4228-8B2A-F4E345DB27EC}" dt="2025-03-17T13:05:11.471" v="1498" actId="404"/>
        <pc:sldMkLst>
          <pc:docMk/>
          <pc:sldMk cId="3769778027" sldId="268"/>
        </pc:sldMkLst>
        <pc:spChg chg="mod">
          <ac:chgData name="Rachel Owen" userId="6c12c0a3-2525-4066-8047-0fb9dd12e67f" providerId="ADAL" clId="{AF7093D8-26EA-4228-8B2A-F4E345DB27EC}" dt="2025-03-12T15:24:06.056" v="531" actId="113"/>
          <ac:spMkLst>
            <pc:docMk/>
            <pc:sldMk cId="3769778027" sldId="268"/>
            <ac:spMk id="2" creationId="{C225C1A5-958F-4A60-E4B4-B6C2B1E7C9B7}"/>
          </ac:spMkLst>
        </pc:spChg>
        <pc:spChg chg="add mod">
          <ac:chgData name="Rachel Owen" userId="6c12c0a3-2525-4066-8047-0fb9dd12e67f" providerId="ADAL" clId="{AF7093D8-26EA-4228-8B2A-F4E345DB27EC}" dt="2025-03-14T16:34:47.081" v="614" actId="1076"/>
          <ac:spMkLst>
            <pc:docMk/>
            <pc:sldMk cId="3769778027" sldId="268"/>
            <ac:spMk id="7" creationId="{4DD448A3-A628-7D4A-8839-3AD8BB36A49E}"/>
          </ac:spMkLst>
        </pc:spChg>
        <pc:spChg chg="add mod">
          <ac:chgData name="Rachel Owen" userId="6c12c0a3-2525-4066-8047-0fb9dd12e67f" providerId="ADAL" clId="{AF7093D8-26EA-4228-8B2A-F4E345DB27EC}" dt="2025-03-17T13:05:01.285" v="1495" actId="404"/>
          <ac:spMkLst>
            <pc:docMk/>
            <pc:sldMk cId="3769778027" sldId="268"/>
            <ac:spMk id="8" creationId="{28E3589C-99C0-B1C5-32F5-018F848D09DB}"/>
          </ac:spMkLst>
        </pc:spChg>
        <pc:spChg chg="add mod">
          <ac:chgData name="Rachel Owen" userId="6c12c0a3-2525-4066-8047-0fb9dd12e67f" providerId="ADAL" clId="{AF7093D8-26EA-4228-8B2A-F4E345DB27EC}" dt="2025-03-17T13:05:11.471" v="1498" actId="404"/>
          <ac:spMkLst>
            <pc:docMk/>
            <pc:sldMk cId="3769778027" sldId="268"/>
            <ac:spMk id="9" creationId="{44055309-3045-2CA7-9A56-74A35C5CC221}"/>
          </ac:spMkLst>
        </pc:spChg>
        <pc:spChg chg="add mod">
          <ac:chgData name="Rachel Owen" userId="6c12c0a3-2525-4066-8047-0fb9dd12e67f" providerId="ADAL" clId="{AF7093D8-26EA-4228-8B2A-F4E345DB27EC}" dt="2025-03-17T13:05:06.374" v="1497" actId="1076"/>
          <ac:spMkLst>
            <pc:docMk/>
            <pc:sldMk cId="3769778027" sldId="268"/>
            <ac:spMk id="12" creationId="{2C51AEB9-DECD-ECBA-3FB8-2EFB9CCD2108}"/>
          </ac:spMkLst>
        </pc:spChg>
        <pc:picChg chg="add mod">
          <ac:chgData name="Rachel Owen" userId="6c12c0a3-2525-4066-8047-0fb9dd12e67f" providerId="ADAL" clId="{AF7093D8-26EA-4228-8B2A-F4E345DB27EC}" dt="2025-03-14T16:32:42.446" v="612" actId="1076"/>
          <ac:picMkLst>
            <pc:docMk/>
            <pc:sldMk cId="3769778027" sldId="268"/>
            <ac:picMk id="5" creationId="{DC1B81DC-2577-86E9-D15A-D5F3511BE60F}"/>
          </ac:picMkLst>
        </pc:picChg>
        <pc:picChg chg="add mod">
          <ac:chgData name="Rachel Owen" userId="6c12c0a3-2525-4066-8047-0fb9dd12e67f" providerId="ADAL" clId="{AF7093D8-26EA-4228-8B2A-F4E345DB27EC}" dt="2025-03-12T11:54:08.458" v="50"/>
          <ac:picMkLst>
            <pc:docMk/>
            <pc:sldMk cId="3769778027" sldId="268"/>
            <ac:picMk id="6" creationId="{7DFC3772-1FF0-D4F5-7613-8BAD57550C66}"/>
          </ac:picMkLst>
        </pc:picChg>
        <pc:cxnChg chg="add mod">
          <ac:chgData name="Rachel Owen" userId="6c12c0a3-2525-4066-8047-0fb9dd12e67f" providerId="ADAL" clId="{AF7093D8-26EA-4228-8B2A-F4E345DB27EC}" dt="2025-03-14T16:41:43.693" v="1041" actId="13822"/>
          <ac:cxnSpMkLst>
            <pc:docMk/>
            <pc:sldMk cId="3769778027" sldId="268"/>
            <ac:cxnSpMk id="11" creationId="{355ACBBB-F813-88DF-7D57-82254C3DD212}"/>
          </ac:cxnSpMkLst>
        </pc:cxnChg>
      </pc:sldChg>
      <pc:sldChg chg="addSp delSp modSp add mod">
        <pc:chgData name="Rachel Owen" userId="6c12c0a3-2525-4066-8047-0fb9dd12e67f" providerId="ADAL" clId="{AF7093D8-26EA-4228-8B2A-F4E345DB27EC}" dt="2025-03-17T14:31:32.847" v="1666" actId="20577"/>
        <pc:sldMkLst>
          <pc:docMk/>
          <pc:sldMk cId="837424305" sldId="269"/>
        </pc:sldMkLst>
        <pc:spChg chg="mod">
          <ac:chgData name="Rachel Owen" userId="6c12c0a3-2525-4066-8047-0fb9dd12e67f" providerId="ADAL" clId="{AF7093D8-26EA-4228-8B2A-F4E345DB27EC}" dt="2025-03-17T14:31:32.847" v="1666" actId="20577"/>
          <ac:spMkLst>
            <pc:docMk/>
            <pc:sldMk cId="837424305" sldId="269"/>
            <ac:spMk id="2" creationId="{17D114FF-E91E-A420-12BC-B0A116278E85}"/>
          </ac:spMkLst>
        </pc:spChg>
        <pc:spChg chg="add mod">
          <ac:chgData name="Rachel Owen" userId="6c12c0a3-2525-4066-8047-0fb9dd12e67f" providerId="ADAL" clId="{AF7093D8-26EA-4228-8B2A-F4E345DB27EC}" dt="2025-03-17T14:26:25.366" v="1522" actId="1076"/>
          <ac:spMkLst>
            <pc:docMk/>
            <pc:sldMk cId="837424305" sldId="269"/>
            <ac:spMk id="7" creationId="{51AD1417-F7EA-B761-E2BF-834B86561EEF}"/>
          </ac:spMkLst>
        </pc:spChg>
        <pc:spChg chg="add mod">
          <ac:chgData name="Rachel Owen" userId="6c12c0a3-2525-4066-8047-0fb9dd12e67f" providerId="ADAL" clId="{AF7093D8-26EA-4228-8B2A-F4E345DB27EC}" dt="2025-03-17T14:26:32.962" v="1524" actId="14100"/>
          <ac:spMkLst>
            <pc:docMk/>
            <pc:sldMk cId="837424305" sldId="269"/>
            <ac:spMk id="9" creationId="{444FC3B6-5BB5-7D04-ACE3-0FD251ED9953}"/>
          </ac:spMkLst>
        </pc:spChg>
        <pc:spChg chg="add mod">
          <ac:chgData name="Rachel Owen" userId="6c12c0a3-2525-4066-8047-0fb9dd12e67f" providerId="ADAL" clId="{AF7093D8-26EA-4228-8B2A-F4E345DB27EC}" dt="2025-03-17T14:31:30.405" v="1665" actId="1037"/>
          <ac:spMkLst>
            <pc:docMk/>
            <pc:sldMk cId="837424305" sldId="269"/>
            <ac:spMk id="14" creationId="{4AB92A56-B2C0-FE0E-37E9-B7D808432F7C}"/>
          </ac:spMkLst>
        </pc:spChg>
        <pc:spChg chg="add mod">
          <ac:chgData name="Rachel Owen" userId="6c12c0a3-2525-4066-8047-0fb9dd12e67f" providerId="ADAL" clId="{AF7093D8-26EA-4228-8B2A-F4E345DB27EC}" dt="2025-03-17T14:25:48.447" v="1519" actId="20577"/>
          <ac:spMkLst>
            <pc:docMk/>
            <pc:sldMk cId="837424305" sldId="269"/>
            <ac:spMk id="16" creationId="{8EB5B31B-7339-37C1-03F3-F1307AA9EFE4}"/>
          </ac:spMkLst>
        </pc:spChg>
        <pc:spChg chg="add mod">
          <ac:chgData name="Rachel Owen" userId="6c12c0a3-2525-4066-8047-0fb9dd12e67f" providerId="ADAL" clId="{AF7093D8-26EA-4228-8B2A-F4E345DB27EC}" dt="2025-03-17T14:26:36.536" v="1525" actId="14100"/>
          <ac:spMkLst>
            <pc:docMk/>
            <pc:sldMk cId="837424305" sldId="269"/>
            <ac:spMk id="18" creationId="{28057A03-A40D-204D-B43A-8B309736694E}"/>
          </ac:spMkLst>
        </pc:spChg>
        <pc:spChg chg="add mod">
          <ac:chgData name="Rachel Owen" userId="6c12c0a3-2525-4066-8047-0fb9dd12e67f" providerId="ADAL" clId="{AF7093D8-26EA-4228-8B2A-F4E345DB27EC}" dt="2025-03-17T13:02:54.431" v="1480" actId="6549"/>
          <ac:spMkLst>
            <pc:docMk/>
            <pc:sldMk cId="837424305" sldId="269"/>
            <ac:spMk id="20" creationId="{86EEBA53-247B-D979-14A6-2B7E677B94C4}"/>
          </ac:spMkLst>
        </pc:spChg>
        <pc:spChg chg="add mod">
          <ac:chgData name="Rachel Owen" userId="6c12c0a3-2525-4066-8047-0fb9dd12e67f" providerId="ADAL" clId="{AF7093D8-26EA-4228-8B2A-F4E345DB27EC}" dt="2025-03-17T14:26:30.159" v="1523" actId="14100"/>
          <ac:spMkLst>
            <pc:docMk/>
            <pc:sldMk cId="837424305" sldId="269"/>
            <ac:spMk id="22" creationId="{C305175C-6895-E4F3-8AEE-50809B10DE5C}"/>
          </ac:spMkLst>
        </pc:spChg>
        <pc:picChg chg="add del mod">
          <ac:chgData name="Rachel Owen" userId="6c12c0a3-2525-4066-8047-0fb9dd12e67f" providerId="ADAL" clId="{AF7093D8-26EA-4228-8B2A-F4E345DB27EC}" dt="2025-03-17T14:26:21.618" v="1521" actId="1076"/>
          <ac:picMkLst>
            <pc:docMk/>
            <pc:sldMk cId="837424305" sldId="269"/>
            <ac:picMk id="5" creationId="{FD73114E-7564-03D6-9CF5-06DE7FA54799}"/>
          </ac:picMkLst>
        </pc:picChg>
        <pc:picChg chg="add mod">
          <ac:chgData name="Rachel Owen" userId="6c12c0a3-2525-4066-8047-0fb9dd12e67f" providerId="ADAL" clId="{AF7093D8-26EA-4228-8B2A-F4E345DB27EC}" dt="2025-03-12T11:54:12.909" v="53"/>
          <ac:picMkLst>
            <pc:docMk/>
            <pc:sldMk cId="837424305" sldId="269"/>
            <ac:picMk id="6" creationId="{62E31318-7CA5-C966-3581-2A2A822322C4}"/>
          </ac:picMkLst>
        </pc:picChg>
      </pc:sldChg>
      <pc:sldChg chg="addSp delSp modSp add mod">
        <pc:chgData name="Rachel Owen" userId="6c12c0a3-2525-4066-8047-0fb9dd12e67f" providerId="ADAL" clId="{AF7093D8-26EA-4228-8B2A-F4E345DB27EC}" dt="2025-03-17T14:31:39.619" v="1683" actId="20577"/>
        <pc:sldMkLst>
          <pc:docMk/>
          <pc:sldMk cId="1905777661" sldId="270"/>
        </pc:sldMkLst>
        <pc:spChg chg="mod">
          <ac:chgData name="Rachel Owen" userId="6c12c0a3-2525-4066-8047-0fb9dd12e67f" providerId="ADAL" clId="{AF7093D8-26EA-4228-8B2A-F4E345DB27EC}" dt="2025-03-17T14:31:39.619" v="1683" actId="20577"/>
          <ac:spMkLst>
            <pc:docMk/>
            <pc:sldMk cId="1905777661" sldId="270"/>
            <ac:spMk id="2" creationId="{C1F34CB3-2D0F-39F7-8377-D77A49511787}"/>
          </ac:spMkLst>
        </pc:spChg>
        <pc:spChg chg="mod">
          <ac:chgData name="Rachel Owen" userId="6c12c0a3-2525-4066-8047-0fb9dd12e67f" providerId="ADAL" clId="{AF7093D8-26EA-4228-8B2A-F4E345DB27EC}" dt="2025-03-12T15:31:20.962" v="554" actId="14100"/>
          <ac:spMkLst>
            <pc:docMk/>
            <pc:sldMk cId="1905777661" sldId="270"/>
            <ac:spMk id="18" creationId="{6BBDE2A5-70DD-FE33-9725-259B53AA7CE5}"/>
          </ac:spMkLst>
        </pc:spChg>
        <pc:spChg chg="mod">
          <ac:chgData name="Rachel Owen" userId="6c12c0a3-2525-4066-8047-0fb9dd12e67f" providerId="ADAL" clId="{AF7093D8-26EA-4228-8B2A-F4E345DB27EC}" dt="2025-03-12T15:31:09.713" v="549" actId="1076"/>
          <ac:spMkLst>
            <pc:docMk/>
            <pc:sldMk cId="1905777661" sldId="270"/>
            <ac:spMk id="20" creationId="{F0BF0D50-C832-18F9-A47C-D956F9516580}"/>
          </ac:spMkLst>
        </pc:spChg>
        <pc:spChg chg="mod">
          <ac:chgData name="Rachel Owen" userId="6c12c0a3-2525-4066-8047-0fb9dd12e67f" providerId="ADAL" clId="{AF7093D8-26EA-4228-8B2A-F4E345DB27EC}" dt="2025-03-12T15:31:04.112" v="547" actId="14100"/>
          <ac:spMkLst>
            <pc:docMk/>
            <pc:sldMk cId="1905777661" sldId="270"/>
            <ac:spMk id="22" creationId="{448D94EE-109F-F512-A335-6CC75CB868FC}"/>
          </ac:spMkLst>
        </pc:spChg>
        <pc:spChg chg="mod">
          <ac:chgData name="Rachel Owen" userId="6c12c0a3-2525-4066-8047-0fb9dd12e67f" providerId="ADAL" clId="{AF7093D8-26EA-4228-8B2A-F4E345DB27EC}" dt="2025-03-12T15:31:00.520" v="546" actId="1076"/>
          <ac:spMkLst>
            <pc:docMk/>
            <pc:sldMk cId="1905777661" sldId="270"/>
            <ac:spMk id="24" creationId="{FA8228FE-6D52-622F-E5DD-15679BE6CC02}"/>
          </ac:spMkLst>
        </pc:spChg>
        <pc:spChg chg="mod">
          <ac:chgData name="Rachel Owen" userId="6c12c0a3-2525-4066-8047-0fb9dd12e67f" providerId="ADAL" clId="{AF7093D8-26EA-4228-8B2A-F4E345DB27EC}" dt="2025-03-12T15:32:21.332" v="569" actId="14100"/>
          <ac:spMkLst>
            <pc:docMk/>
            <pc:sldMk cId="1905777661" sldId="270"/>
            <ac:spMk id="26" creationId="{54A297B6-5550-5DDC-C04F-80C3985459D6}"/>
          </ac:spMkLst>
        </pc:spChg>
        <pc:spChg chg="mod">
          <ac:chgData name="Rachel Owen" userId="6c12c0a3-2525-4066-8047-0fb9dd12e67f" providerId="ADAL" clId="{AF7093D8-26EA-4228-8B2A-F4E345DB27EC}" dt="2025-03-12T15:30:24.384" v="540" actId="208"/>
          <ac:spMkLst>
            <pc:docMk/>
            <pc:sldMk cId="1905777661" sldId="270"/>
            <ac:spMk id="29" creationId="{8210FD30-0853-55F5-2344-94975AE6025F}"/>
          </ac:spMkLst>
        </pc:spChg>
        <pc:spChg chg="mod">
          <ac:chgData name="Rachel Owen" userId="6c12c0a3-2525-4066-8047-0fb9dd12e67f" providerId="ADAL" clId="{AF7093D8-26EA-4228-8B2A-F4E345DB27EC}" dt="2025-03-12T15:31:37.063" v="559" actId="207"/>
          <ac:spMkLst>
            <pc:docMk/>
            <pc:sldMk cId="1905777661" sldId="270"/>
            <ac:spMk id="30" creationId="{F1C401C4-D3D0-494A-38E4-5367670C7FE8}"/>
          </ac:spMkLst>
        </pc:spChg>
        <pc:spChg chg="mod">
          <ac:chgData name="Rachel Owen" userId="6c12c0a3-2525-4066-8047-0fb9dd12e67f" providerId="ADAL" clId="{AF7093D8-26EA-4228-8B2A-F4E345DB27EC}" dt="2025-03-12T15:30:24.384" v="540" actId="208"/>
          <ac:spMkLst>
            <pc:docMk/>
            <pc:sldMk cId="1905777661" sldId="270"/>
            <ac:spMk id="31" creationId="{FAD5BA08-CC3A-CC45-B5A4-6C9EC418ADCE}"/>
          </ac:spMkLst>
        </pc:spChg>
        <pc:spChg chg="mod">
          <ac:chgData name="Rachel Owen" userId="6c12c0a3-2525-4066-8047-0fb9dd12e67f" providerId="ADAL" clId="{AF7093D8-26EA-4228-8B2A-F4E345DB27EC}" dt="2025-03-12T15:31:40.082" v="560" actId="207"/>
          <ac:spMkLst>
            <pc:docMk/>
            <pc:sldMk cId="1905777661" sldId="270"/>
            <ac:spMk id="32" creationId="{F0A24033-AC17-6D8B-1DF3-70A955243D4F}"/>
          </ac:spMkLst>
        </pc:spChg>
        <pc:spChg chg="mod">
          <ac:chgData name="Rachel Owen" userId="6c12c0a3-2525-4066-8047-0fb9dd12e67f" providerId="ADAL" clId="{AF7093D8-26EA-4228-8B2A-F4E345DB27EC}" dt="2025-03-12T15:32:28.380" v="574" actId="1036"/>
          <ac:spMkLst>
            <pc:docMk/>
            <pc:sldMk cId="1905777661" sldId="270"/>
            <ac:spMk id="35" creationId="{654E8C37-14CC-C9FE-B095-AF8520A4095A}"/>
          </ac:spMkLst>
        </pc:spChg>
        <pc:picChg chg="add mod">
          <ac:chgData name="Rachel Owen" userId="6c12c0a3-2525-4066-8047-0fb9dd12e67f" providerId="ADAL" clId="{AF7093D8-26EA-4228-8B2A-F4E345DB27EC}" dt="2025-03-12T15:24:21.566" v="534" actId="1076"/>
          <ac:picMkLst>
            <pc:docMk/>
            <pc:sldMk cId="1905777661" sldId="270"/>
            <ac:picMk id="8" creationId="{918A6F00-5BC6-C2D8-D004-3597FD327AA6}"/>
          </ac:picMkLst>
        </pc:picChg>
        <pc:cxnChg chg="mod">
          <ac:chgData name="Rachel Owen" userId="6c12c0a3-2525-4066-8047-0fb9dd12e67f" providerId="ADAL" clId="{AF7093D8-26EA-4228-8B2A-F4E345DB27EC}" dt="2025-03-12T15:30:24.384" v="540" actId="208"/>
          <ac:cxnSpMkLst>
            <pc:docMk/>
            <pc:sldMk cId="1905777661" sldId="270"/>
            <ac:cxnSpMk id="5" creationId="{2891D569-32BC-596D-3BBD-7A7FE3E871FC}"/>
          </ac:cxnSpMkLst>
        </pc:cxnChg>
        <pc:cxnChg chg="mod">
          <ac:chgData name="Rachel Owen" userId="6c12c0a3-2525-4066-8047-0fb9dd12e67f" providerId="ADAL" clId="{AF7093D8-26EA-4228-8B2A-F4E345DB27EC}" dt="2025-03-12T15:30:24.384" v="540" actId="208"/>
          <ac:cxnSpMkLst>
            <pc:docMk/>
            <pc:sldMk cId="1905777661" sldId="270"/>
            <ac:cxnSpMk id="6" creationId="{CE0FD5FE-8992-969F-05E8-9F0DA1C506FF}"/>
          </ac:cxnSpMkLst>
        </pc:cxnChg>
        <pc:cxnChg chg="mod">
          <ac:chgData name="Rachel Owen" userId="6c12c0a3-2525-4066-8047-0fb9dd12e67f" providerId="ADAL" clId="{AF7093D8-26EA-4228-8B2A-F4E345DB27EC}" dt="2025-03-12T15:30:24.384" v="540" actId="208"/>
          <ac:cxnSpMkLst>
            <pc:docMk/>
            <pc:sldMk cId="1905777661" sldId="270"/>
            <ac:cxnSpMk id="7" creationId="{59828B4C-D8A7-1577-64C1-CCC90CDBC118}"/>
          </ac:cxnSpMkLst>
        </pc:cxnChg>
        <pc:cxnChg chg="mod">
          <ac:chgData name="Rachel Owen" userId="6c12c0a3-2525-4066-8047-0fb9dd12e67f" providerId="ADAL" clId="{AF7093D8-26EA-4228-8B2A-F4E345DB27EC}" dt="2025-03-12T15:30:24.384" v="540" actId="208"/>
          <ac:cxnSpMkLst>
            <pc:docMk/>
            <pc:sldMk cId="1905777661" sldId="270"/>
            <ac:cxnSpMk id="9" creationId="{EF490DD6-772C-114C-0F2B-76FD06489C05}"/>
          </ac:cxnSpMkLst>
        </pc:cxnChg>
        <pc:cxnChg chg="mod">
          <ac:chgData name="Rachel Owen" userId="6c12c0a3-2525-4066-8047-0fb9dd12e67f" providerId="ADAL" clId="{AF7093D8-26EA-4228-8B2A-F4E345DB27EC}" dt="2025-03-12T15:30:24.384" v="540" actId="208"/>
          <ac:cxnSpMkLst>
            <pc:docMk/>
            <pc:sldMk cId="1905777661" sldId="270"/>
            <ac:cxnSpMk id="12" creationId="{DB9CEA35-A4F8-BE1D-B4F8-75D9787266DB}"/>
          </ac:cxnSpMkLst>
        </pc:cxnChg>
        <pc:cxnChg chg="mod">
          <ac:chgData name="Rachel Owen" userId="6c12c0a3-2525-4066-8047-0fb9dd12e67f" providerId="ADAL" clId="{AF7093D8-26EA-4228-8B2A-F4E345DB27EC}" dt="2025-03-12T15:30:24.384" v="540" actId="208"/>
          <ac:cxnSpMkLst>
            <pc:docMk/>
            <pc:sldMk cId="1905777661" sldId="270"/>
            <ac:cxnSpMk id="13" creationId="{C3675F02-3FC1-D9A4-DD97-B5760202C624}"/>
          </ac:cxnSpMkLst>
        </pc:cxnChg>
        <pc:cxnChg chg="mod">
          <ac:chgData name="Rachel Owen" userId="6c12c0a3-2525-4066-8047-0fb9dd12e67f" providerId="ADAL" clId="{AF7093D8-26EA-4228-8B2A-F4E345DB27EC}" dt="2025-03-12T15:30:24.384" v="540" actId="208"/>
          <ac:cxnSpMkLst>
            <pc:docMk/>
            <pc:sldMk cId="1905777661" sldId="270"/>
            <ac:cxnSpMk id="38" creationId="{6479A400-636C-2CFA-1827-05331AFFFBBF}"/>
          </ac:cxnSpMkLst>
        </pc:cxnChg>
      </pc:sldChg>
      <pc:sldChg chg="del">
        <pc:chgData name="Rachel Owen" userId="6c12c0a3-2525-4066-8047-0fb9dd12e67f" providerId="ADAL" clId="{AF7093D8-26EA-4228-8B2A-F4E345DB27EC}" dt="2025-03-12T11:54:28.296" v="60" actId="47"/>
        <pc:sldMkLst>
          <pc:docMk/>
          <pc:sldMk cId="0" sldId="281"/>
        </pc:sldMkLst>
      </pc:sldChg>
      <pc:sldChg chg="del">
        <pc:chgData name="Rachel Owen" userId="6c12c0a3-2525-4066-8047-0fb9dd12e67f" providerId="ADAL" clId="{AF7093D8-26EA-4228-8B2A-F4E345DB27EC}" dt="2025-03-12T11:54:26.963" v="59" actId="47"/>
        <pc:sldMkLst>
          <pc:docMk/>
          <pc:sldMk cId="0" sldId="282"/>
        </pc:sldMkLst>
      </pc:sldChg>
      <pc:sldChg chg="del">
        <pc:chgData name="Rachel Owen" userId="6c12c0a3-2525-4066-8047-0fb9dd12e67f" providerId="ADAL" clId="{AF7093D8-26EA-4228-8B2A-F4E345DB27EC}" dt="2025-03-12T11:54:25.673" v="58" actId="47"/>
        <pc:sldMkLst>
          <pc:docMk/>
          <pc:sldMk cId="0" sldId="288"/>
        </pc:sldMkLst>
      </pc:sldChg>
      <pc:sldChg chg="del">
        <pc:chgData name="Rachel Owen" userId="6c12c0a3-2525-4066-8047-0fb9dd12e67f" providerId="ADAL" clId="{AF7093D8-26EA-4228-8B2A-F4E345DB27EC}" dt="2025-03-12T11:54:29.770" v="61" actId="47"/>
        <pc:sldMkLst>
          <pc:docMk/>
          <pc:sldMk cId="0" sldId="289"/>
        </pc:sldMkLst>
      </pc:sldChg>
      <pc:sldChg chg="del">
        <pc:chgData name="Rachel Owen" userId="6c12c0a3-2525-4066-8047-0fb9dd12e67f" providerId="ADAL" clId="{AF7093D8-26EA-4228-8B2A-F4E345DB27EC}" dt="2025-03-12T11:54:23.919" v="57" actId="47"/>
        <pc:sldMkLst>
          <pc:docMk/>
          <pc:sldMk cId="0" sldId="292"/>
        </pc:sldMkLst>
      </pc:sldChg>
      <pc:sldChg chg="del">
        <pc:chgData name="Rachel Owen" userId="6c12c0a3-2525-4066-8047-0fb9dd12e67f" providerId="ADAL" clId="{AF7093D8-26EA-4228-8B2A-F4E345DB27EC}" dt="2025-03-12T11:50:08.367" v="12" actId="47"/>
        <pc:sldMkLst>
          <pc:docMk/>
          <pc:sldMk cId="0" sldId="29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4FDD6-9718-4486-8A4C-D86F470B06C0}" type="datetimeFigureOut">
              <a:rPr lang="en-GB" smtClean="0"/>
              <a:t>19/03/2025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FA5A98-F234-4702-9A02-27AFFEFBCDAD}" type="slidenum">
              <a:rPr lang="en-GB" smtClean="0"/>
              <a:t>‹#›</a:t>
            </a:fld>
            <a:endParaRPr lang="en-GB"/>
          </a:p>
        </p:txBody>
      </p:sp>
    </p:spTree>
    <p:extLst>
      <p:ext uri="{BB962C8B-B14F-4D97-AF65-F5344CB8AC3E}">
        <p14:creationId xmlns:p14="http://schemas.microsoft.com/office/powerpoint/2010/main" val="3367505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A0EB44A-C8CB-42B2-B2BF-AD48FD5F6C5C}" type="slidenum">
              <a:rPr lang="en-GB" smtClean="0"/>
              <a:t>1</a:t>
            </a:fld>
            <a:endParaRPr lang="en-GB"/>
          </a:p>
        </p:txBody>
      </p:sp>
    </p:spTree>
    <p:extLst>
      <p:ext uri="{BB962C8B-B14F-4D97-AF65-F5344CB8AC3E}">
        <p14:creationId xmlns:p14="http://schemas.microsoft.com/office/powerpoint/2010/main" val="3807236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features could be a landform and/or a process. </a:t>
            </a:r>
          </a:p>
        </p:txBody>
      </p:sp>
      <p:sp>
        <p:nvSpPr>
          <p:cNvPr id="4" name="Slide Number Placeholder 3"/>
          <p:cNvSpPr>
            <a:spLocks noGrp="1"/>
          </p:cNvSpPr>
          <p:nvPr>
            <p:ph type="sldNum" sz="quarter" idx="5"/>
          </p:nvPr>
        </p:nvSpPr>
        <p:spPr/>
        <p:txBody>
          <a:bodyPr/>
          <a:lstStyle/>
          <a:p>
            <a:fld id="{6A0EB44A-C8CB-42B2-B2BF-AD48FD5F6C5C}" type="slidenum">
              <a:rPr lang="en-GB" smtClean="0"/>
              <a:t>3</a:t>
            </a:fld>
            <a:endParaRPr lang="en-GB"/>
          </a:p>
        </p:txBody>
      </p:sp>
    </p:spTree>
    <p:extLst>
      <p:ext uri="{BB962C8B-B14F-4D97-AF65-F5344CB8AC3E}">
        <p14:creationId xmlns:p14="http://schemas.microsoft.com/office/powerpoint/2010/main" val="3814717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 need a timer, an example of one can be found here: https://www.online-stopwatch.com/countdown-timer/ </a:t>
            </a:r>
          </a:p>
          <a:p>
            <a:endParaRPr lang="en-GB" dirty="0"/>
          </a:p>
        </p:txBody>
      </p:sp>
      <p:sp>
        <p:nvSpPr>
          <p:cNvPr id="4" name="Slide Number Placeholder 3"/>
          <p:cNvSpPr>
            <a:spLocks noGrp="1"/>
          </p:cNvSpPr>
          <p:nvPr>
            <p:ph type="sldNum" sz="quarter" idx="5"/>
          </p:nvPr>
        </p:nvSpPr>
        <p:spPr/>
        <p:txBody>
          <a:bodyPr/>
          <a:lstStyle/>
          <a:p>
            <a:fld id="{6A0EB44A-C8CB-42B2-B2BF-AD48FD5F6C5C}" type="slidenum">
              <a:rPr lang="en-GB" smtClean="0"/>
              <a:t>6</a:t>
            </a:fld>
            <a:endParaRPr lang="en-GB"/>
          </a:p>
        </p:txBody>
      </p:sp>
    </p:spTree>
    <p:extLst>
      <p:ext uri="{BB962C8B-B14F-4D97-AF65-F5344CB8AC3E}">
        <p14:creationId xmlns:p14="http://schemas.microsoft.com/office/powerpoint/2010/main" val="267889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75656" y="188640"/>
            <a:ext cx="5542334" cy="1542033"/>
          </a:xfrm>
        </p:spPr>
        <p:txBody>
          <a:bodyPr anchor="t"/>
          <a:lstStyle>
            <a:lvl1pPr>
              <a:defRPr sz="4000"/>
            </a:lvl1pPr>
          </a:lstStyle>
          <a:p>
            <a:r>
              <a:rPr lang="en-US"/>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dirty="0"/>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3566D574-CA4E-41EC-BFB7-1A2028318263}" type="slidenum">
              <a:rPr lang="en-GB" altLang="en-US"/>
              <a:pPr/>
              <a:t>‹#›</a:t>
            </a:fld>
            <a:endParaRPr lang="en-GB" altLang="en-US"/>
          </a:p>
        </p:txBody>
      </p:sp>
    </p:spTree>
    <p:extLst>
      <p:ext uri="{BB962C8B-B14F-4D97-AF65-F5344CB8AC3E}">
        <p14:creationId xmlns:p14="http://schemas.microsoft.com/office/powerpoint/2010/main" val="4269885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6375" y="190501"/>
            <a:ext cx="5496272" cy="1438299"/>
          </a:xfrm>
        </p:spPr>
        <p:txBody>
          <a:bodyPr anchor="t"/>
          <a:lstStyle>
            <a:lvl1pPr>
              <a:defRPr sz="4000"/>
            </a:lvl1p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639D9BD6-16DF-460D-8818-BAFF0451FD4D}" type="slidenum">
              <a:rPr lang="en-GB" altLang="en-US"/>
              <a:pPr/>
              <a:t>‹#›</a:t>
            </a:fld>
            <a:endParaRPr lang="en-GB" altLang="en-US"/>
          </a:p>
        </p:txBody>
      </p:sp>
      <p:pic>
        <p:nvPicPr>
          <p:cNvPr id="7" name="Picture 15" descr="rg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20272" y="313264"/>
            <a:ext cx="1824451" cy="1315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797057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76375" y="190500"/>
            <a:ext cx="5424264" cy="1438300"/>
          </a:xfrm>
        </p:spPr>
        <p:txBody>
          <a:bodyPr anchor="t"/>
          <a:lstStyle>
            <a:lvl1pPr>
              <a:defRPr sz="4000"/>
            </a:lvl1pPr>
          </a:lstStyle>
          <a:p>
            <a:r>
              <a:rPr lang="en-US"/>
              <a:t>Click to edit Master title style</a:t>
            </a:r>
            <a:endParaRPr lang="en-GB" dirty="0"/>
          </a:p>
        </p:txBody>
      </p:sp>
      <p:sp>
        <p:nvSpPr>
          <p:cNvPr id="3" name="Content Placeholder 2"/>
          <p:cNvSpPr>
            <a:spLocks noGrp="1"/>
          </p:cNvSpPr>
          <p:nvPr>
            <p:ph sz="half" idx="1"/>
          </p:nvPr>
        </p:nvSpPr>
        <p:spPr>
          <a:xfrm>
            <a:off x="1524000" y="1844825"/>
            <a:ext cx="3429000" cy="417497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5105400" y="1844825"/>
            <a:ext cx="3429000" cy="417497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994E1A6E-B03C-4BA9-BCC3-75FC69A50594}" type="slidenum">
              <a:rPr lang="en-GB" altLang="en-US"/>
              <a:pPr/>
              <a:t>‹#›</a:t>
            </a:fld>
            <a:endParaRPr lang="en-GB" altLang="en-US"/>
          </a:p>
        </p:txBody>
      </p:sp>
      <p:pic>
        <p:nvPicPr>
          <p:cNvPr id="8" name="Picture 15" descr="rg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20272" y="313264"/>
            <a:ext cx="1824451" cy="1315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20226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76375" y="188912"/>
            <a:ext cx="5472608" cy="1439887"/>
          </a:xfrm>
        </p:spPr>
        <p:txBody>
          <a:bodyPr anchor="t"/>
          <a:lstStyle>
            <a:lvl1pPr>
              <a:defRPr sz="4000"/>
            </a:lvl1pPr>
          </a:lstStyle>
          <a:p>
            <a:r>
              <a:rPr lang="en-US"/>
              <a:t>Click to edit Master title style</a:t>
            </a:r>
            <a:endParaRPr lang="en-GB" dirty="0"/>
          </a:p>
        </p:txBody>
      </p:sp>
      <p:sp>
        <p:nvSpPr>
          <p:cNvPr id="3" name="Text Placeholder 2"/>
          <p:cNvSpPr>
            <a:spLocks noGrp="1"/>
          </p:cNvSpPr>
          <p:nvPr>
            <p:ph type="body" idx="1"/>
          </p:nvPr>
        </p:nvSpPr>
        <p:spPr>
          <a:xfrm>
            <a:off x="457200" y="17728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12578"/>
            <a:ext cx="4040188" cy="368071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45025" y="17728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12578"/>
            <a:ext cx="4041775" cy="368071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p>
        </p:txBody>
      </p:sp>
      <p:sp>
        <p:nvSpPr>
          <p:cNvPr id="8" name="Footer Placeholder 7"/>
          <p:cNvSpPr>
            <a:spLocks noGrp="1"/>
          </p:cNvSpPr>
          <p:nvPr>
            <p:ph type="ftr" sz="quarter" idx="11"/>
          </p:nvPr>
        </p:nvSpPr>
        <p:spPr/>
        <p:txBody>
          <a:bodyPr/>
          <a:lstStyle>
            <a:lvl1pPr>
              <a:defRPr/>
            </a:lvl1pPr>
          </a:lstStyle>
          <a:p>
            <a:endParaRPr lang="en-GB" altLang="en-US"/>
          </a:p>
        </p:txBody>
      </p:sp>
      <p:sp>
        <p:nvSpPr>
          <p:cNvPr id="9" name="Slide Number Placeholder 8"/>
          <p:cNvSpPr>
            <a:spLocks noGrp="1"/>
          </p:cNvSpPr>
          <p:nvPr>
            <p:ph type="sldNum" sz="quarter" idx="12"/>
          </p:nvPr>
        </p:nvSpPr>
        <p:spPr/>
        <p:txBody>
          <a:bodyPr/>
          <a:lstStyle>
            <a:lvl1pPr>
              <a:defRPr/>
            </a:lvl1pPr>
          </a:lstStyle>
          <a:p>
            <a:fld id="{77BC778C-4985-4B87-A566-26D203ABF273}" type="slidenum">
              <a:rPr lang="en-GB" altLang="en-US"/>
              <a:pPr/>
              <a:t>‹#›</a:t>
            </a:fld>
            <a:endParaRPr lang="en-GB" altLang="en-US"/>
          </a:p>
        </p:txBody>
      </p:sp>
      <p:pic>
        <p:nvPicPr>
          <p:cNvPr id="10" name="Picture 15" descr="rg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20272" y="313264"/>
            <a:ext cx="1824451" cy="1315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87481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76375" y="206902"/>
            <a:ext cx="5424264" cy="1421898"/>
          </a:xfrm>
        </p:spPr>
        <p:txBody>
          <a:bodyPr anchor="t"/>
          <a:lstStyle>
            <a:lvl1pPr>
              <a:defRPr sz="4000"/>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lvl1pPr>
              <a:defRPr/>
            </a:lvl1pPr>
          </a:lstStyle>
          <a:p>
            <a:endParaRPr lang="en-GB" altLang="en-US"/>
          </a:p>
        </p:txBody>
      </p:sp>
      <p:sp>
        <p:nvSpPr>
          <p:cNvPr id="4" name="Footer Placeholder 3"/>
          <p:cNvSpPr>
            <a:spLocks noGrp="1"/>
          </p:cNvSpPr>
          <p:nvPr>
            <p:ph type="ftr" sz="quarter" idx="11"/>
          </p:nvPr>
        </p:nvSpPr>
        <p:spPr/>
        <p:txBody>
          <a:bodyPr/>
          <a:lstStyle>
            <a:lvl1pPr>
              <a:defRPr/>
            </a:lvl1pPr>
          </a:lstStyle>
          <a:p>
            <a:endParaRPr lang="en-GB" altLang="en-US"/>
          </a:p>
        </p:txBody>
      </p:sp>
      <p:sp>
        <p:nvSpPr>
          <p:cNvPr id="5" name="Slide Number Placeholder 4"/>
          <p:cNvSpPr>
            <a:spLocks noGrp="1"/>
          </p:cNvSpPr>
          <p:nvPr>
            <p:ph type="sldNum" sz="quarter" idx="12"/>
          </p:nvPr>
        </p:nvSpPr>
        <p:spPr/>
        <p:txBody>
          <a:bodyPr/>
          <a:lstStyle>
            <a:lvl1pPr>
              <a:defRPr/>
            </a:lvl1pPr>
          </a:lstStyle>
          <a:p>
            <a:fld id="{1147EEAF-DD4E-4CF4-BBA0-EAA76F911A92}" type="slidenum">
              <a:rPr lang="en-GB" altLang="en-US"/>
              <a:pPr/>
              <a:t>‹#›</a:t>
            </a:fld>
            <a:endParaRPr lang="en-GB" altLang="en-US"/>
          </a:p>
        </p:txBody>
      </p:sp>
      <p:pic>
        <p:nvPicPr>
          <p:cNvPr id="6" name="Picture 15" descr="rg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20272" y="313264"/>
            <a:ext cx="1824451" cy="1315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25173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p>
        </p:txBody>
      </p:sp>
      <p:sp>
        <p:nvSpPr>
          <p:cNvPr id="3" name="Footer Placeholder 2"/>
          <p:cNvSpPr>
            <a:spLocks noGrp="1"/>
          </p:cNvSpPr>
          <p:nvPr>
            <p:ph type="ftr" sz="quarter" idx="11"/>
          </p:nvPr>
        </p:nvSpPr>
        <p:spPr/>
        <p:txBody>
          <a:bodyPr/>
          <a:lstStyle>
            <a:lvl1pPr>
              <a:defRPr/>
            </a:lvl1pPr>
          </a:lstStyle>
          <a:p>
            <a:endParaRPr lang="en-GB" altLang="en-US"/>
          </a:p>
        </p:txBody>
      </p:sp>
      <p:sp>
        <p:nvSpPr>
          <p:cNvPr id="4" name="Slide Number Placeholder 3"/>
          <p:cNvSpPr>
            <a:spLocks noGrp="1"/>
          </p:cNvSpPr>
          <p:nvPr>
            <p:ph type="sldNum" sz="quarter" idx="12"/>
          </p:nvPr>
        </p:nvSpPr>
        <p:spPr/>
        <p:txBody>
          <a:bodyPr/>
          <a:lstStyle>
            <a:lvl1pPr>
              <a:defRPr/>
            </a:lvl1pPr>
          </a:lstStyle>
          <a:p>
            <a:fld id="{C3D577BE-B60F-4443-89BA-AC6850FF3B72}" type="slidenum">
              <a:rPr lang="en-GB" altLang="en-US"/>
              <a:pPr/>
              <a:t>‹#›</a:t>
            </a:fld>
            <a:endParaRPr lang="en-GB" altLang="en-US"/>
          </a:p>
        </p:txBody>
      </p:sp>
    </p:spTree>
    <p:extLst>
      <p:ext uri="{BB962C8B-B14F-4D97-AF65-F5344CB8AC3E}">
        <p14:creationId xmlns:p14="http://schemas.microsoft.com/office/powerpoint/2010/main" val="1843641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7028184"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188913"/>
            <a:ext cx="5227984" cy="45386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7028184"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094CE6AA-BD4D-4B50-801E-5FC26DDB2F13}" type="slidenum">
              <a:rPr lang="en-GB" altLang="en-US"/>
              <a:pPr/>
              <a:t>‹#›</a:t>
            </a:fld>
            <a:endParaRPr lang="en-GB" altLang="en-US"/>
          </a:p>
        </p:txBody>
      </p:sp>
    </p:spTree>
    <p:extLst>
      <p:ext uri="{BB962C8B-B14F-4D97-AF65-F5344CB8AC3E}">
        <p14:creationId xmlns:p14="http://schemas.microsoft.com/office/powerpoint/2010/main" val="2915214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6A00CBFF-0372-4B6D-9726-814647025C50}" type="slidenum">
              <a:rPr lang="en-GB" altLang="en-US"/>
              <a:pPr/>
              <a:t>‹#›</a:t>
            </a:fld>
            <a:endParaRPr lang="en-GB" altLang="en-US"/>
          </a:p>
        </p:txBody>
      </p:sp>
    </p:spTree>
    <p:extLst>
      <p:ext uri="{BB962C8B-B14F-4D97-AF65-F5344CB8AC3E}">
        <p14:creationId xmlns:p14="http://schemas.microsoft.com/office/powerpoint/2010/main" val="3090232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6375" y="188913"/>
            <a:ext cx="5471889" cy="1439887"/>
          </a:xfrm>
        </p:spPr>
        <p:txBody>
          <a:bodyPr/>
          <a:lstStyle/>
          <a:p>
            <a:r>
              <a:rPr lang="en-US"/>
              <a:t>Click to edit Master title style</a:t>
            </a:r>
            <a:endParaRPr lang="en-GB" dirty="0"/>
          </a:p>
        </p:txBody>
      </p:sp>
      <p:sp>
        <p:nvSpPr>
          <p:cNvPr id="3" name="Text Placeholder 2"/>
          <p:cNvSpPr>
            <a:spLocks noGrp="1"/>
          </p:cNvSpPr>
          <p:nvPr>
            <p:ph type="body" sz="half" idx="1"/>
          </p:nvPr>
        </p:nvSpPr>
        <p:spPr>
          <a:xfrm>
            <a:off x="1485925" y="1844824"/>
            <a:ext cx="3429000" cy="41749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5067325" y="1844824"/>
            <a:ext cx="3429000" cy="41749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6629400" y="6248400"/>
            <a:ext cx="1905000" cy="457200"/>
          </a:xfrm>
        </p:spPr>
        <p:txBody>
          <a:bodyPr/>
          <a:lstStyle>
            <a:lvl1pPr>
              <a:defRPr/>
            </a:lvl1pPr>
          </a:lstStyle>
          <a:p>
            <a:endParaRPr lang="en-GB" altLang="en-US"/>
          </a:p>
        </p:txBody>
      </p:sp>
      <p:sp>
        <p:nvSpPr>
          <p:cNvPr id="6" name="Footer Placeholder 5"/>
          <p:cNvSpPr>
            <a:spLocks noGrp="1"/>
          </p:cNvSpPr>
          <p:nvPr>
            <p:ph type="ftr" sz="quarter" idx="11"/>
          </p:nvPr>
        </p:nvSpPr>
        <p:spPr>
          <a:xfrm>
            <a:off x="3276600" y="6248400"/>
            <a:ext cx="2895600" cy="457200"/>
          </a:xfrm>
        </p:spPr>
        <p:txBody>
          <a:bodyPr/>
          <a:lstStyle>
            <a:lvl1pPr>
              <a:defRPr/>
            </a:lvl1pPr>
          </a:lstStyle>
          <a:p>
            <a:endParaRPr lang="en-GB" altLang="en-US"/>
          </a:p>
        </p:txBody>
      </p:sp>
      <p:sp>
        <p:nvSpPr>
          <p:cNvPr id="7" name="Slide Number Placeholder 6"/>
          <p:cNvSpPr>
            <a:spLocks noGrp="1"/>
          </p:cNvSpPr>
          <p:nvPr>
            <p:ph type="sldNum" sz="quarter" idx="12"/>
          </p:nvPr>
        </p:nvSpPr>
        <p:spPr>
          <a:xfrm>
            <a:off x="1524000" y="6248400"/>
            <a:ext cx="1295400" cy="457200"/>
          </a:xfrm>
        </p:spPr>
        <p:txBody>
          <a:bodyPr/>
          <a:lstStyle>
            <a:lvl1pPr>
              <a:defRPr/>
            </a:lvl1pPr>
          </a:lstStyle>
          <a:p>
            <a:fld id="{99EC163C-451A-4E6F-ACF7-668EB3869707}" type="slidenum">
              <a:rPr lang="en-GB" altLang="en-US"/>
              <a:pPr/>
              <a:t>‹#›</a:t>
            </a:fld>
            <a:endParaRPr lang="en-GB" altLang="en-US"/>
          </a:p>
        </p:txBody>
      </p:sp>
    </p:spTree>
    <p:extLst>
      <p:ext uri="{BB962C8B-B14F-4D97-AF65-F5344CB8AC3E}">
        <p14:creationId xmlns:p14="http://schemas.microsoft.com/office/powerpoint/2010/main" val="3643726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bwMode="auto">
          <a:xfrm>
            <a:off x="1476375" y="188640"/>
            <a:ext cx="5471889" cy="1411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endParaRPr lang="en-GB" altLang="en-US" dirty="0"/>
          </a:p>
        </p:txBody>
      </p:sp>
      <p:sp>
        <p:nvSpPr>
          <p:cNvPr id="46083" name="Rectangle 3"/>
          <p:cNvSpPr>
            <a:spLocks noGrp="1" noChangeArrowheads="1"/>
          </p:cNvSpPr>
          <p:nvPr>
            <p:ph type="body" idx="1"/>
          </p:nvPr>
        </p:nvSpPr>
        <p:spPr bwMode="auto">
          <a:xfrm>
            <a:off x="1524000" y="2060575"/>
            <a:ext cx="7010400" cy="395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dirty="0"/>
          </a:p>
        </p:txBody>
      </p:sp>
      <p:sp>
        <p:nvSpPr>
          <p:cNvPr id="46084" name="Rectangle 4"/>
          <p:cNvSpPr>
            <a:spLocks noGrp="1" noChangeArrowheads="1"/>
          </p:cNvSpPr>
          <p:nvPr>
            <p:ph type="dt" sz="half" idx="2"/>
          </p:nvPr>
        </p:nvSpPr>
        <p:spPr bwMode="auto">
          <a:xfrm>
            <a:off x="66294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endParaRPr lang="en-GB" altLang="en-US"/>
          </a:p>
        </p:txBody>
      </p:sp>
      <p:sp>
        <p:nvSpPr>
          <p:cNvPr id="46085" name="Rectangle 5"/>
          <p:cNvSpPr>
            <a:spLocks noGrp="1" noChangeArrowheads="1"/>
          </p:cNvSpPr>
          <p:nvPr>
            <p:ph type="ftr" sz="quarter" idx="3"/>
          </p:nvPr>
        </p:nvSpPr>
        <p:spPr bwMode="auto">
          <a:xfrm>
            <a:off x="32766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endParaRPr lang="en-GB" altLang="en-US"/>
          </a:p>
        </p:txBody>
      </p:sp>
      <p:sp>
        <p:nvSpPr>
          <p:cNvPr id="46086" name="Rectangle 6"/>
          <p:cNvSpPr>
            <a:spLocks noGrp="1" noChangeArrowheads="1"/>
          </p:cNvSpPr>
          <p:nvPr>
            <p:ph type="sldNum" sz="quarter" idx="4"/>
          </p:nvPr>
        </p:nvSpPr>
        <p:spPr bwMode="auto">
          <a:xfrm>
            <a:off x="1524000" y="6248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03FE48AF-ABF3-40F6-B23F-7A4E1289867F}" type="slidenum">
              <a:rPr lang="en-GB" altLang="en-US"/>
              <a:pPr/>
              <a:t>‹#›</a:t>
            </a:fld>
            <a:endParaRPr lang="en-GB" altLang="en-US"/>
          </a:p>
        </p:txBody>
      </p:sp>
      <p:sp>
        <p:nvSpPr>
          <p:cNvPr id="46087" name="Line 7"/>
          <p:cNvSpPr>
            <a:spLocks noChangeShapeType="1"/>
          </p:cNvSpPr>
          <p:nvPr userDrawn="1"/>
        </p:nvSpPr>
        <p:spPr bwMode="auto">
          <a:xfrm flipV="1">
            <a:off x="1371600" y="304800"/>
            <a:ext cx="0" cy="1295400"/>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6088" name="Oval 8"/>
          <p:cNvSpPr>
            <a:spLocks noChangeArrowheads="1"/>
          </p:cNvSpPr>
          <p:nvPr userDrawn="1"/>
        </p:nvSpPr>
        <p:spPr bwMode="auto">
          <a:xfrm>
            <a:off x="152400" y="838200"/>
            <a:ext cx="228600" cy="228600"/>
          </a:xfrm>
          <a:prstGeom prst="ellipse">
            <a:avLst/>
          </a:prstGeom>
          <a:solidFill>
            <a:srgbClr val="F54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itchFamily="18" charset="0"/>
            </a:endParaRPr>
          </a:p>
        </p:txBody>
      </p:sp>
      <p:sp>
        <p:nvSpPr>
          <p:cNvPr id="46089" name="Oval 9"/>
          <p:cNvSpPr>
            <a:spLocks noChangeArrowheads="1"/>
          </p:cNvSpPr>
          <p:nvPr userDrawn="1"/>
        </p:nvSpPr>
        <p:spPr bwMode="auto">
          <a:xfrm>
            <a:off x="539750" y="838200"/>
            <a:ext cx="228600" cy="228600"/>
          </a:xfrm>
          <a:prstGeom prst="ellipse">
            <a:avLst/>
          </a:prstGeom>
          <a:solidFill>
            <a:srgbClr val="01415B"/>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itchFamily="18" charset="0"/>
            </a:endParaRPr>
          </a:p>
        </p:txBody>
      </p:sp>
      <p:sp>
        <p:nvSpPr>
          <p:cNvPr id="46090" name="Oval 10"/>
          <p:cNvSpPr>
            <a:spLocks noChangeArrowheads="1"/>
          </p:cNvSpPr>
          <p:nvPr userDrawn="1"/>
        </p:nvSpPr>
        <p:spPr bwMode="auto">
          <a:xfrm>
            <a:off x="927100" y="838200"/>
            <a:ext cx="228600" cy="228600"/>
          </a:xfrm>
          <a:prstGeom prst="ellipse">
            <a:avLst/>
          </a:prstGeom>
          <a:solidFill>
            <a:srgbClr val="B70005"/>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itchFamily="18" charset="0"/>
            </a:endParaRPr>
          </a:p>
        </p:txBody>
      </p:sp>
      <p:pic>
        <p:nvPicPr>
          <p:cNvPr id="23" name="Picture 15" descr="rgs"/>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7020272" y="313264"/>
            <a:ext cx="1824451" cy="1315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3" r:id="rId3"/>
    <p:sldLayoutId id="2147483654" r:id="rId4"/>
    <p:sldLayoutId id="2147483655" r:id="rId5"/>
    <p:sldLayoutId id="2147483656" r:id="rId6"/>
    <p:sldLayoutId id="2147483658" r:id="rId7"/>
    <p:sldLayoutId id="2147483659" r:id="rId8"/>
    <p:sldLayoutId id="2147483661" r:id="rId9"/>
  </p:sldLayoutIdLst>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6300">
          <a:solidFill>
            <a:schemeClr val="tx2"/>
          </a:solidFill>
          <a:latin typeface="Helvetica" pitchFamily="34" charset="0"/>
        </a:defRPr>
      </a:lvl2pPr>
      <a:lvl3pPr algn="l" rtl="0" eaLnBrk="1" fontAlgn="base" hangingPunct="1">
        <a:spcBef>
          <a:spcPct val="0"/>
        </a:spcBef>
        <a:spcAft>
          <a:spcPct val="0"/>
        </a:spcAft>
        <a:defRPr sz="6300">
          <a:solidFill>
            <a:schemeClr val="tx2"/>
          </a:solidFill>
          <a:latin typeface="Helvetica" pitchFamily="34" charset="0"/>
        </a:defRPr>
      </a:lvl3pPr>
      <a:lvl4pPr algn="l" rtl="0" eaLnBrk="1" fontAlgn="base" hangingPunct="1">
        <a:spcBef>
          <a:spcPct val="0"/>
        </a:spcBef>
        <a:spcAft>
          <a:spcPct val="0"/>
        </a:spcAft>
        <a:defRPr sz="6300">
          <a:solidFill>
            <a:schemeClr val="tx2"/>
          </a:solidFill>
          <a:latin typeface="Helvetica" pitchFamily="34" charset="0"/>
        </a:defRPr>
      </a:lvl4pPr>
      <a:lvl5pPr algn="l" rtl="0" eaLnBrk="1" fontAlgn="base" hangingPunct="1">
        <a:spcBef>
          <a:spcPct val="0"/>
        </a:spcBef>
        <a:spcAft>
          <a:spcPct val="0"/>
        </a:spcAft>
        <a:defRPr sz="6300">
          <a:solidFill>
            <a:schemeClr val="tx2"/>
          </a:solidFill>
          <a:latin typeface="Helvetica" pitchFamily="34" charset="0"/>
        </a:defRPr>
      </a:lvl5pPr>
      <a:lvl6pPr marL="457200" algn="l" rtl="0" eaLnBrk="1" fontAlgn="base" hangingPunct="1">
        <a:spcBef>
          <a:spcPct val="0"/>
        </a:spcBef>
        <a:spcAft>
          <a:spcPct val="0"/>
        </a:spcAft>
        <a:defRPr sz="6300">
          <a:solidFill>
            <a:schemeClr val="tx2"/>
          </a:solidFill>
          <a:latin typeface="Helvetica" pitchFamily="34" charset="0"/>
        </a:defRPr>
      </a:lvl6pPr>
      <a:lvl7pPr marL="914400" algn="l" rtl="0" eaLnBrk="1" fontAlgn="base" hangingPunct="1">
        <a:spcBef>
          <a:spcPct val="0"/>
        </a:spcBef>
        <a:spcAft>
          <a:spcPct val="0"/>
        </a:spcAft>
        <a:defRPr sz="6300">
          <a:solidFill>
            <a:schemeClr val="tx2"/>
          </a:solidFill>
          <a:latin typeface="Helvetica" pitchFamily="34" charset="0"/>
        </a:defRPr>
      </a:lvl7pPr>
      <a:lvl8pPr marL="1371600" algn="l" rtl="0" eaLnBrk="1" fontAlgn="base" hangingPunct="1">
        <a:spcBef>
          <a:spcPct val="0"/>
        </a:spcBef>
        <a:spcAft>
          <a:spcPct val="0"/>
        </a:spcAft>
        <a:defRPr sz="6300">
          <a:solidFill>
            <a:schemeClr val="tx2"/>
          </a:solidFill>
          <a:latin typeface="Helvetica" pitchFamily="34" charset="0"/>
        </a:defRPr>
      </a:lvl8pPr>
      <a:lvl9pPr marL="1828800" algn="l" rtl="0" eaLnBrk="1" fontAlgn="base" hangingPunct="1">
        <a:spcBef>
          <a:spcPct val="0"/>
        </a:spcBef>
        <a:spcAft>
          <a:spcPct val="0"/>
        </a:spcAft>
        <a:defRPr sz="6300">
          <a:solidFill>
            <a:schemeClr val="tx2"/>
          </a:solidFill>
          <a:latin typeface="Helvetica" pitchFamily="34" charset="0"/>
        </a:defRPr>
      </a:lvl9pPr>
    </p:titleStyle>
    <p:bodyStyle>
      <a:lvl1pPr marL="342900" indent="-342900" algn="l" rtl="0" eaLnBrk="1" fontAlgn="base" hangingPunct="1">
        <a:spcBef>
          <a:spcPct val="20000"/>
        </a:spcBef>
        <a:spcAft>
          <a:spcPct val="0"/>
        </a:spcAft>
        <a:buClr>
          <a:srgbClr val="F54C00"/>
        </a:buClr>
        <a:buSzPct val="70000"/>
        <a:buFont typeface="Wingdings" pitchFamily="2" charset="2"/>
        <a:buChar char="¢"/>
        <a:defRPr sz="3000">
          <a:solidFill>
            <a:schemeClr val="tx2"/>
          </a:solidFill>
          <a:latin typeface="+mn-lt"/>
          <a:ea typeface="+mn-ea"/>
          <a:cs typeface="+mn-cs"/>
        </a:defRPr>
      </a:lvl1pPr>
      <a:lvl2pPr marL="742950" indent="-285750" algn="l" rtl="0" eaLnBrk="1" fontAlgn="base" hangingPunct="1">
        <a:spcBef>
          <a:spcPct val="20000"/>
        </a:spcBef>
        <a:spcAft>
          <a:spcPct val="0"/>
        </a:spcAft>
        <a:buClr>
          <a:srgbClr val="01415B"/>
        </a:buClr>
        <a:buSzPct val="75000"/>
        <a:buFont typeface="Wingdings" pitchFamily="2" charset="2"/>
        <a:buChar char="l"/>
        <a:defRPr sz="2800">
          <a:solidFill>
            <a:schemeClr val="tx2"/>
          </a:solidFill>
          <a:latin typeface="+mn-lt"/>
        </a:defRPr>
      </a:lvl2pPr>
      <a:lvl3pPr marL="1143000" indent="-228600" algn="l" rtl="0" eaLnBrk="1" fontAlgn="base" hangingPunct="1">
        <a:spcBef>
          <a:spcPct val="20000"/>
        </a:spcBef>
        <a:spcAft>
          <a:spcPct val="0"/>
        </a:spcAft>
        <a:buClr>
          <a:srgbClr val="B70005"/>
        </a:buClr>
        <a:buChar char="•"/>
        <a:defRPr sz="2400">
          <a:solidFill>
            <a:schemeClr val="tx2"/>
          </a:solidFill>
          <a:latin typeface="+mn-lt"/>
        </a:defRPr>
      </a:lvl3pPr>
      <a:lvl4pPr marL="1600200" indent="-228600" algn="l" rtl="0" eaLnBrk="1" fontAlgn="base" hangingPunct="1">
        <a:spcBef>
          <a:spcPct val="20000"/>
        </a:spcBef>
        <a:spcAft>
          <a:spcPct val="0"/>
        </a:spcAft>
        <a:buClr>
          <a:srgbClr val="797E01"/>
        </a:buClr>
        <a:buChar char="•"/>
        <a:defRPr sz="2000">
          <a:solidFill>
            <a:schemeClr val="tx2"/>
          </a:solidFill>
          <a:latin typeface="+mn-lt"/>
        </a:defRPr>
      </a:lvl4pPr>
      <a:lvl5pPr marL="2057400" indent="-228600" algn="l" rtl="0" eaLnBrk="1" fontAlgn="base" hangingPunct="1">
        <a:spcBef>
          <a:spcPct val="20000"/>
        </a:spcBef>
        <a:spcAft>
          <a:spcPct val="0"/>
        </a:spcAft>
        <a:buClr>
          <a:srgbClr val="740160"/>
        </a:buClr>
        <a:buChar char="•"/>
        <a:defRPr sz="2000">
          <a:solidFill>
            <a:schemeClr val="tx2"/>
          </a:solidFill>
          <a:latin typeface="+mn-lt"/>
        </a:defRPr>
      </a:lvl5pPr>
      <a:lvl6pPr marL="2514600" indent="-228600" algn="l" rtl="0" eaLnBrk="1" fontAlgn="base" hangingPunct="1">
        <a:spcBef>
          <a:spcPct val="20000"/>
        </a:spcBef>
        <a:spcAft>
          <a:spcPct val="0"/>
        </a:spcAft>
        <a:buClr>
          <a:srgbClr val="740160"/>
        </a:buClr>
        <a:buChar char="•"/>
        <a:defRPr sz="2000">
          <a:solidFill>
            <a:schemeClr val="tx2"/>
          </a:solidFill>
          <a:latin typeface="+mn-lt"/>
        </a:defRPr>
      </a:lvl6pPr>
      <a:lvl7pPr marL="2971800" indent="-228600" algn="l" rtl="0" eaLnBrk="1" fontAlgn="base" hangingPunct="1">
        <a:spcBef>
          <a:spcPct val="20000"/>
        </a:spcBef>
        <a:spcAft>
          <a:spcPct val="0"/>
        </a:spcAft>
        <a:buClr>
          <a:srgbClr val="740160"/>
        </a:buClr>
        <a:buChar char="•"/>
        <a:defRPr sz="2000">
          <a:solidFill>
            <a:schemeClr val="tx2"/>
          </a:solidFill>
          <a:latin typeface="+mn-lt"/>
        </a:defRPr>
      </a:lvl7pPr>
      <a:lvl8pPr marL="3429000" indent="-228600" algn="l" rtl="0" eaLnBrk="1" fontAlgn="base" hangingPunct="1">
        <a:spcBef>
          <a:spcPct val="20000"/>
        </a:spcBef>
        <a:spcAft>
          <a:spcPct val="0"/>
        </a:spcAft>
        <a:buClr>
          <a:srgbClr val="740160"/>
        </a:buClr>
        <a:buChar char="•"/>
        <a:defRPr sz="2000">
          <a:solidFill>
            <a:schemeClr val="tx2"/>
          </a:solidFill>
          <a:latin typeface="+mn-lt"/>
        </a:defRPr>
      </a:lvl8pPr>
      <a:lvl9pPr marL="3886200" indent="-228600" algn="l" rtl="0" eaLnBrk="1" fontAlgn="base" hangingPunct="1">
        <a:spcBef>
          <a:spcPct val="20000"/>
        </a:spcBef>
        <a:spcAft>
          <a:spcPct val="0"/>
        </a:spcAft>
        <a:buClr>
          <a:srgbClr val="740160"/>
        </a:buClr>
        <a:buChar char="•"/>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vimeo.com/1050788486?&amp;login=tru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beach with a boat on it&#10;&#10;Description automatically generated with medium confidence">
            <a:hlinkClick r:id="rId3"/>
            <a:extLst>
              <a:ext uri="{FF2B5EF4-FFF2-40B4-BE49-F238E27FC236}">
                <a16:creationId xmlns:a16="http://schemas.microsoft.com/office/drawing/2014/main" id="{2072971B-510C-1950-76B8-06CAB70AB4D8}"/>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r="1" b="26080"/>
          <a:stretch/>
        </p:blipFill>
        <p:spPr>
          <a:xfrm>
            <a:off x="570790" y="1916832"/>
            <a:ext cx="8002419" cy="4436614"/>
          </a:xfrm>
          <a:prstGeom prst="rect">
            <a:avLst/>
          </a:prstGeom>
          <a:ln>
            <a:solidFill>
              <a:srgbClr val="F54C00"/>
            </a:solidFill>
          </a:ln>
        </p:spPr>
      </p:pic>
      <p:sp>
        <p:nvSpPr>
          <p:cNvPr id="8" name="TextBox 7">
            <a:extLst>
              <a:ext uri="{FF2B5EF4-FFF2-40B4-BE49-F238E27FC236}">
                <a16:creationId xmlns:a16="http://schemas.microsoft.com/office/drawing/2014/main" id="{4682543E-7932-4A1F-638C-E1575BAF8DEE}"/>
              </a:ext>
            </a:extLst>
          </p:cNvPr>
          <p:cNvSpPr txBox="1"/>
          <p:nvPr/>
        </p:nvSpPr>
        <p:spPr>
          <a:xfrm>
            <a:off x="6732240" y="6168780"/>
            <a:ext cx="2118976" cy="184666"/>
          </a:xfrm>
          <a:prstGeom prst="rect">
            <a:avLst/>
          </a:prstGeom>
          <a:noFill/>
        </p:spPr>
        <p:txBody>
          <a:bodyPr wrap="square" rtlCol="0">
            <a:spAutoFit/>
          </a:bodyPr>
          <a:lstStyle/>
          <a:p>
            <a:r>
              <a:rPr lang="en-GB" sz="600" dirty="0">
                <a:solidFill>
                  <a:schemeClr val="bg1"/>
                </a:solidFill>
              </a:rPr>
              <a:t>Photo and video credit: Ana-Maria </a:t>
            </a:r>
            <a:r>
              <a:rPr lang="en-GB" sz="600" dirty="0" err="1">
                <a:solidFill>
                  <a:schemeClr val="bg1"/>
                </a:solidFill>
              </a:rPr>
              <a:t>Pavalache</a:t>
            </a:r>
            <a:endParaRPr lang="en-GB" sz="600" dirty="0">
              <a:solidFill>
                <a:schemeClr val="bg1"/>
              </a:solidFill>
            </a:endParaRPr>
          </a:p>
        </p:txBody>
      </p:sp>
    </p:spTree>
    <p:extLst>
      <p:ext uri="{BB962C8B-B14F-4D97-AF65-F5344CB8AC3E}">
        <p14:creationId xmlns:p14="http://schemas.microsoft.com/office/powerpoint/2010/main" val="2980927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460CD-1B91-1A10-9396-8111E2A69EE2}"/>
              </a:ext>
            </a:extLst>
          </p:cNvPr>
          <p:cNvSpPr>
            <a:spLocks noGrp="1"/>
          </p:cNvSpPr>
          <p:nvPr>
            <p:ph type="title"/>
          </p:nvPr>
        </p:nvSpPr>
        <p:spPr>
          <a:solidFill>
            <a:srgbClr val="B70005"/>
          </a:solidFill>
        </p:spPr>
        <p:txBody>
          <a:bodyPr/>
          <a:lstStyle/>
          <a:p>
            <a:r>
              <a:rPr lang="en-GB" b="1" dirty="0">
                <a:solidFill>
                  <a:schemeClr val="bg1"/>
                </a:solidFill>
              </a:rPr>
              <a:t>Marking (4 minutes)</a:t>
            </a:r>
          </a:p>
        </p:txBody>
      </p:sp>
      <p:sp>
        <p:nvSpPr>
          <p:cNvPr id="4" name="Content Placeholder 2">
            <a:extLst>
              <a:ext uri="{FF2B5EF4-FFF2-40B4-BE49-F238E27FC236}">
                <a16:creationId xmlns:a16="http://schemas.microsoft.com/office/drawing/2014/main" id="{99420CC1-F778-76DF-7F5A-59D3C9A9E973}"/>
              </a:ext>
            </a:extLst>
          </p:cNvPr>
          <p:cNvSpPr>
            <a:spLocks noGrp="1"/>
          </p:cNvSpPr>
          <p:nvPr>
            <p:ph idx="1"/>
          </p:nvPr>
        </p:nvSpPr>
        <p:spPr>
          <a:xfrm>
            <a:off x="323528" y="1844824"/>
            <a:ext cx="8191822" cy="2825870"/>
          </a:xfrm>
        </p:spPr>
        <p:txBody>
          <a:bodyPr>
            <a:noAutofit/>
          </a:bodyPr>
          <a:lstStyle/>
          <a:p>
            <a:pPr marL="0" indent="0">
              <a:buNone/>
            </a:pPr>
            <a:r>
              <a:rPr lang="en-GB" sz="1600" u="sng" dirty="0"/>
              <a:t>Mark scheme</a:t>
            </a:r>
          </a:p>
          <a:p>
            <a:pPr marL="0" indent="0">
              <a:buNone/>
            </a:pPr>
            <a:r>
              <a:rPr lang="en-GB" sz="1600" b="1" dirty="0"/>
              <a:t>Level 3 (5-6 marks)</a:t>
            </a:r>
          </a:p>
          <a:p>
            <a:pPr marL="0" indent="0">
              <a:buNone/>
            </a:pPr>
            <a:r>
              <a:rPr lang="en-GB" sz="1600" dirty="0"/>
              <a:t>Two clear paragraphs identifying separate processes. </a:t>
            </a:r>
          </a:p>
          <a:p>
            <a:pPr marL="0" indent="0">
              <a:buNone/>
            </a:pPr>
            <a:r>
              <a:rPr lang="en-GB" sz="1600" dirty="0"/>
              <a:t>Both paragraphs should have a point, explanation as to how the process works and an example from a place. </a:t>
            </a:r>
          </a:p>
          <a:p>
            <a:pPr marL="0" indent="0">
              <a:buNone/>
            </a:pPr>
            <a:r>
              <a:rPr lang="en-GB" sz="1600" b="1" dirty="0"/>
              <a:t>Level 2 (3-4 marks)</a:t>
            </a:r>
          </a:p>
          <a:p>
            <a:pPr marL="0" indent="0">
              <a:buNone/>
            </a:pPr>
            <a:r>
              <a:rPr lang="en-GB" sz="1600" dirty="0"/>
              <a:t>Two clear paragraphs identifying separate processes. </a:t>
            </a:r>
          </a:p>
          <a:p>
            <a:pPr marL="0" indent="0">
              <a:buNone/>
            </a:pPr>
            <a:r>
              <a:rPr lang="en-GB" sz="1600" dirty="0"/>
              <a:t>Both paragraphs should have a point, explanation (one paragraph more detailed than the other) as to how the process works. No example from a place added. </a:t>
            </a:r>
          </a:p>
          <a:p>
            <a:pPr marL="0" indent="0">
              <a:buNone/>
            </a:pPr>
            <a:r>
              <a:rPr lang="en-GB" sz="1600" b="1" dirty="0"/>
              <a:t>Level 1 (1-2 marks)</a:t>
            </a:r>
          </a:p>
          <a:p>
            <a:pPr marL="0" indent="0">
              <a:buNone/>
            </a:pPr>
            <a:r>
              <a:rPr lang="en-GB" sz="1600" dirty="0"/>
              <a:t>One paragraph, possibly a second at the top end with is less developed than the other. </a:t>
            </a:r>
          </a:p>
          <a:p>
            <a:pPr marL="0" indent="0">
              <a:buNone/>
            </a:pPr>
            <a:r>
              <a:rPr lang="en-GB" sz="1600" dirty="0"/>
              <a:t>There will be a point made with some explanation.  </a:t>
            </a:r>
          </a:p>
          <a:p>
            <a:pPr marL="0" indent="0">
              <a:buNone/>
            </a:pPr>
            <a:endParaRPr lang="en-GB" sz="1600" dirty="0"/>
          </a:p>
        </p:txBody>
      </p:sp>
      <p:sp>
        <p:nvSpPr>
          <p:cNvPr id="5" name="TextBox 4">
            <a:extLst>
              <a:ext uri="{FF2B5EF4-FFF2-40B4-BE49-F238E27FC236}">
                <a16:creationId xmlns:a16="http://schemas.microsoft.com/office/drawing/2014/main" id="{CC00293F-AE52-D5DA-F647-BD0C4A739092}"/>
              </a:ext>
            </a:extLst>
          </p:cNvPr>
          <p:cNvSpPr txBox="1"/>
          <p:nvPr/>
        </p:nvSpPr>
        <p:spPr>
          <a:xfrm>
            <a:off x="6588224" y="5422244"/>
            <a:ext cx="2219498" cy="1200329"/>
          </a:xfrm>
          <a:custGeom>
            <a:avLst/>
            <a:gdLst>
              <a:gd name="connsiteX0" fmla="*/ 0 w 2219498"/>
              <a:gd name="connsiteY0" fmla="*/ 0 h 1200329"/>
              <a:gd name="connsiteX1" fmla="*/ 599264 w 2219498"/>
              <a:gd name="connsiteY1" fmla="*/ 0 h 1200329"/>
              <a:gd name="connsiteX2" fmla="*/ 1131944 w 2219498"/>
              <a:gd name="connsiteY2" fmla="*/ 0 h 1200329"/>
              <a:gd name="connsiteX3" fmla="*/ 1731208 w 2219498"/>
              <a:gd name="connsiteY3" fmla="*/ 0 h 1200329"/>
              <a:gd name="connsiteX4" fmla="*/ 2219498 w 2219498"/>
              <a:gd name="connsiteY4" fmla="*/ 0 h 1200329"/>
              <a:gd name="connsiteX5" fmla="*/ 2219498 w 2219498"/>
              <a:gd name="connsiteY5" fmla="*/ 576158 h 1200329"/>
              <a:gd name="connsiteX6" fmla="*/ 2219498 w 2219498"/>
              <a:gd name="connsiteY6" fmla="*/ 1200329 h 1200329"/>
              <a:gd name="connsiteX7" fmla="*/ 1620234 w 2219498"/>
              <a:gd name="connsiteY7" fmla="*/ 1200329 h 1200329"/>
              <a:gd name="connsiteX8" fmla="*/ 1087554 w 2219498"/>
              <a:gd name="connsiteY8" fmla="*/ 1200329 h 1200329"/>
              <a:gd name="connsiteX9" fmla="*/ 599264 w 2219498"/>
              <a:gd name="connsiteY9" fmla="*/ 1200329 h 1200329"/>
              <a:gd name="connsiteX10" fmla="*/ 0 w 2219498"/>
              <a:gd name="connsiteY10" fmla="*/ 1200329 h 1200329"/>
              <a:gd name="connsiteX11" fmla="*/ 0 w 2219498"/>
              <a:gd name="connsiteY11" fmla="*/ 588161 h 1200329"/>
              <a:gd name="connsiteX12" fmla="*/ 0 w 2219498"/>
              <a:gd name="connsiteY12" fmla="*/ 0 h 120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19498" h="1200329" extrusionOk="0">
                <a:moveTo>
                  <a:pt x="0" y="0"/>
                </a:moveTo>
                <a:cubicBezTo>
                  <a:pt x="262373" y="6419"/>
                  <a:pt x="339620" y="21717"/>
                  <a:pt x="599264" y="0"/>
                </a:cubicBezTo>
                <a:cubicBezTo>
                  <a:pt x="858908" y="-21717"/>
                  <a:pt x="944775" y="-14873"/>
                  <a:pt x="1131944" y="0"/>
                </a:cubicBezTo>
                <a:cubicBezTo>
                  <a:pt x="1319113" y="14873"/>
                  <a:pt x="1575617" y="-23808"/>
                  <a:pt x="1731208" y="0"/>
                </a:cubicBezTo>
                <a:cubicBezTo>
                  <a:pt x="1886799" y="23808"/>
                  <a:pt x="2085516" y="-16880"/>
                  <a:pt x="2219498" y="0"/>
                </a:cubicBezTo>
                <a:cubicBezTo>
                  <a:pt x="2223613" y="254890"/>
                  <a:pt x="2201789" y="308117"/>
                  <a:pt x="2219498" y="576158"/>
                </a:cubicBezTo>
                <a:cubicBezTo>
                  <a:pt x="2237207" y="844199"/>
                  <a:pt x="2190522" y="949371"/>
                  <a:pt x="2219498" y="1200329"/>
                </a:cubicBezTo>
                <a:cubicBezTo>
                  <a:pt x="1923970" y="1217078"/>
                  <a:pt x="1802947" y="1228145"/>
                  <a:pt x="1620234" y="1200329"/>
                </a:cubicBezTo>
                <a:cubicBezTo>
                  <a:pt x="1437521" y="1172513"/>
                  <a:pt x="1327033" y="1222503"/>
                  <a:pt x="1087554" y="1200329"/>
                </a:cubicBezTo>
                <a:cubicBezTo>
                  <a:pt x="848075" y="1178155"/>
                  <a:pt x="747289" y="1196878"/>
                  <a:pt x="599264" y="1200329"/>
                </a:cubicBezTo>
                <a:cubicBezTo>
                  <a:pt x="451239" y="1203781"/>
                  <a:pt x="158010" y="1172571"/>
                  <a:pt x="0" y="1200329"/>
                </a:cubicBezTo>
                <a:cubicBezTo>
                  <a:pt x="15945" y="1077234"/>
                  <a:pt x="-11590" y="792041"/>
                  <a:pt x="0" y="588161"/>
                </a:cubicBezTo>
                <a:cubicBezTo>
                  <a:pt x="11590" y="384281"/>
                  <a:pt x="15031" y="267012"/>
                  <a:pt x="0" y="0"/>
                </a:cubicBezTo>
                <a:close/>
              </a:path>
            </a:pathLst>
          </a:custGeom>
          <a:noFill/>
          <a:ln w="28575">
            <a:solidFill>
              <a:srgbClr val="B70005"/>
            </a:solidFill>
            <a:extLst>
              <a:ext uri="{C807C97D-BFC1-408E-A445-0C87EB9F89A2}">
                <ask:lineSketchStyleProps xmlns:ask="http://schemas.microsoft.com/office/drawing/2018/sketchyshapes" sd="220441767">
                  <a:prstGeom prst="rect">
                    <a:avLst/>
                  </a:prstGeom>
                  <ask:type>
                    <ask:lineSketchFreehand/>
                  </ask:type>
                </ask:lineSketchStyleProps>
              </a:ext>
            </a:extLst>
          </a:ln>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GB" dirty="0"/>
              <a:t>Write a level on the answer and explain why that level was achieved. </a:t>
            </a:r>
          </a:p>
        </p:txBody>
      </p:sp>
      <p:pic>
        <p:nvPicPr>
          <p:cNvPr id="7" name="Picture 6" descr="A close up of a logo&#10;&#10;AI-generated content may be incorrect.">
            <a:extLst>
              <a:ext uri="{FF2B5EF4-FFF2-40B4-BE49-F238E27FC236}">
                <a16:creationId xmlns:a16="http://schemas.microsoft.com/office/drawing/2014/main" id="{5289B90D-6ADA-4AAE-7FE3-F5E8C404BB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437" y="5502951"/>
            <a:ext cx="1982299" cy="1038916"/>
          </a:xfrm>
          <a:prstGeom prst="rect">
            <a:avLst/>
          </a:prstGeom>
        </p:spPr>
      </p:pic>
    </p:spTree>
    <p:extLst>
      <p:ext uri="{BB962C8B-B14F-4D97-AF65-F5344CB8AC3E}">
        <p14:creationId xmlns:p14="http://schemas.microsoft.com/office/powerpoint/2010/main" val="1629488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9C609-B836-89E7-D965-62E079CEF8B9}"/>
              </a:ext>
            </a:extLst>
          </p:cNvPr>
          <p:cNvSpPr>
            <a:spLocks noGrp="1"/>
          </p:cNvSpPr>
          <p:nvPr>
            <p:ph type="title"/>
          </p:nvPr>
        </p:nvSpPr>
        <p:spPr>
          <a:xfrm>
            <a:off x="1619672" y="176637"/>
            <a:ext cx="5170932" cy="1337310"/>
          </a:xfrm>
        </p:spPr>
        <p:txBody>
          <a:bodyPr anchor="b">
            <a:normAutofit/>
          </a:bodyPr>
          <a:lstStyle/>
          <a:p>
            <a:r>
              <a:rPr lang="en-GB" sz="3450" b="1" dirty="0"/>
              <a:t>Group 1: Landslides (mass movement)</a:t>
            </a:r>
          </a:p>
        </p:txBody>
      </p:sp>
      <p:sp>
        <p:nvSpPr>
          <p:cNvPr id="3" name="Content Placeholder 2">
            <a:extLst>
              <a:ext uri="{FF2B5EF4-FFF2-40B4-BE49-F238E27FC236}">
                <a16:creationId xmlns:a16="http://schemas.microsoft.com/office/drawing/2014/main" id="{28518725-D714-EA3F-5599-1F6CB04EE054}"/>
              </a:ext>
            </a:extLst>
          </p:cNvPr>
          <p:cNvSpPr>
            <a:spLocks noGrp="1"/>
          </p:cNvSpPr>
          <p:nvPr>
            <p:ph idx="1"/>
          </p:nvPr>
        </p:nvSpPr>
        <p:spPr>
          <a:xfrm>
            <a:off x="105425" y="2204864"/>
            <a:ext cx="3153672" cy="2251331"/>
          </a:xfrm>
        </p:spPr>
        <p:txBody>
          <a:bodyPr>
            <a:noAutofit/>
          </a:bodyPr>
          <a:lstStyle/>
          <a:p>
            <a:r>
              <a:rPr lang="en-GB" sz="1600" dirty="0"/>
              <a:t>Landslides along most of the Omani coast are considered as highly likely due to the loose bedrock. </a:t>
            </a:r>
          </a:p>
          <a:p>
            <a:r>
              <a:rPr lang="en-GB" sz="1600" dirty="0"/>
              <a:t>In certain regions such as Dhofar, seasonal rains saturate the land making the rock heavier. </a:t>
            </a:r>
          </a:p>
          <a:p>
            <a:r>
              <a:rPr lang="en-GB" sz="1600" dirty="0"/>
              <a:t>Weaknesses in the rock and the force of gravity bring land down from cliffs in the form of landslides.  Some of them make fan shapes at the bottom of the cliff.</a:t>
            </a:r>
          </a:p>
          <a:p>
            <a:pPr marL="0" indent="0">
              <a:buNone/>
            </a:pPr>
            <a:endParaRPr lang="en-GB" sz="1600" dirty="0"/>
          </a:p>
        </p:txBody>
      </p:sp>
      <p:pic>
        <p:nvPicPr>
          <p:cNvPr id="6" name="Picture 5" descr="A rocky beach with a rocky hill in the background&#10;&#10;Description automatically generated">
            <a:extLst>
              <a:ext uri="{FF2B5EF4-FFF2-40B4-BE49-F238E27FC236}">
                <a16:creationId xmlns:a16="http://schemas.microsoft.com/office/drawing/2014/main" id="{A4804D8A-C3DD-97B4-BE68-A5C380E3CD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3511" y="2060849"/>
            <a:ext cx="5532602" cy="3693014"/>
          </a:xfrm>
          <a:prstGeom prst="rect">
            <a:avLst/>
          </a:prstGeom>
        </p:spPr>
      </p:pic>
      <p:cxnSp>
        <p:nvCxnSpPr>
          <p:cNvPr id="8" name="Straight Arrow Connector 7">
            <a:extLst>
              <a:ext uri="{FF2B5EF4-FFF2-40B4-BE49-F238E27FC236}">
                <a16:creationId xmlns:a16="http://schemas.microsoft.com/office/drawing/2014/main" id="{79093344-F5DC-0D02-4694-43374C70D3B4}"/>
              </a:ext>
            </a:extLst>
          </p:cNvPr>
          <p:cNvCxnSpPr>
            <a:cxnSpLocks/>
          </p:cNvCxnSpPr>
          <p:nvPr/>
        </p:nvCxnSpPr>
        <p:spPr>
          <a:xfrm flipV="1">
            <a:off x="3347864" y="3974523"/>
            <a:ext cx="2412856" cy="1974757"/>
          </a:xfrm>
          <a:prstGeom prst="straightConnector1">
            <a:avLst/>
          </a:prstGeom>
          <a:ln w="38100">
            <a:solidFill>
              <a:srgbClr val="F54C00"/>
            </a:solidFill>
            <a:tailEnd type="triangle"/>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D139F0E4-0238-412F-5281-459C00A789A4}"/>
              </a:ext>
            </a:extLst>
          </p:cNvPr>
          <p:cNvSpPr txBox="1"/>
          <p:nvPr/>
        </p:nvSpPr>
        <p:spPr>
          <a:xfrm>
            <a:off x="1991320" y="5902688"/>
            <a:ext cx="3444776" cy="923330"/>
          </a:xfrm>
          <a:prstGeom prst="rect">
            <a:avLst/>
          </a:prstGeom>
          <a:solidFill>
            <a:srgbClr val="F54C00"/>
          </a:solidFill>
        </p:spPr>
        <p:txBody>
          <a:bodyPr wrap="square" rtlCol="0">
            <a:spAutoFit/>
          </a:bodyPr>
          <a:lstStyle/>
          <a:p>
            <a:r>
              <a:rPr lang="en-GB" dirty="0">
                <a:solidFill>
                  <a:schemeClr val="bg1"/>
                </a:solidFill>
              </a:rPr>
              <a:t>Loose material shifted down the rock face from a landslide near </a:t>
            </a:r>
            <a:r>
              <a:rPr lang="en-GB" dirty="0" err="1">
                <a:solidFill>
                  <a:schemeClr val="bg1"/>
                </a:solidFill>
              </a:rPr>
              <a:t>Nafun</a:t>
            </a:r>
            <a:r>
              <a:rPr lang="en-GB" dirty="0">
                <a:solidFill>
                  <a:schemeClr val="bg1"/>
                </a:solidFill>
              </a:rPr>
              <a:t>.</a:t>
            </a:r>
          </a:p>
        </p:txBody>
      </p:sp>
      <p:sp>
        <p:nvSpPr>
          <p:cNvPr id="12" name="TextBox 11">
            <a:extLst>
              <a:ext uri="{FF2B5EF4-FFF2-40B4-BE49-F238E27FC236}">
                <a16:creationId xmlns:a16="http://schemas.microsoft.com/office/drawing/2014/main" id="{CDA81E37-938A-BD75-6014-D4265AB3C4FD}"/>
              </a:ext>
            </a:extLst>
          </p:cNvPr>
          <p:cNvSpPr txBox="1"/>
          <p:nvPr/>
        </p:nvSpPr>
        <p:spPr>
          <a:xfrm>
            <a:off x="7263085" y="5592279"/>
            <a:ext cx="2118976" cy="200055"/>
          </a:xfrm>
          <a:prstGeom prst="rect">
            <a:avLst/>
          </a:prstGeom>
          <a:noFill/>
        </p:spPr>
        <p:txBody>
          <a:bodyPr wrap="square" rtlCol="0">
            <a:spAutoFit/>
          </a:bodyPr>
          <a:lstStyle/>
          <a:p>
            <a:r>
              <a:rPr lang="en-GB" sz="700" dirty="0">
                <a:solidFill>
                  <a:schemeClr val="bg1"/>
                </a:solidFill>
              </a:rPr>
              <a:t>Photo credit: Ana-Maria </a:t>
            </a:r>
            <a:r>
              <a:rPr lang="en-GB" sz="700" dirty="0" err="1">
                <a:solidFill>
                  <a:schemeClr val="bg1"/>
                </a:solidFill>
              </a:rPr>
              <a:t>Pavalache</a:t>
            </a:r>
            <a:endParaRPr lang="en-GB" sz="700" dirty="0">
              <a:solidFill>
                <a:schemeClr val="bg1"/>
              </a:solidFill>
            </a:endParaRPr>
          </a:p>
        </p:txBody>
      </p:sp>
      <p:pic>
        <p:nvPicPr>
          <p:cNvPr id="5" name="Picture 4" descr="A close up of a logo&#10;&#10;AI-generated content may be incorrect.">
            <a:extLst>
              <a:ext uri="{FF2B5EF4-FFF2-40B4-BE49-F238E27FC236}">
                <a16:creationId xmlns:a16="http://schemas.microsoft.com/office/drawing/2014/main" id="{B0326655-0E40-A9EA-5505-03003165BE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25" y="5949280"/>
            <a:ext cx="1328169" cy="696089"/>
          </a:xfrm>
          <a:prstGeom prst="rect">
            <a:avLst/>
          </a:prstGeom>
        </p:spPr>
      </p:pic>
    </p:spTree>
    <p:extLst>
      <p:ext uri="{BB962C8B-B14F-4D97-AF65-F5344CB8AC3E}">
        <p14:creationId xmlns:p14="http://schemas.microsoft.com/office/powerpoint/2010/main" val="2895317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59320-20F6-9E3D-4CCF-DDF6E81DF535}"/>
              </a:ext>
            </a:extLst>
          </p:cNvPr>
          <p:cNvSpPr>
            <a:spLocks noGrp="1"/>
          </p:cNvSpPr>
          <p:nvPr>
            <p:ph type="title"/>
          </p:nvPr>
        </p:nvSpPr>
        <p:spPr>
          <a:xfrm>
            <a:off x="1598061" y="188640"/>
            <a:ext cx="3607593" cy="1092998"/>
          </a:xfrm>
        </p:spPr>
        <p:txBody>
          <a:bodyPr anchor="b">
            <a:normAutofit fontScale="90000"/>
          </a:bodyPr>
          <a:lstStyle/>
          <a:p>
            <a:r>
              <a:rPr lang="en-GB" sz="3150" b="1" dirty="0"/>
              <a:t>Group 2: Wave-cut platforms (erosion)</a:t>
            </a:r>
          </a:p>
        </p:txBody>
      </p:sp>
      <p:pic>
        <p:nvPicPr>
          <p:cNvPr id="14" name="Picture 13" descr="A beach with tents and water&#10;&#10;Description automatically generated">
            <a:extLst>
              <a:ext uri="{FF2B5EF4-FFF2-40B4-BE49-F238E27FC236}">
                <a16:creationId xmlns:a16="http://schemas.microsoft.com/office/drawing/2014/main" id="{82B06F38-1FED-DA85-4DA3-A6D5644A1EE0}"/>
              </a:ext>
            </a:extLst>
          </p:cNvPr>
          <p:cNvPicPr>
            <a:picLocks noChangeAspect="1"/>
          </p:cNvPicPr>
          <p:nvPr/>
        </p:nvPicPr>
        <p:blipFill>
          <a:blip r:embed="rId2">
            <a:extLst>
              <a:ext uri="{28A0092B-C50C-407E-A947-70E740481C1C}">
                <a14:useLocalDpi xmlns:a14="http://schemas.microsoft.com/office/drawing/2010/main" val="0"/>
              </a:ext>
            </a:extLst>
          </a:blip>
          <a:srcRect l="1856" r="22917"/>
          <a:stretch/>
        </p:blipFill>
        <p:spPr>
          <a:xfrm>
            <a:off x="3850482" y="1226447"/>
            <a:ext cx="5159081" cy="5143493"/>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cxnSp>
        <p:nvCxnSpPr>
          <p:cNvPr id="17" name="Straight Arrow Connector 16">
            <a:extLst>
              <a:ext uri="{FF2B5EF4-FFF2-40B4-BE49-F238E27FC236}">
                <a16:creationId xmlns:a16="http://schemas.microsoft.com/office/drawing/2014/main" id="{E27C7060-2BFE-E962-84D5-A03A22208E8A}"/>
              </a:ext>
            </a:extLst>
          </p:cNvPr>
          <p:cNvCxnSpPr>
            <a:cxnSpLocks/>
          </p:cNvCxnSpPr>
          <p:nvPr/>
        </p:nvCxnSpPr>
        <p:spPr>
          <a:xfrm>
            <a:off x="5940152" y="979068"/>
            <a:ext cx="1388325" cy="2089892"/>
          </a:xfrm>
          <a:prstGeom prst="straightConnector1">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74289003-45CD-A5EB-0186-961EC499016D}"/>
              </a:ext>
            </a:extLst>
          </p:cNvPr>
          <p:cNvSpPr txBox="1"/>
          <p:nvPr/>
        </p:nvSpPr>
        <p:spPr>
          <a:xfrm>
            <a:off x="5076056" y="332737"/>
            <a:ext cx="2118977"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200" dirty="0"/>
              <a:t>Rocky outcrops of Barr al-</a:t>
            </a:r>
            <a:r>
              <a:rPr lang="en-GB" sz="1200" dirty="0" err="1"/>
              <a:t>Ḥikmān</a:t>
            </a:r>
            <a:r>
              <a:rPr lang="en-GB" sz="1200" dirty="0"/>
              <a:t> thought to be a wave-cut platform.</a:t>
            </a:r>
          </a:p>
        </p:txBody>
      </p:sp>
      <p:sp>
        <p:nvSpPr>
          <p:cNvPr id="18" name="TextBox 17">
            <a:extLst>
              <a:ext uri="{FF2B5EF4-FFF2-40B4-BE49-F238E27FC236}">
                <a16:creationId xmlns:a16="http://schemas.microsoft.com/office/drawing/2014/main" id="{5437AD7F-F72C-44EF-984F-887D2202A389}"/>
              </a:ext>
            </a:extLst>
          </p:cNvPr>
          <p:cNvSpPr txBox="1"/>
          <p:nvPr/>
        </p:nvSpPr>
        <p:spPr>
          <a:xfrm>
            <a:off x="4311046" y="6151863"/>
            <a:ext cx="2118976" cy="200055"/>
          </a:xfrm>
          <a:prstGeom prst="rect">
            <a:avLst/>
          </a:prstGeom>
          <a:noFill/>
        </p:spPr>
        <p:txBody>
          <a:bodyPr wrap="square" rtlCol="0">
            <a:spAutoFit/>
          </a:bodyPr>
          <a:lstStyle/>
          <a:p>
            <a:r>
              <a:rPr lang="en-GB" sz="700" dirty="0">
                <a:solidFill>
                  <a:schemeClr val="bg1"/>
                </a:solidFill>
              </a:rPr>
              <a:t>Photo credit: Ana-Maria </a:t>
            </a:r>
            <a:r>
              <a:rPr lang="en-GB" sz="700" dirty="0" err="1">
                <a:solidFill>
                  <a:schemeClr val="bg1"/>
                </a:solidFill>
              </a:rPr>
              <a:t>Pavalache</a:t>
            </a:r>
            <a:endParaRPr lang="en-GB" sz="700" dirty="0">
              <a:solidFill>
                <a:schemeClr val="bg1"/>
              </a:solidFill>
            </a:endParaRPr>
          </a:p>
        </p:txBody>
      </p:sp>
      <p:pic>
        <p:nvPicPr>
          <p:cNvPr id="5" name="Picture 4" descr="A close up of a logo&#10;&#10;AI-generated content may be incorrect.">
            <a:extLst>
              <a:ext uri="{FF2B5EF4-FFF2-40B4-BE49-F238E27FC236}">
                <a16:creationId xmlns:a16="http://schemas.microsoft.com/office/drawing/2014/main" id="{5BD7BEFC-A731-82E8-76C5-BA459B53C4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5803887"/>
            <a:ext cx="1680261" cy="880619"/>
          </a:xfrm>
          <a:prstGeom prst="rect">
            <a:avLst/>
          </a:prstGeom>
        </p:spPr>
      </p:pic>
      <p:sp>
        <p:nvSpPr>
          <p:cNvPr id="4" name="Content Placeholder 3">
            <a:extLst>
              <a:ext uri="{FF2B5EF4-FFF2-40B4-BE49-F238E27FC236}">
                <a16:creationId xmlns:a16="http://schemas.microsoft.com/office/drawing/2014/main" id="{2CB2F4D0-6C60-5725-DF1A-F662BCEBF1D8}"/>
              </a:ext>
            </a:extLst>
          </p:cNvPr>
          <p:cNvSpPr>
            <a:spLocks noGrp="1"/>
          </p:cNvSpPr>
          <p:nvPr>
            <p:ph idx="1"/>
          </p:nvPr>
        </p:nvSpPr>
        <p:spPr>
          <a:xfrm>
            <a:off x="134437" y="1700807"/>
            <a:ext cx="3716045" cy="4103079"/>
          </a:xfrm>
        </p:spPr>
        <p:txBody>
          <a:bodyPr>
            <a:noAutofit/>
          </a:bodyPr>
          <a:lstStyle/>
          <a:p>
            <a:r>
              <a:rPr lang="en-GB" sz="1100" dirty="0"/>
              <a:t>Oman's coastline has many cliffs, especially along places like Musandam in the north. The strong waves of the Arabian Sea crash against these cliffs, slowly wearing them away. This process is called </a:t>
            </a:r>
            <a:r>
              <a:rPr lang="en-GB" sz="1100" b="1" dirty="0"/>
              <a:t>erosion</a:t>
            </a:r>
            <a:r>
              <a:rPr lang="en-GB" sz="1100" dirty="0"/>
              <a:t>.</a:t>
            </a:r>
            <a:endParaRPr lang="en-US" sz="1100" dirty="0"/>
          </a:p>
          <a:p>
            <a:r>
              <a:rPr lang="en-GB" sz="1100" dirty="0"/>
              <a:t>As waves hit the base of the cliff, they erode the rock through </a:t>
            </a:r>
            <a:r>
              <a:rPr lang="en-GB" sz="1100" b="1" dirty="0"/>
              <a:t>hydraulic action </a:t>
            </a:r>
            <a:r>
              <a:rPr lang="en-GB" sz="1100" dirty="0"/>
              <a:t>(water forcing air into cracks) and abrasion (waves carrying sand and rocks that scrape against the cliff). Over time, this creates a wave-cut notch, or a small hollow at the base of the cliff.</a:t>
            </a:r>
            <a:endParaRPr lang="en-US" sz="1100" dirty="0"/>
          </a:p>
          <a:p>
            <a:r>
              <a:rPr lang="en-GB" sz="1100" dirty="0"/>
              <a:t>As erosion continues, the notch gets bigger and deeper. The cliff above is left with less support and becomes weaker.</a:t>
            </a:r>
            <a:endParaRPr lang="en-US" sz="1100" dirty="0"/>
          </a:p>
          <a:p>
            <a:r>
              <a:rPr lang="en-GB" sz="1100" dirty="0"/>
              <a:t>Eventually, the unsupported rock at the top becomes too heavy and collapses into the sea. This sends large chunks of rock crashing down, which are then broken up by the waves.</a:t>
            </a:r>
            <a:endParaRPr lang="en-US" sz="1100" dirty="0"/>
          </a:p>
          <a:p>
            <a:r>
              <a:rPr lang="en-GB" sz="1100" dirty="0"/>
              <a:t>After many cycles of erosion and collapse, the cliff slowly retreats inland. The eroded rock is washed away, leaving behind a flat, rocky surface where the cliff used to be. This is called a </a:t>
            </a:r>
            <a:r>
              <a:rPr lang="en-GB" sz="1100" b="1" dirty="0"/>
              <a:t>wave-cut platform</a:t>
            </a:r>
            <a:r>
              <a:rPr lang="en-GB" sz="1100" dirty="0"/>
              <a:t>.</a:t>
            </a:r>
            <a:endParaRPr lang="en-US" sz="1100" dirty="0"/>
          </a:p>
          <a:p>
            <a:endParaRPr lang="en-GB" sz="1100" dirty="0"/>
          </a:p>
        </p:txBody>
      </p:sp>
    </p:spTree>
    <p:extLst>
      <p:ext uri="{BB962C8B-B14F-4D97-AF65-F5344CB8AC3E}">
        <p14:creationId xmlns:p14="http://schemas.microsoft.com/office/powerpoint/2010/main" val="2467067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5C1A5-958F-4A60-E4B4-B6C2B1E7C9B7}"/>
              </a:ext>
            </a:extLst>
          </p:cNvPr>
          <p:cNvSpPr>
            <a:spLocks noGrp="1"/>
          </p:cNvSpPr>
          <p:nvPr>
            <p:ph type="title"/>
          </p:nvPr>
        </p:nvSpPr>
        <p:spPr/>
        <p:txBody>
          <a:bodyPr>
            <a:normAutofit/>
          </a:bodyPr>
          <a:lstStyle/>
          <a:p>
            <a:r>
              <a:rPr lang="en-GB" sz="3300" b="1" dirty="0"/>
              <a:t>Group 3: Physical (mechanical) weathering</a:t>
            </a:r>
            <a:endParaRPr lang="en-GB" b="1" dirty="0"/>
          </a:p>
        </p:txBody>
      </p:sp>
      <p:pic>
        <p:nvPicPr>
          <p:cNvPr id="5" name="Content Placeholder 4" descr="A person walking on a beach&#10;&#10;AI-generated content may be incorrect.">
            <a:extLst>
              <a:ext uri="{FF2B5EF4-FFF2-40B4-BE49-F238E27FC236}">
                <a16:creationId xmlns:a16="http://schemas.microsoft.com/office/drawing/2014/main" id="{DC1B81DC-2577-86E9-D15A-D5F3511BE60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11760" y="1988840"/>
            <a:ext cx="6050182" cy="4032447"/>
          </a:xfrm>
        </p:spPr>
      </p:pic>
      <p:pic>
        <p:nvPicPr>
          <p:cNvPr id="6" name="Picture 5" descr="A close up of a logo&#10;&#10;AI-generated content may be incorrect.">
            <a:extLst>
              <a:ext uri="{FF2B5EF4-FFF2-40B4-BE49-F238E27FC236}">
                <a16:creationId xmlns:a16="http://schemas.microsoft.com/office/drawing/2014/main" id="{7DFC3772-1FF0-D4F5-7613-8BAD57550C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437" y="5502951"/>
            <a:ext cx="1982299" cy="1038916"/>
          </a:xfrm>
          <a:prstGeom prst="rect">
            <a:avLst/>
          </a:prstGeom>
        </p:spPr>
      </p:pic>
      <p:sp>
        <p:nvSpPr>
          <p:cNvPr id="7" name="TextBox 6">
            <a:extLst>
              <a:ext uri="{FF2B5EF4-FFF2-40B4-BE49-F238E27FC236}">
                <a16:creationId xmlns:a16="http://schemas.microsoft.com/office/drawing/2014/main" id="{4DD448A3-A628-7D4A-8839-3AD8BB36A49E}"/>
              </a:ext>
            </a:extLst>
          </p:cNvPr>
          <p:cNvSpPr txBox="1"/>
          <p:nvPr/>
        </p:nvSpPr>
        <p:spPr>
          <a:xfrm>
            <a:off x="2453024" y="5821232"/>
            <a:ext cx="2118976" cy="200055"/>
          </a:xfrm>
          <a:prstGeom prst="rect">
            <a:avLst/>
          </a:prstGeom>
          <a:noFill/>
        </p:spPr>
        <p:txBody>
          <a:bodyPr wrap="square" rtlCol="0">
            <a:spAutoFit/>
          </a:bodyPr>
          <a:lstStyle/>
          <a:p>
            <a:r>
              <a:rPr lang="en-GB" sz="700" dirty="0">
                <a:solidFill>
                  <a:schemeClr val="bg1"/>
                </a:solidFill>
              </a:rPr>
              <a:t>Photo credit: Ana-Maria </a:t>
            </a:r>
            <a:r>
              <a:rPr lang="en-GB" sz="700" dirty="0" err="1">
                <a:solidFill>
                  <a:schemeClr val="bg1"/>
                </a:solidFill>
              </a:rPr>
              <a:t>Pavalache</a:t>
            </a:r>
            <a:endParaRPr lang="en-GB" sz="700" dirty="0">
              <a:solidFill>
                <a:schemeClr val="bg1"/>
              </a:solidFill>
            </a:endParaRPr>
          </a:p>
        </p:txBody>
      </p:sp>
      <p:sp>
        <p:nvSpPr>
          <p:cNvPr id="8" name="TextBox 7">
            <a:extLst>
              <a:ext uri="{FF2B5EF4-FFF2-40B4-BE49-F238E27FC236}">
                <a16:creationId xmlns:a16="http://schemas.microsoft.com/office/drawing/2014/main" id="{28E3589C-99C0-B1C5-32F5-018F848D09DB}"/>
              </a:ext>
            </a:extLst>
          </p:cNvPr>
          <p:cNvSpPr txBox="1"/>
          <p:nvPr/>
        </p:nvSpPr>
        <p:spPr>
          <a:xfrm>
            <a:off x="213437" y="1988840"/>
            <a:ext cx="1982299" cy="1600438"/>
          </a:xfrm>
          <a:prstGeom prst="rect">
            <a:avLst/>
          </a:prstGeom>
          <a:noFill/>
        </p:spPr>
        <p:txBody>
          <a:bodyPr wrap="square" rtlCol="0">
            <a:spAutoFit/>
          </a:bodyPr>
          <a:lstStyle/>
          <a:p>
            <a:r>
              <a:rPr lang="en-GB" sz="1400" b="1" dirty="0"/>
              <a:t>Wind-driven</a:t>
            </a:r>
            <a:r>
              <a:rPr lang="en-GB" sz="1400" dirty="0"/>
              <a:t> (Aeolian) weathering is a type of physical weathering where strong winds carry sand and dust which erodes the coastline.  </a:t>
            </a:r>
          </a:p>
        </p:txBody>
      </p:sp>
      <p:sp>
        <p:nvSpPr>
          <p:cNvPr id="9" name="TextBox 8">
            <a:extLst>
              <a:ext uri="{FF2B5EF4-FFF2-40B4-BE49-F238E27FC236}">
                <a16:creationId xmlns:a16="http://schemas.microsoft.com/office/drawing/2014/main" id="{44055309-3045-2CA7-9A56-74A35C5CC221}"/>
              </a:ext>
            </a:extLst>
          </p:cNvPr>
          <p:cNvSpPr txBox="1"/>
          <p:nvPr/>
        </p:nvSpPr>
        <p:spPr>
          <a:xfrm>
            <a:off x="3419872" y="6058161"/>
            <a:ext cx="5256583" cy="523220"/>
          </a:xfrm>
          <a:prstGeom prst="rect">
            <a:avLst/>
          </a:prstGeom>
          <a:noFill/>
        </p:spPr>
        <p:txBody>
          <a:bodyPr wrap="square" rtlCol="0">
            <a:spAutoFit/>
          </a:bodyPr>
          <a:lstStyle/>
          <a:p>
            <a:r>
              <a:rPr lang="en-GB" sz="1400" dirty="0"/>
              <a:t>Sand laden winds act like sandpaper smoothing and pitting the cliff surface in a process called </a:t>
            </a:r>
            <a:r>
              <a:rPr lang="en-GB" sz="1400" b="1" dirty="0"/>
              <a:t>abrasion. </a:t>
            </a:r>
            <a:r>
              <a:rPr lang="en-GB" sz="1400" dirty="0"/>
              <a:t> </a:t>
            </a:r>
          </a:p>
        </p:txBody>
      </p:sp>
      <p:cxnSp>
        <p:nvCxnSpPr>
          <p:cNvPr id="11" name="Straight Arrow Connector 10">
            <a:extLst>
              <a:ext uri="{FF2B5EF4-FFF2-40B4-BE49-F238E27FC236}">
                <a16:creationId xmlns:a16="http://schemas.microsoft.com/office/drawing/2014/main" id="{355ACBBB-F813-88DF-7D57-82254C3DD212}"/>
              </a:ext>
            </a:extLst>
          </p:cNvPr>
          <p:cNvCxnSpPr>
            <a:stCxn id="5" idx="2"/>
          </p:cNvCxnSpPr>
          <p:nvPr/>
        </p:nvCxnSpPr>
        <p:spPr>
          <a:xfrm flipH="1" flipV="1">
            <a:off x="4139952" y="3258248"/>
            <a:ext cx="1296899" cy="2763039"/>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12" name="TextBox 11">
            <a:extLst>
              <a:ext uri="{FF2B5EF4-FFF2-40B4-BE49-F238E27FC236}">
                <a16:creationId xmlns:a16="http://schemas.microsoft.com/office/drawing/2014/main" id="{2C51AEB9-DECD-ECBA-3FB8-2EFB9CCD2108}"/>
              </a:ext>
            </a:extLst>
          </p:cNvPr>
          <p:cNvSpPr txBox="1"/>
          <p:nvPr/>
        </p:nvSpPr>
        <p:spPr>
          <a:xfrm>
            <a:off x="191014" y="3949318"/>
            <a:ext cx="1872208" cy="1169551"/>
          </a:xfrm>
          <a:prstGeom prst="rect">
            <a:avLst/>
          </a:prstGeom>
          <a:noFill/>
        </p:spPr>
        <p:txBody>
          <a:bodyPr wrap="square" rtlCol="0">
            <a:spAutoFit/>
          </a:bodyPr>
          <a:lstStyle/>
          <a:p>
            <a:r>
              <a:rPr lang="en-GB" sz="1400" dirty="0"/>
              <a:t>Coastlines like those on </a:t>
            </a:r>
            <a:r>
              <a:rPr lang="en-GB" sz="1400" b="1" dirty="0"/>
              <a:t>Masirah Island </a:t>
            </a:r>
            <a:r>
              <a:rPr lang="en-GB" sz="1400" dirty="0"/>
              <a:t>are greatly affected by this type of weathering. </a:t>
            </a:r>
          </a:p>
        </p:txBody>
      </p:sp>
    </p:spTree>
    <p:extLst>
      <p:ext uri="{BB962C8B-B14F-4D97-AF65-F5344CB8AC3E}">
        <p14:creationId xmlns:p14="http://schemas.microsoft.com/office/powerpoint/2010/main" val="3769778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114FF-E91E-A420-12BC-B0A116278E85}"/>
              </a:ext>
            </a:extLst>
          </p:cNvPr>
          <p:cNvSpPr>
            <a:spLocks noGrp="1"/>
          </p:cNvSpPr>
          <p:nvPr>
            <p:ph type="title"/>
          </p:nvPr>
        </p:nvSpPr>
        <p:spPr/>
        <p:txBody>
          <a:bodyPr/>
          <a:lstStyle/>
          <a:p>
            <a:r>
              <a:rPr lang="en-GB" sz="3300" b="1" dirty="0"/>
              <a:t>Group 4: Beaches (deposition)</a:t>
            </a:r>
            <a:endParaRPr lang="en-GB" b="1" dirty="0"/>
          </a:p>
        </p:txBody>
      </p:sp>
      <p:pic>
        <p:nvPicPr>
          <p:cNvPr id="5" name="Content Placeholder 4">
            <a:extLst>
              <a:ext uri="{FF2B5EF4-FFF2-40B4-BE49-F238E27FC236}">
                <a16:creationId xmlns:a16="http://schemas.microsoft.com/office/drawing/2014/main" id="{FD73114E-7564-03D6-9CF5-06DE7FA5479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2021331" y="1999367"/>
            <a:ext cx="4402890" cy="3302168"/>
          </a:xfrm>
        </p:spPr>
      </p:pic>
      <p:pic>
        <p:nvPicPr>
          <p:cNvPr id="6" name="Picture 5" descr="A close up of a logo&#10;&#10;AI-generated content may be incorrect.">
            <a:extLst>
              <a:ext uri="{FF2B5EF4-FFF2-40B4-BE49-F238E27FC236}">
                <a16:creationId xmlns:a16="http://schemas.microsoft.com/office/drawing/2014/main" id="{62E31318-7CA5-C966-3581-2A2A822322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437" y="5502951"/>
            <a:ext cx="1982299" cy="1038916"/>
          </a:xfrm>
          <a:prstGeom prst="rect">
            <a:avLst/>
          </a:prstGeom>
        </p:spPr>
      </p:pic>
      <p:sp>
        <p:nvSpPr>
          <p:cNvPr id="7" name="TextBox 6">
            <a:extLst>
              <a:ext uri="{FF2B5EF4-FFF2-40B4-BE49-F238E27FC236}">
                <a16:creationId xmlns:a16="http://schemas.microsoft.com/office/drawing/2014/main" id="{51AD1417-F7EA-B761-E2BF-834B86561EEF}"/>
              </a:ext>
            </a:extLst>
          </p:cNvPr>
          <p:cNvSpPr txBox="1"/>
          <p:nvPr/>
        </p:nvSpPr>
        <p:spPr>
          <a:xfrm>
            <a:off x="2038496" y="5057945"/>
            <a:ext cx="2118976" cy="200055"/>
          </a:xfrm>
          <a:prstGeom prst="rect">
            <a:avLst/>
          </a:prstGeom>
          <a:noFill/>
        </p:spPr>
        <p:txBody>
          <a:bodyPr wrap="square" rtlCol="0">
            <a:spAutoFit/>
          </a:bodyPr>
          <a:lstStyle/>
          <a:p>
            <a:r>
              <a:rPr lang="en-GB" sz="700" dirty="0">
                <a:solidFill>
                  <a:schemeClr val="bg1"/>
                </a:solidFill>
              </a:rPr>
              <a:t>Photo credit: Ana-Maria </a:t>
            </a:r>
            <a:r>
              <a:rPr lang="en-GB" sz="700" dirty="0" err="1">
                <a:solidFill>
                  <a:schemeClr val="bg1"/>
                </a:solidFill>
              </a:rPr>
              <a:t>Pavalache</a:t>
            </a:r>
            <a:endParaRPr lang="en-GB" sz="700" dirty="0">
              <a:solidFill>
                <a:schemeClr val="bg1"/>
              </a:solidFill>
            </a:endParaRPr>
          </a:p>
        </p:txBody>
      </p:sp>
      <p:sp>
        <p:nvSpPr>
          <p:cNvPr id="9" name="TextBox 8">
            <a:extLst>
              <a:ext uri="{FF2B5EF4-FFF2-40B4-BE49-F238E27FC236}">
                <a16:creationId xmlns:a16="http://schemas.microsoft.com/office/drawing/2014/main" id="{444FC3B6-5BB5-7D04-ACE3-0FD251ED9953}"/>
              </a:ext>
            </a:extLst>
          </p:cNvPr>
          <p:cNvSpPr txBox="1"/>
          <p:nvPr/>
        </p:nvSpPr>
        <p:spPr>
          <a:xfrm>
            <a:off x="107503" y="3809364"/>
            <a:ext cx="1728193" cy="830997"/>
          </a:xfrm>
          <a:prstGeom prst="rect">
            <a:avLst/>
          </a:prstGeom>
          <a:noFill/>
        </p:spPr>
        <p:txBody>
          <a:bodyPr wrap="square">
            <a:spAutoFit/>
          </a:bodyPr>
          <a:lstStyle/>
          <a:p>
            <a:pPr algn="just"/>
            <a:r>
              <a:rPr lang="en-GB" sz="1200" b="1" dirty="0"/>
              <a:t>Storms</a:t>
            </a:r>
            <a:r>
              <a:rPr lang="en-GB" sz="1200" dirty="0"/>
              <a:t> and </a:t>
            </a:r>
            <a:r>
              <a:rPr lang="en-GB" sz="1200" b="1" dirty="0"/>
              <a:t>strong waves </a:t>
            </a:r>
            <a:r>
              <a:rPr lang="en-GB" sz="1200" dirty="0"/>
              <a:t>can wash away parts of the beach or bring in new material.</a:t>
            </a:r>
          </a:p>
        </p:txBody>
      </p:sp>
      <p:sp>
        <p:nvSpPr>
          <p:cNvPr id="14" name="TextBox 13">
            <a:extLst>
              <a:ext uri="{FF2B5EF4-FFF2-40B4-BE49-F238E27FC236}">
                <a16:creationId xmlns:a16="http://schemas.microsoft.com/office/drawing/2014/main" id="{4AB92A56-B2C0-FE0E-37E9-B7D808432F7C}"/>
              </a:ext>
            </a:extLst>
          </p:cNvPr>
          <p:cNvSpPr txBox="1"/>
          <p:nvPr/>
        </p:nvSpPr>
        <p:spPr>
          <a:xfrm>
            <a:off x="1835696" y="1342509"/>
            <a:ext cx="4752528" cy="646331"/>
          </a:xfrm>
          <a:prstGeom prst="rect">
            <a:avLst/>
          </a:prstGeom>
          <a:solidFill>
            <a:schemeClr val="bg1"/>
          </a:solidFill>
        </p:spPr>
        <p:txBody>
          <a:bodyPr wrap="square">
            <a:spAutoFit/>
          </a:bodyPr>
          <a:lstStyle/>
          <a:p>
            <a:pPr algn="just">
              <a:buNone/>
            </a:pPr>
            <a:r>
              <a:rPr lang="en-GB" sz="1200" dirty="0"/>
              <a:t>Waves carry things like </a:t>
            </a:r>
            <a:r>
              <a:rPr lang="en-GB" sz="1200" b="1" dirty="0"/>
              <a:t>sand, pebbles, and shells </a:t>
            </a:r>
            <a:r>
              <a:rPr lang="en-GB" sz="1200" dirty="0"/>
              <a:t>from the ocean onto the shore.</a:t>
            </a:r>
          </a:p>
          <a:p>
            <a:pPr algn="just"/>
            <a:r>
              <a:rPr lang="en-GB" sz="1200" dirty="0"/>
              <a:t>These materials come from eroded rocks, coral, and other sources.</a:t>
            </a:r>
          </a:p>
        </p:txBody>
      </p:sp>
      <p:sp>
        <p:nvSpPr>
          <p:cNvPr id="16" name="TextBox 15">
            <a:extLst>
              <a:ext uri="{FF2B5EF4-FFF2-40B4-BE49-F238E27FC236}">
                <a16:creationId xmlns:a16="http://schemas.microsoft.com/office/drawing/2014/main" id="{8EB5B31B-7339-37C1-03F3-F1307AA9EFE4}"/>
              </a:ext>
            </a:extLst>
          </p:cNvPr>
          <p:cNvSpPr txBox="1"/>
          <p:nvPr/>
        </p:nvSpPr>
        <p:spPr>
          <a:xfrm>
            <a:off x="6504607" y="2003356"/>
            <a:ext cx="2634432" cy="1384995"/>
          </a:xfrm>
          <a:prstGeom prst="rect">
            <a:avLst/>
          </a:prstGeom>
          <a:noFill/>
        </p:spPr>
        <p:txBody>
          <a:bodyPr wrap="square">
            <a:spAutoFit/>
          </a:bodyPr>
          <a:lstStyle/>
          <a:p>
            <a:pPr algn="just">
              <a:buNone/>
            </a:pPr>
            <a:r>
              <a:rPr lang="en-GB" sz="1200" dirty="0"/>
              <a:t>When waves lose energy (usually in sheltered areas like bays), they drop the sand and pebbles they were carrying.</a:t>
            </a:r>
          </a:p>
          <a:p>
            <a:pPr algn="just"/>
            <a:r>
              <a:rPr lang="en-GB" sz="1200" dirty="0"/>
              <a:t>This process is called </a:t>
            </a:r>
            <a:r>
              <a:rPr lang="en-GB" sz="1200" b="1" dirty="0"/>
              <a:t>deposition</a:t>
            </a:r>
            <a:r>
              <a:rPr lang="en-GB" sz="1200" dirty="0"/>
              <a:t>—it helps build up the beach over time an example is Sharbathat Beach. </a:t>
            </a:r>
          </a:p>
        </p:txBody>
      </p:sp>
      <p:sp>
        <p:nvSpPr>
          <p:cNvPr id="18" name="TextBox 17">
            <a:extLst>
              <a:ext uri="{FF2B5EF4-FFF2-40B4-BE49-F238E27FC236}">
                <a16:creationId xmlns:a16="http://schemas.microsoft.com/office/drawing/2014/main" id="{28057A03-A40D-204D-B43A-8B309736694E}"/>
              </a:ext>
            </a:extLst>
          </p:cNvPr>
          <p:cNvSpPr txBox="1"/>
          <p:nvPr/>
        </p:nvSpPr>
        <p:spPr>
          <a:xfrm>
            <a:off x="6527824" y="3803556"/>
            <a:ext cx="2634432" cy="1384995"/>
          </a:xfrm>
          <a:prstGeom prst="rect">
            <a:avLst/>
          </a:prstGeom>
          <a:noFill/>
        </p:spPr>
        <p:txBody>
          <a:bodyPr wrap="square">
            <a:spAutoFit/>
          </a:bodyPr>
          <a:lstStyle/>
          <a:p>
            <a:pPr algn="just">
              <a:buNone/>
            </a:pPr>
            <a:r>
              <a:rPr lang="en-GB" sz="1200" dirty="0"/>
              <a:t>Strong waves </a:t>
            </a:r>
            <a:r>
              <a:rPr lang="en-GB" sz="1200" b="1" dirty="0"/>
              <a:t>(destructive waves)</a:t>
            </a:r>
            <a:r>
              <a:rPr lang="en-GB" sz="1200" dirty="0"/>
              <a:t> carry large rocks and pebbles, creating rocky or pebble-covered beaches.</a:t>
            </a:r>
          </a:p>
          <a:p>
            <a:pPr algn="just"/>
            <a:r>
              <a:rPr lang="en-GB" sz="1200" dirty="0"/>
              <a:t>Gentler waves </a:t>
            </a:r>
            <a:r>
              <a:rPr lang="en-GB" sz="1200" b="1" dirty="0"/>
              <a:t>(constructive waves)</a:t>
            </a:r>
            <a:r>
              <a:rPr lang="en-GB" sz="1200" dirty="0"/>
              <a:t> bring finer sand and create sandy beaches.</a:t>
            </a:r>
          </a:p>
        </p:txBody>
      </p:sp>
      <p:sp>
        <p:nvSpPr>
          <p:cNvPr id="20" name="TextBox 19">
            <a:extLst>
              <a:ext uri="{FF2B5EF4-FFF2-40B4-BE49-F238E27FC236}">
                <a16:creationId xmlns:a16="http://schemas.microsoft.com/office/drawing/2014/main" id="{86EEBA53-247B-D979-14A6-2B7E677B94C4}"/>
              </a:ext>
            </a:extLst>
          </p:cNvPr>
          <p:cNvSpPr txBox="1"/>
          <p:nvPr/>
        </p:nvSpPr>
        <p:spPr>
          <a:xfrm>
            <a:off x="2555776" y="5414519"/>
            <a:ext cx="4610100" cy="646331"/>
          </a:xfrm>
          <a:prstGeom prst="rect">
            <a:avLst/>
          </a:prstGeom>
          <a:noFill/>
        </p:spPr>
        <p:txBody>
          <a:bodyPr wrap="square">
            <a:spAutoFit/>
          </a:bodyPr>
          <a:lstStyle/>
          <a:p>
            <a:pPr algn="just">
              <a:buNone/>
            </a:pPr>
            <a:r>
              <a:rPr lang="en-GB" sz="1200" dirty="0"/>
              <a:t>The </a:t>
            </a:r>
            <a:r>
              <a:rPr lang="en-GB" sz="1200" b="1" dirty="0"/>
              <a:t>tide</a:t>
            </a:r>
            <a:r>
              <a:rPr lang="en-GB" sz="1200" dirty="0"/>
              <a:t> moves in and out twice a day, shifting sand and stones around. </a:t>
            </a:r>
            <a:r>
              <a:rPr lang="en-GB" sz="1200" b="1" dirty="0"/>
              <a:t>Longshore drift</a:t>
            </a:r>
            <a:r>
              <a:rPr lang="en-GB" sz="1200" dirty="0"/>
              <a:t>, a transportation process move material along the coast by wave action, helps shape the beach.</a:t>
            </a:r>
          </a:p>
        </p:txBody>
      </p:sp>
      <p:sp>
        <p:nvSpPr>
          <p:cNvPr id="22" name="TextBox 21">
            <a:extLst>
              <a:ext uri="{FF2B5EF4-FFF2-40B4-BE49-F238E27FC236}">
                <a16:creationId xmlns:a16="http://schemas.microsoft.com/office/drawing/2014/main" id="{C305175C-6895-E4F3-8AEE-50809B10DE5C}"/>
              </a:ext>
            </a:extLst>
          </p:cNvPr>
          <p:cNvSpPr txBox="1"/>
          <p:nvPr/>
        </p:nvSpPr>
        <p:spPr>
          <a:xfrm>
            <a:off x="107503" y="2306724"/>
            <a:ext cx="1728193" cy="830997"/>
          </a:xfrm>
          <a:prstGeom prst="rect">
            <a:avLst/>
          </a:prstGeom>
          <a:noFill/>
        </p:spPr>
        <p:txBody>
          <a:bodyPr wrap="square">
            <a:spAutoFit/>
          </a:bodyPr>
          <a:lstStyle/>
          <a:p>
            <a:pPr algn="just"/>
            <a:r>
              <a:rPr lang="en-GB" sz="1200" b="1" dirty="0"/>
              <a:t>Seaweed</a:t>
            </a:r>
            <a:r>
              <a:rPr lang="en-GB" sz="1200" dirty="0"/>
              <a:t> and </a:t>
            </a:r>
            <a:r>
              <a:rPr lang="en-GB" sz="1200" b="1" dirty="0"/>
              <a:t>plant roots </a:t>
            </a:r>
            <a:r>
              <a:rPr lang="en-GB" sz="1200" dirty="0"/>
              <a:t>hold the sand in place, stopping it from washing away.</a:t>
            </a:r>
          </a:p>
        </p:txBody>
      </p:sp>
    </p:spTree>
    <p:extLst>
      <p:ext uri="{BB962C8B-B14F-4D97-AF65-F5344CB8AC3E}">
        <p14:creationId xmlns:p14="http://schemas.microsoft.com/office/powerpoint/2010/main" val="837424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34CB3-2D0F-39F7-8377-D77A49511787}"/>
              </a:ext>
            </a:extLst>
          </p:cNvPr>
          <p:cNvSpPr>
            <a:spLocks noGrp="1"/>
          </p:cNvSpPr>
          <p:nvPr>
            <p:ph type="title"/>
          </p:nvPr>
        </p:nvSpPr>
        <p:spPr/>
        <p:txBody>
          <a:bodyPr/>
          <a:lstStyle/>
          <a:p>
            <a:r>
              <a:rPr lang="en-GB" sz="3300" b="1" dirty="0"/>
              <a:t>Group 5: Longshore Drift (transportation)</a:t>
            </a:r>
            <a:endParaRPr lang="en-GB" b="1" dirty="0"/>
          </a:p>
        </p:txBody>
      </p:sp>
      <p:cxnSp>
        <p:nvCxnSpPr>
          <p:cNvPr id="5" name="Straight Arrow Connector 4">
            <a:extLst>
              <a:ext uri="{FF2B5EF4-FFF2-40B4-BE49-F238E27FC236}">
                <a16:creationId xmlns:a16="http://schemas.microsoft.com/office/drawing/2014/main" id="{2891D569-32BC-596D-3BBD-7A7FE3E871FC}"/>
              </a:ext>
            </a:extLst>
          </p:cNvPr>
          <p:cNvCxnSpPr/>
          <p:nvPr/>
        </p:nvCxnSpPr>
        <p:spPr>
          <a:xfrm flipV="1">
            <a:off x="1022465" y="2914650"/>
            <a:ext cx="1197033" cy="1758142"/>
          </a:xfrm>
          <a:prstGeom prst="straightConnector1">
            <a:avLst/>
          </a:prstGeom>
          <a:ln w="38100">
            <a:solidFill>
              <a:srgbClr val="F54C00"/>
            </a:solidFill>
            <a:tailEnd type="triangle"/>
          </a:ln>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CE0FD5FE-8992-969F-05E8-9F0DA1C506FF}"/>
              </a:ext>
            </a:extLst>
          </p:cNvPr>
          <p:cNvCxnSpPr/>
          <p:nvPr/>
        </p:nvCxnSpPr>
        <p:spPr>
          <a:xfrm flipV="1">
            <a:off x="3131819" y="2914650"/>
            <a:ext cx="1197033" cy="1758142"/>
          </a:xfrm>
          <a:prstGeom prst="straightConnector1">
            <a:avLst/>
          </a:prstGeom>
          <a:ln w="38100">
            <a:solidFill>
              <a:srgbClr val="F54C00"/>
            </a:solidFill>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59828B4C-D8A7-1577-64C1-CCC90CDBC118}"/>
              </a:ext>
            </a:extLst>
          </p:cNvPr>
          <p:cNvCxnSpPr/>
          <p:nvPr/>
        </p:nvCxnSpPr>
        <p:spPr>
          <a:xfrm flipV="1">
            <a:off x="5151812" y="2914650"/>
            <a:ext cx="1197033" cy="1758142"/>
          </a:xfrm>
          <a:prstGeom prst="straightConnector1">
            <a:avLst/>
          </a:prstGeom>
          <a:ln w="38100">
            <a:solidFill>
              <a:srgbClr val="F54C00"/>
            </a:solidFill>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EF490DD6-772C-114C-0F2B-76FD06489C05}"/>
              </a:ext>
            </a:extLst>
          </p:cNvPr>
          <p:cNvCxnSpPr>
            <a:cxnSpLocks/>
          </p:cNvCxnSpPr>
          <p:nvPr/>
        </p:nvCxnSpPr>
        <p:spPr>
          <a:xfrm>
            <a:off x="2406529" y="2914650"/>
            <a:ext cx="2073" cy="1758142"/>
          </a:xfrm>
          <a:prstGeom prst="straightConnector1">
            <a:avLst/>
          </a:prstGeom>
          <a:ln w="38100">
            <a:solidFill>
              <a:srgbClr val="F54C00"/>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DB9CEA35-A4F8-BE1D-B4F8-75D9787266DB}"/>
              </a:ext>
            </a:extLst>
          </p:cNvPr>
          <p:cNvCxnSpPr>
            <a:cxnSpLocks/>
          </p:cNvCxnSpPr>
          <p:nvPr/>
        </p:nvCxnSpPr>
        <p:spPr>
          <a:xfrm flipH="1">
            <a:off x="4427562" y="2914650"/>
            <a:ext cx="50907" cy="1758142"/>
          </a:xfrm>
          <a:prstGeom prst="straightConnector1">
            <a:avLst/>
          </a:prstGeom>
          <a:ln w="38100">
            <a:solidFill>
              <a:srgbClr val="F54C00"/>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C3675F02-3FC1-D9A4-DD97-B5760202C624}"/>
              </a:ext>
            </a:extLst>
          </p:cNvPr>
          <p:cNvCxnSpPr>
            <a:cxnSpLocks/>
          </p:cNvCxnSpPr>
          <p:nvPr/>
        </p:nvCxnSpPr>
        <p:spPr>
          <a:xfrm>
            <a:off x="6496388" y="2914648"/>
            <a:ext cx="0" cy="1758143"/>
          </a:xfrm>
          <a:prstGeom prst="straightConnector1">
            <a:avLst/>
          </a:prstGeom>
          <a:ln w="38100">
            <a:solidFill>
              <a:srgbClr val="F54C00"/>
            </a:solidFill>
            <a:tailEnd type="triangle"/>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6BBDE2A5-70DD-FE33-9725-259B53AA7CE5}"/>
              </a:ext>
            </a:extLst>
          </p:cNvPr>
          <p:cNvSpPr txBox="1"/>
          <p:nvPr/>
        </p:nvSpPr>
        <p:spPr>
          <a:xfrm>
            <a:off x="2138992" y="5209428"/>
            <a:ext cx="2572878" cy="1015663"/>
          </a:xfrm>
          <a:prstGeom prst="rect">
            <a:avLst/>
          </a:prstGeom>
          <a:noFill/>
        </p:spPr>
        <p:txBody>
          <a:bodyPr wrap="square">
            <a:spAutoFit/>
          </a:bodyPr>
          <a:lstStyle/>
          <a:p>
            <a:pPr algn="just"/>
            <a:r>
              <a:rPr lang="en-GB" sz="1200" dirty="0"/>
              <a:t>1. Prevailing southerly winds, especially during the monsoon season (Khareef) in the south, push waves towards the shore at an angle.</a:t>
            </a:r>
          </a:p>
        </p:txBody>
      </p:sp>
      <p:sp>
        <p:nvSpPr>
          <p:cNvPr id="20" name="TextBox 19">
            <a:extLst>
              <a:ext uri="{FF2B5EF4-FFF2-40B4-BE49-F238E27FC236}">
                <a16:creationId xmlns:a16="http://schemas.microsoft.com/office/drawing/2014/main" id="{F0BF0D50-C832-18F9-A47C-D956F9516580}"/>
              </a:ext>
            </a:extLst>
          </p:cNvPr>
          <p:cNvSpPr txBox="1"/>
          <p:nvPr/>
        </p:nvSpPr>
        <p:spPr>
          <a:xfrm>
            <a:off x="220570" y="1983962"/>
            <a:ext cx="3997856" cy="646331"/>
          </a:xfrm>
          <a:prstGeom prst="rect">
            <a:avLst/>
          </a:prstGeom>
          <a:noFill/>
        </p:spPr>
        <p:txBody>
          <a:bodyPr wrap="square">
            <a:spAutoFit/>
          </a:bodyPr>
          <a:lstStyle/>
          <a:p>
            <a:pPr algn="just"/>
            <a:r>
              <a:rPr lang="en-GB" sz="1200" dirty="0"/>
              <a:t>2. When a wave reaches the shore, it carries sand and pebbles up the beach in the same direction as the wave. This movement of water up the beach is called </a:t>
            </a:r>
            <a:r>
              <a:rPr lang="en-GB" sz="1200" b="1" dirty="0"/>
              <a:t>swash</a:t>
            </a:r>
            <a:r>
              <a:rPr lang="en-GB" sz="1200" dirty="0"/>
              <a:t>.</a:t>
            </a:r>
          </a:p>
        </p:txBody>
      </p:sp>
      <p:sp>
        <p:nvSpPr>
          <p:cNvPr id="22" name="TextBox 21">
            <a:extLst>
              <a:ext uri="{FF2B5EF4-FFF2-40B4-BE49-F238E27FC236}">
                <a16:creationId xmlns:a16="http://schemas.microsoft.com/office/drawing/2014/main" id="{448D94EE-109F-F512-A335-6CC75CB868FC}"/>
              </a:ext>
            </a:extLst>
          </p:cNvPr>
          <p:cNvSpPr txBox="1"/>
          <p:nvPr/>
        </p:nvSpPr>
        <p:spPr>
          <a:xfrm>
            <a:off x="4577180" y="1954170"/>
            <a:ext cx="4171284" cy="830997"/>
          </a:xfrm>
          <a:prstGeom prst="rect">
            <a:avLst/>
          </a:prstGeom>
          <a:noFill/>
        </p:spPr>
        <p:txBody>
          <a:bodyPr wrap="square">
            <a:spAutoFit/>
          </a:bodyPr>
          <a:lstStyle/>
          <a:p>
            <a:pPr algn="just"/>
            <a:r>
              <a:rPr lang="en-GB" sz="1200" dirty="0"/>
              <a:t>3. Once the wave loses energy, the water flows back down the beach towards the sea due to gravity. This movement is called </a:t>
            </a:r>
            <a:r>
              <a:rPr lang="en-GB" sz="1200" b="1" dirty="0"/>
              <a:t>backwash</a:t>
            </a:r>
            <a:r>
              <a:rPr lang="en-GB" sz="1200" dirty="0"/>
              <a:t>. Unlike the swash, the backwash moves straight down the beach, at a 90-degree angle.</a:t>
            </a:r>
          </a:p>
        </p:txBody>
      </p:sp>
      <p:sp>
        <p:nvSpPr>
          <p:cNvPr id="24" name="TextBox 23">
            <a:extLst>
              <a:ext uri="{FF2B5EF4-FFF2-40B4-BE49-F238E27FC236}">
                <a16:creationId xmlns:a16="http://schemas.microsoft.com/office/drawing/2014/main" id="{FA8228FE-6D52-622F-E5DD-15679BE6CC02}"/>
              </a:ext>
            </a:extLst>
          </p:cNvPr>
          <p:cNvSpPr txBox="1"/>
          <p:nvPr/>
        </p:nvSpPr>
        <p:spPr>
          <a:xfrm>
            <a:off x="4992216" y="5091922"/>
            <a:ext cx="3960861" cy="830997"/>
          </a:xfrm>
          <a:prstGeom prst="rect">
            <a:avLst/>
          </a:prstGeom>
          <a:noFill/>
        </p:spPr>
        <p:txBody>
          <a:bodyPr wrap="square">
            <a:spAutoFit/>
          </a:bodyPr>
          <a:lstStyle/>
          <a:p>
            <a:pPr algn="just"/>
            <a:r>
              <a:rPr lang="en-GB" sz="1200" dirty="0"/>
              <a:t>4. Because the swash moves at an angle and the backwash moves straight down, sand and pebbles are slowly transported along the coastline in a zigzag pattern. This process is called </a:t>
            </a:r>
            <a:r>
              <a:rPr lang="en-GB" sz="1200" b="1" dirty="0"/>
              <a:t>longshore drift</a:t>
            </a:r>
            <a:r>
              <a:rPr lang="en-GB" sz="1200" dirty="0"/>
              <a:t>.</a:t>
            </a:r>
          </a:p>
        </p:txBody>
      </p:sp>
      <p:sp>
        <p:nvSpPr>
          <p:cNvPr id="26" name="TextBox 25">
            <a:extLst>
              <a:ext uri="{FF2B5EF4-FFF2-40B4-BE49-F238E27FC236}">
                <a16:creationId xmlns:a16="http://schemas.microsoft.com/office/drawing/2014/main" id="{54A297B6-5550-5DDC-C04F-80C3985459D6}"/>
              </a:ext>
            </a:extLst>
          </p:cNvPr>
          <p:cNvSpPr txBox="1"/>
          <p:nvPr/>
        </p:nvSpPr>
        <p:spPr>
          <a:xfrm>
            <a:off x="6185676" y="6058487"/>
            <a:ext cx="2572878" cy="646331"/>
          </a:xfrm>
          <a:custGeom>
            <a:avLst/>
            <a:gdLst>
              <a:gd name="connsiteX0" fmla="*/ 0 w 2572878"/>
              <a:gd name="connsiteY0" fmla="*/ 0 h 646331"/>
              <a:gd name="connsiteX1" fmla="*/ 566033 w 2572878"/>
              <a:gd name="connsiteY1" fmla="*/ 0 h 646331"/>
              <a:gd name="connsiteX2" fmla="*/ 1209253 w 2572878"/>
              <a:gd name="connsiteY2" fmla="*/ 0 h 646331"/>
              <a:gd name="connsiteX3" fmla="*/ 1903930 w 2572878"/>
              <a:gd name="connsiteY3" fmla="*/ 0 h 646331"/>
              <a:gd name="connsiteX4" fmla="*/ 2572878 w 2572878"/>
              <a:gd name="connsiteY4" fmla="*/ 0 h 646331"/>
              <a:gd name="connsiteX5" fmla="*/ 2572878 w 2572878"/>
              <a:gd name="connsiteY5" fmla="*/ 646331 h 646331"/>
              <a:gd name="connsiteX6" fmla="*/ 1981116 w 2572878"/>
              <a:gd name="connsiteY6" fmla="*/ 646331 h 646331"/>
              <a:gd name="connsiteX7" fmla="*/ 1337897 w 2572878"/>
              <a:gd name="connsiteY7" fmla="*/ 646331 h 646331"/>
              <a:gd name="connsiteX8" fmla="*/ 720406 w 2572878"/>
              <a:gd name="connsiteY8" fmla="*/ 646331 h 646331"/>
              <a:gd name="connsiteX9" fmla="*/ 0 w 2572878"/>
              <a:gd name="connsiteY9" fmla="*/ 646331 h 646331"/>
              <a:gd name="connsiteX10" fmla="*/ 0 w 2572878"/>
              <a:gd name="connsiteY10"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2878" h="646331" extrusionOk="0">
                <a:moveTo>
                  <a:pt x="0" y="0"/>
                </a:moveTo>
                <a:cubicBezTo>
                  <a:pt x="162935" y="19475"/>
                  <a:pt x="340482" y="25451"/>
                  <a:pt x="566033" y="0"/>
                </a:cubicBezTo>
                <a:cubicBezTo>
                  <a:pt x="791584" y="-25451"/>
                  <a:pt x="1051849" y="-18301"/>
                  <a:pt x="1209253" y="0"/>
                </a:cubicBezTo>
                <a:cubicBezTo>
                  <a:pt x="1366657" y="18301"/>
                  <a:pt x="1645546" y="-29384"/>
                  <a:pt x="1903930" y="0"/>
                </a:cubicBezTo>
                <a:cubicBezTo>
                  <a:pt x="2162314" y="29384"/>
                  <a:pt x="2300321" y="19199"/>
                  <a:pt x="2572878" y="0"/>
                </a:cubicBezTo>
                <a:cubicBezTo>
                  <a:pt x="2579310" y="254332"/>
                  <a:pt x="2582703" y="416376"/>
                  <a:pt x="2572878" y="646331"/>
                </a:cubicBezTo>
                <a:cubicBezTo>
                  <a:pt x="2343907" y="652264"/>
                  <a:pt x="2184926" y="621993"/>
                  <a:pt x="1981116" y="646331"/>
                </a:cubicBezTo>
                <a:cubicBezTo>
                  <a:pt x="1777306" y="670669"/>
                  <a:pt x="1616191" y="629393"/>
                  <a:pt x="1337897" y="646331"/>
                </a:cubicBezTo>
                <a:cubicBezTo>
                  <a:pt x="1059603" y="663269"/>
                  <a:pt x="900010" y="625468"/>
                  <a:pt x="720406" y="646331"/>
                </a:cubicBezTo>
                <a:cubicBezTo>
                  <a:pt x="540802" y="667194"/>
                  <a:pt x="197153" y="621145"/>
                  <a:pt x="0" y="646331"/>
                </a:cubicBezTo>
                <a:cubicBezTo>
                  <a:pt x="-14981" y="498636"/>
                  <a:pt x="3960" y="181069"/>
                  <a:pt x="0" y="0"/>
                </a:cubicBezTo>
                <a:close/>
              </a:path>
            </a:pathLst>
          </a:custGeom>
          <a:noFill/>
          <a:ln w="28575">
            <a:solidFill>
              <a:srgbClr val="F54C00"/>
            </a:solidFill>
            <a:extLst>
              <a:ext uri="{C807C97D-BFC1-408E-A445-0C87EB9F89A2}">
                <ask:lineSketchStyleProps xmlns:ask="http://schemas.microsoft.com/office/drawing/2018/sketchyshapes" sd="2126126955">
                  <a:prstGeom prst="rect">
                    <a:avLst/>
                  </a:prstGeom>
                  <ask:type>
                    <ask:lineSketchFreehand/>
                  </ask:type>
                </ask:lineSketchStyleProps>
              </a:ext>
            </a:extLst>
          </a:ln>
          <a:effectLst/>
        </p:spPr>
        <p:style>
          <a:lnRef idx="1">
            <a:schemeClr val="accent1"/>
          </a:lnRef>
          <a:fillRef idx="2">
            <a:schemeClr val="accent1"/>
          </a:fillRef>
          <a:effectRef idx="1">
            <a:schemeClr val="accent1"/>
          </a:effectRef>
          <a:fontRef idx="minor">
            <a:schemeClr val="dk1"/>
          </a:fontRef>
        </p:style>
        <p:txBody>
          <a:bodyPr wrap="square">
            <a:spAutoFit/>
          </a:bodyPr>
          <a:lstStyle/>
          <a:p>
            <a:r>
              <a:rPr lang="en-GB" sz="1200" dirty="0"/>
              <a:t>In places like </a:t>
            </a:r>
            <a:r>
              <a:rPr lang="en-GB" sz="1200" b="1" dirty="0"/>
              <a:t>Ras Al Hadd</a:t>
            </a:r>
            <a:r>
              <a:rPr lang="en-GB" sz="1200" dirty="0"/>
              <a:t>, sand is moved along the shore, forming beaches and sandbars.</a:t>
            </a:r>
          </a:p>
        </p:txBody>
      </p:sp>
      <p:sp>
        <p:nvSpPr>
          <p:cNvPr id="27" name="TextBox 26">
            <a:extLst>
              <a:ext uri="{FF2B5EF4-FFF2-40B4-BE49-F238E27FC236}">
                <a16:creationId xmlns:a16="http://schemas.microsoft.com/office/drawing/2014/main" id="{74908F5B-1493-8AD6-356F-57FECD8D6387}"/>
              </a:ext>
            </a:extLst>
          </p:cNvPr>
          <p:cNvSpPr txBox="1"/>
          <p:nvPr/>
        </p:nvSpPr>
        <p:spPr>
          <a:xfrm rot="18216372">
            <a:off x="1246622" y="3563970"/>
            <a:ext cx="590226" cy="253916"/>
          </a:xfrm>
          <a:prstGeom prst="rect">
            <a:avLst/>
          </a:prstGeom>
          <a:noFill/>
        </p:spPr>
        <p:txBody>
          <a:bodyPr wrap="none" rtlCol="0">
            <a:spAutoFit/>
          </a:bodyPr>
          <a:lstStyle/>
          <a:p>
            <a:r>
              <a:rPr lang="en-GB" sz="1050" dirty="0"/>
              <a:t>Swash</a:t>
            </a:r>
          </a:p>
        </p:txBody>
      </p:sp>
      <p:sp>
        <p:nvSpPr>
          <p:cNvPr id="28" name="TextBox 27">
            <a:extLst>
              <a:ext uri="{FF2B5EF4-FFF2-40B4-BE49-F238E27FC236}">
                <a16:creationId xmlns:a16="http://schemas.microsoft.com/office/drawing/2014/main" id="{2DE73A4C-6B10-E242-47D6-23852A1856E8}"/>
              </a:ext>
            </a:extLst>
          </p:cNvPr>
          <p:cNvSpPr txBox="1"/>
          <p:nvPr/>
        </p:nvSpPr>
        <p:spPr>
          <a:xfrm rot="16200000">
            <a:off x="3998566" y="3876926"/>
            <a:ext cx="710451" cy="230832"/>
          </a:xfrm>
          <a:prstGeom prst="rect">
            <a:avLst/>
          </a:prstGeom>
          <a:noFill/>
        </p:spPr>
        <p:txBody>
          <a:bodyPr wrap="none" rtlCol="0">
            <a:spAutoFit/>
          </a:bodyPr>
          <a:lstStyle/>
          <a:p>
            <a:r>
              <a:rPr lang="en-GB" sz="900" dirty="0"/>
              <a:t>Backwash</a:t>
            </a:r>
          </a:p>
        </p:txBody>
      </p:sp>
      <p:sp>
        <p:nvSpPr>
          <p:cNvPr id="29" name="Arrow: Right 28">
            <a:extLst>
              <a:ext uri="{FF2B5EF4-FFF2-40B4-BE49-F238E27FC236}">
                <a16:creationId xmlns:a16="http://schemas.microsoft.com/office/drawing/2014/main" id="{8210FD30-0853-55F5-2344-94975AE6025F}"/>
              </a:ext>
            </a:extLst>
          </p:cNvPr>
          <p:cNvSpPr/>
          <p:nvPr/>
        </p:nvSpPr>
        <p:spPr>
          <a:xfrm rot="18436539">
            <a:off x="70459" y="3798611"/>
            <a:ext cx="1006415" cy="673864"/>
          </a:xfrm>
          <a:prstGeom prst="rightArrow">
            <a:avLst/>
          </a:prstGeom>
          <a:solidFill>
            <a:srgbClr val="F54C00"/>
          </a:solidFill>
          <a:ln>
            <a:solidFill>
              <a:srgbClr val="F54C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F1C401C4-D3D0-494A-38E4-5367670C7FE8}"/>
              </a:ext>
            </a:extLst>
          </p:cNvPr>
          <p:cNvSpPr txBox="1"/>
          <p:nvPr/>
        </p:nvSpPr>
        <p:spPr>
          <a:xfrm rot="18463572">
            <a:off x="47380" y="3970013"/>
            <a:ext cx="1006415" cy="415498"/>
          </a:xfrm>
          <a:prstGeom prst="rect">
            <a:avLst/>
          </a:prstGeom>
          <a:noFill/>
        </p:spPr>
        <p:txBody>
          <a:bodyPr wrap="square" rtlCol="0">
            <a:spAutoFit/>
          </a:bodyPr>
          <a:lstStyle/>
          <a:p>
            <a:r>
              <a:rPr lang="en-GB" sz="1050" dirty="0">
                <a:solidFill>
                  <a:schemeClr val="bg1"/>
                </a:solidFill>
              </a:rPr>
              <a:t>Direction of Wind</a:t>
            </a:r>
          </a:p>
        </p:txBody>
      </p:sp>
      <p:sp>
        <p:nvSpPr>
          <p:cNvPr id="31" name="Arrow: Right 30">
            <a:extLst>
              <a:ext uri="{FF2B5EF4-FFF2-40B4-BE49-F238E27FC236}">
                <a16:creationId xmlns:a16="http://schemas.microsoft.com/office/drawing/2014/main" id="{FAD5BA08-CC3A-CC45-B5A4-6C9EC418ADCE}"/>
              </a:ext>
            </a:extLst>
          </p:cNvPr>
          <p:cNvSpPr/>
          <p:nvPr/>
        </p:nvSpPr>
        <p:spPr>
          <a:xfrm>
            <a:off x="2892829" y="4651615"/>
            <a:ext cx="2928176" cy="293204"/>
          </a:xfrm>
          <a:prstGeom prst="rightArrow">
            <a:avLst/>
          </a:prstGeom>
          <a:solidFill>
            <a:srgbClr val="F54C00"/>
          </a:solidFill>
          <a:ln>
            <a:solidFill>
              <a:srgbClr val="F54C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F0A24033-AC17-6D8B-1DF3-70A955243D4F}"/>
              </a:ext>
            </a:extLst>
          </p:cNvPr>
          <p:cNvSpPr txBox="1"/>
          <p:nvPr/>
        </p:nvSpPr>
        <p:spPr>
          <a:xfrm>
            <a:off x="3100637" y="4685284"/>
            <a:ext cx="2396138" cy="230832"/>
          </a:xfrm>
          <a:prstGeom prst="rect">
            <a:avLst/>
          </a:prstGeom>
          <a:noFill/>
        </p:spPr>
        <p:txBody>
          <a:bodyPr wrap="square" rtlCol="0">
            <a:spAutoFit/>
          </a:bodyPr>
          <a:lstStyle/>
          <a:p>
            <a:r>
              <a:rPr lang="en-GB" sz="900" dirty="0">
                <a:solidFill>
                  <a:schemeClr val="bg1"/>
                </a:solidFill>
              </a:rPr>
              <a:t>Direction of sediment movement</a:t>
            </a:r>
          </a:p>
        </p:txBody>
      </p:sp>
      <p:sp>
        <p:nvSpPr>
          <p:cNvPr id="33" name="TextBox 32">
            <a:extLst>
              <a:ext uri="{FF2B5EF4-FFF2-40B4-BE49-F238E27FC236}">
                <a16:creationId xmlns:a16="http://schemas.microsoft.com/office/drawing/2014/main" id="{6D94A2FD-AFE7-0F6E-8B62-D62DE8203662}"/>
              </a:ext>
            </a:extLst>
          </p:cNvPr>
          <p:cNvSpPr txBox="1"/>
          <p:nvPr/>
        </p:nvSpPr>
        <p:spPr>
          <a:xfrm>
            <a:off x="2815129" y="2877227"/>
            <a:ext cx="1146468" cy="369332"/>
          </a:xfrm>
          <a:prstGeom prst="rect">
            <a:avLst/>
          </a:prstGeom>
          <a:noFill/>
        </p:spPr>
        <p:txBody>
          <a:bodyPr wrap="none" rtlCol="0">
            <a:spAutoFit/>
          </a:bodyPr>
          <a:lstStyle/>
          <a:p>
            <a:r>
              <a:rPr lang="en-GB" dirty="0"/>
              <a:t>Coastline</a:t>
            </a:r>
          </a:p>
        </p:txBody>
      </p:sp>
      <p:sp>
        <p:nvSpPr>
          <p:cNvPr id="34" name="TextBox 33">
            <a:extLst>
              <a:ext uri="{FF2B5EF4-FFF2-40B4-BE49-F238E27FC236}">
                <a16:creationId xmlns:a16="http://schemas.microsoft.com/office/drawing/2014/main" id="{B3A760AB-8EC7-1C3F-D119-BFD6AD11437A}"/>
              </a:ext>
            </a:extLst>
          </p:cNvPr>
          <p:cNvSpPr txBox="1"/>
          <p:nvPr/>
        </p:nvSpPr>
        <p:spPr>
          <a:xfrm>
            <a:off x="1221492" y="4663991"/>
            <a:ext cx="595035" cy="369332"/>
          </a:xfrm>
          <a:prstGeom prst="rect">
            <a:avLst/>
          </a:prstGeom>
          <a:noFill/>
        </p:spPr>
        <p:txBody>
          <a:bodyPr wrap="none" rtlCol="0">
            <a:spAutoFit/>
          </a:bodyPr>
          <a:lstStyle/>
          <a:p>
            <a:r>
              <a:rPr lang="en-GB" dirty="0"/>
              <a:t>Sea</a:t>
            </a:r>
          </a:p>
        </p:txBody>
      </p:sp>
      <p:sp>
        <p:nvSpPr>
          <p:cNvPr id="35" name="TextBox 34">
            <a:extLst>
              <a:ext uri="{FF2B5EF4-FFF2-40B4-BE49-F238E27FC236}">
                <a16:creationId xmlns:a16="http://schemas.microsoft.com/office/drawing/2014/main" id="{654E8C37-14CC-C9FE-B095-AF8520A4095A}"/>
              </a:ext>
            </a:extLst>
          </p:cNvPr>
          <p:cNvSpPr txBox="1"/>
          <p:nvPr/>
        </p:nvSpPr>
        <p:spPr>
          <a:xfrm>
            <a:off x="7381108" y="4571836"/>
            <a:ext cx="595035" cy="369332"/>
          </a:xfrm>
          <a:prstGeom prst="rect">
            <a:avLst/>
          </a:prstGeom>
          <a:noFill/>
        </p:spPr>
        <p:txBody>
          <a:bodyPr wrap="none" rtlCol="0">
            <a:spAutoFit/>
          </a:bodyPr>
          <a:lstStyle/>
          <a:p>
            <a:r>
              <a:rPr lang="en-GB" dirty="0"/>
              <a:t>Sea</a:t>
            </a:r>
          </a:p>
        </p:txBody>
      </p:sp>
      <p:cxnSp>
        <p:nvCxnSpPr>
          <p:cNvPr id="37" name="Straight Connector 36">
            <a:extLst>
              <a:ext uri="{FF2B5EF4-FFF2-40B4-BE49-F238E27FC236}">
                <a16:creationId xmlns:a16="http://schemas.microsoft.com/office/drawing/2014/main" id="{EA753ABA-4442-5E61-8CE4-632CFC5ADA9E}"/>
              </a:ext>
            </a:extLst>
          </p:cNvPr>
          <p:cNvCxnSpPr/>
          <p:nvPr/>
        </p:nvCxnSpPr>
        <p:spPr>
          <a:xfrm flipH="1">
            <a:off x="6336376" y="3204101"/>
            <a:ext cx="14754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6479A400-636C-2CFA-1827-05331AFFFBBF}"/>
              </a:ext>
            </a:extLst>
          </p:cNvPr>
          <p:cNvCxnSpPr>
            <a:cxnSpLocks/>
          </p:cNvCxnSpPr>
          <p:nvPr/>
        </p:nvCxnSpPr>
        <p:spPr>
          <a:xfrm>
            <a:off x="6338456" y="2953382"/>
            <a:ext cx="0" cy="252800"/>
          </a:xfrm>
          <a:prstGeom prst="line">
            <a:avLst/>
          </a:prstGeom>
          <a:ln>
            <a:solidFill>
              <a:srgbClr val="F54C00"/>
            </a:solidFill>
          </a:ln>
        </p:spPr>
        <p:style>
          <a:lnRef idx="2">
            <a:schemeClr val="accent1"/>
          </a:lnRef>
          <a:fillRef idx="0">
            <a:schemeClr val="accent1"/>
          </a:fillRef>
          <a:effectRef idx="1">
            <a:schemeClr val="accent1"/>
          </a:effectRef>
          <a:fontRef idx="minor">
            <a:schemeClr val="tx1"/>
          </a:fontRef>
        </p:style>
      </p:cxnSp>
      <p:pic>
        <p:nvPicPr>
          <p:cNvPr id="8" name="Picture 7" descr="A close up of a logo&#10;&#10;AI-generated content may be incorrect.">
            <a:extLst>
              <a:ext uri="{FF2B5EF4-FFF2-40B4-BE49-F238E27FC236}">
                <a16:creationId xmlns:a16="http://schemas.microsoft.com/office/drawing/2014/main" id="{918A6F00-5BC6-C2D8-D004-3597FD327A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865" y="5783306"/>
            <a:ext cx="1766275" cy="925699"/>
          </a:xfrm>
          <a:prstGeom prst="rect">
            <a:avLst/>
          </a:prstGeom>
        </p:spPr>
      </p:pic>
    </p:spTree>
    <p:extLst>
      <p:ext uri="{BB962C8B-B14F-4D97-AF65-F5344CB8AC3E}">
        <p14:creationId xmlns:p14="http://schemas.microsoft.com/office/powerpoint/2010/main" val="1905777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315EF-8792-1C1C-B80E-CB6776707A3E}"/>
              </a:ext>
            </a:extLst>
          </p:cNvPr>
          <p:cNvSpPr>
            <a:spLocks noGrp="1"/>
          </p:cNvSpPr>
          <p:nvPr>
            <p:ph type="ctrTitle"/>
          </p:nvPr>
        </p:nvSpPr>
        <p:spPr/>
        <p:txBody>
          <a:bodyPr/>
          <a:lstStyle/>
          <a:p>
            <a:r>
              <a:rPr lang="en-GB" b="1" dirty="0"/>
              <a:t>Coastal features</a:t>
            </a:r>
          </a:p>
        </p:txBody>
      </p:sp>
      <p:sp>
        <p:nvSpPr>
          <p:cNvPr id="3" name="Subtitle 2">
            <a:extLst>
              <a:ext uri="{FF2B5EF4-FFF2-40B4-BE49-F238E27FC236}">
                <a16:creationId xmlns:a16="http://schemas.microsoft.com/office/drawing/2014/main" id="{07F1A56E-C69C-B70D-712D-DE01AADE0926}"/>
              </a:ext>
            </a:extLst>
          </p:cNvPr>
          <p:cNvSpPr>
            <a:spLocks noGrp="1"/>
          </p:cNvSpPr>
          <p:nvPr>
            <p:ph type="subTitle" idx="1"/>
          </p:nvPr>
        </p:nvSpPr>
        <p:spPr>
          <a:xfrm>
            <a:off x="1143000" y="3558778"/>
            <a:ext cx="6858000" cy="1463149"/>
          </a:xfrm>
        </p:spPr>
        <p:txBody>
          <a:bodyPr>
            <a:noAutofit/>
          </a:bodyPr>
          <a:lstStyle/>
          <a:p>
            <a:r>
              <a:rPr lang="en-GB" sz="2000" b="1" dirty="0"/>
              <a:t>Learning Goals</a:t>
            </a:r>
          </a:p>
          <a:p>
            <a:pPr marL="342900" indent="-342900">
              <a:buFont typeface="Arial" panose="020B0604020202020204" pitchFamily="34" charset="0"/>
              <a:buChar char="•"/>
            </a:pPr>
            <a:r>
              <a:rPr lang="en-GB" sz="2000" dirty="0"/>
              <a:t>To know examples of some coastal processes. </a:t>
            </a:r>
          </a:p>
          <a:p>
            <a:pPr marL="342900" indent="-342900">
              <a:buFont typeface="Arial" panose="020B0604020202020204" pitchFamily="34" charset="0"/>
              <a:buChar char="•"/>
            </a:pPr>
            <a:r>
              <a:rPr lang="en-GB" sz="2000" dirty="0"/>
              <a:t>Use the Omani coastline to understand how these processes work in creating specific coastal features. </a:t>
            </a:r>
          </a:p>
          <a:p>
            <a:pPr marL="342900" indent="-342900">
              <a:buFont typeface="Arial" panose="020B0604020202020204" pitchFamily="34" charset="0"/>
              <a:buChar char="•"/>
            </a:pPr>
            <a:r>
              <a:rPr lang="en-GB" sz="2000" dirty="0"/>
              <a:t>Apply knowledge of coastal processes to a specific Omani coastline. </a:t>
            </a:r>
          </a:p>
        </p:txBody>
      </p:sp>
      <p:sp>
        <p:nvSpPr>
          <p:cNvPr id="4" name="Date Placeholder 3">
            <a:extLst>
              <a:ext uri="{FF2B5EF4-FFF2-40B4-BE49-F238E27FC236}">
                <a16:creationId xmlns:a16="http://schemas.microsoft.com/office/drawing/2014/main" id="{08225E4A-B781-C050-2FBC-A7BE4C210B43}"/>
              </a:ext>
            </a:extLst>
          </p:cNvPr>
          <p:cNvSpPr>
            <a:spLocks noGrp="1"/>
          </p:cNvSpPr>
          <p:nvPr>
            <p:ph type="dt" sz="half" idx="10"/>
          </p:nvPr>
        </p:nvSpPr>
        <p:spPr>
          <a:xfrm>
            <a:off x="4505558" y="2253902"/>
            <a:ext cx="3895790" cy="467209"/>
          </a:xfrm>
        </p:spPr>
        <p:txBody>
          <a:bodyPr/>
          <a:lstStyle/>
          <a:p>
            <a:fld id="{09B0C3E7-AFB1-4A5F-ABCE-C1D54C1905E9}" type="datetime2">
              <a:rPr lang="en-GB" sz="2000" smtClean="0">
                <a:solidFill>
                  <a:schemeClr val="tx1"/>
                </a:solidFill>
              </a:rPr>
              <a:t>Wednesday, 19 March 2025</a:t>
            </a:fld>
            <a:endParaRPr lang="en-GB" dirty="0">
              <a:solidFill>
                <a:schemeClr val="tx1"/>
              </a:solidFill>
            </a:endParaRPr>
          </a:p>
        </p:txBody>
      </p:sp>
      <p:sp>
        <p:nvSpPr>
          <p:cNvPr id="5" name="TextBox 4">
            <a:extLst>
              <a:ext uri="{FF2B5EF4-FFF2-40B4-BE49-F238E27FC236}">
                <a16:creationId xmlns:a16="http://schemas.microsoft.com/office/drawing/2014/main" id="{AF10DA86-09FB-E4F8-BECA-1F1CE4D37147}"/>
              </a:ext>
            </a:extLst>
          </p:cNvPr>
          <p:cNvSpPr txBox="1"/>
          <p:nvPr/>
        </p:nvSpPr>
        <p:spPr>
          <a:xfrm>
            <a:off x="248467" y="2098893"/>
            <a:ext cx="2442082" cy="1200329"/>
          </a:xfrm>
          <a:custGeom>
            <a:avLst/>
            <a:gdLst>
              <a:gd name="connsiteX0" fmla="*/ 0 w 2442082"/>
              <a:gd name="connsiteY0" fmla="*/ 0 h 1200329"/>
              <a:gd name="connsiteX1" fmla="*/ 659362 w 2442082"/>
              <a:gd name="connsiteY1" fmla="*/ 0 h 1200329"/>
              <a:gd name="connsiteX2" fmla="*/ 1269883 w 2442082"/>
              <a:gd name="connsiteY2" fmla="*/ 0 h 1200329"/>
              <a:gd name="connsiteX3" fmla="*/ 2442082 w 2442082"/>
              <a:gd name="connsiteY3" fmla="*/ 0 h 1200329"/>
              <a:gd name="connsiteX4" fmla="*/ 2442082 w 2442082"/>
              <a:gd name="connsiteY4" fmla="*/ 564155 h 1200329"/>
              <a:gd name="connsiteX5" fmla="*/ 2442082 w 2442082"/>
              <a:gd name="connsiteY5" fmla="*/ 1200329 h 1200329"/>
              <a:gd name="connsiteX6" fmla="*/ 1880403 w 2442082"/>
              <a:gd name="connsiteY6" fmla="*/ 1200329 h 1200329"/>
              <a:gd name="connsiteX7" fmla="*/ 1245462 w 2442082"/>
              <a:gd name="connsiteY7" fmla="*/ 1200329 h 1200329"/>
              <a:gd name="connsiteX8" fmla="*/ 708204 w 2442082"/>
              <a:gd name="connsiteY8" fmla="*/ 1200329 h 1200329"/>
              <a:gd name="connsiteX9" fmla="*/ 0 w 2442082"/>
              <a:gd name="connsiteY9" fmla="*/ 1200329 h 1200329"/>
              <a:gd name="connsiteX10" fmla="*/ 0 w 2442082"/>
              <a:gd name="connsiteY10" fmla="*/ 612168 h 1200329"/>
              <a:gd name="connsiteX11" fmla="*/ 0 w 2442082"/>
              <a:gd name="connsiteY11" fmla="*/ 0 h 120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42082" h="1200329" extrusionOk="0">
                <a:moveTo>
                  <a:pt x="0" y="0"/>
                </a:moveTo>
                <a:cubicBezTo>
                  <a:pt x="185377" y="25999"/>
                  <a:pt x="349498" y="-2016"/>
                  <a:pt x="659362" y="0"/>
                </a:cubicBezTo>
                <a:cubicBezTo>
                  <a:pt x="969226" y="2016"/>
                  <a:pt x="1141470" y="-6926"/>
                  <a:pt x="1269883" y="0"/>
                </a:cubicBezTo>
                <a:cubicBezTo>
                  <a:pt x="1398296" y="6926"/>
                  <a:pt x="2126762" y="-35441"/>
                  <a:pt x="2442082" y="0"/>
                </a:cubicBezTo>
                <a:cubicBezTo>
                  <a:pt x="2463506" y="153990"/>
                  <a:pt x="2421768" y="295577"/>
                  <a:pt x="2442082" y="564155"/>
                </a:cubicBezTo>
                <a:cubicBezTo>
                  <a:pt x="2462396" y="832733"/>
                  <a:pt x="2419087" y="1024183"/>
                  <a:pt x="2442082" y="1200329"/>
                </a:cubicBezTo>
                <a:cubicBezTo>
                  <a:pt x="2289275" y="1197576"/>
                  <a:pt x="2034839" y="1179130"/>
                  <a:pt x="1880403" y="1200329"/>
                </a:cubicBezTo>
                <a:cubicBezTo>
                  <a:pt x="1725967" y="1221528"/>
                  <a:pt x="1432196" y="1212615"/>
                  <a:pt x="1245462" y="1200329"/>
                </a:cubicBezTo>
                <a:cubicBezTo>
                  <a:pt x="1058728" y="1188043"/>
                  <a:pt x="850059" y="1221421"/>
                  <a:pt x="708204" y="1200329"/>
                </a:cubicBezTo>
                <a:cubicBezTo>
                  <a:pt x="566349" y="1179237"/>
                  <a:pt x="243058" y="1222849"/>
                  <a:pt x="0" y="1200329"/>
                </a:cubicBezTo>
                <a:cubicBezTo>
                  <a:pt x="952" y="920502"/>
                  <a:pt x="-27094" y="763170"/>
                  <a:pt x="0" y="612168"/>
                </a:cubicBezTo>
                <a:cubicBezTo>
                  <a:pt x="27094" y="461166"/>
                  <a:pt x="10954" y="284818"/>
                  <a:pt x="0" y="0"/>
                </a:cubicBezTo>
                <a:close/>
              </a:path>
            </a:pathLst>
          </a:custGeom>
          <a:noFill/>
          <a:ln w="28575">
            <a:solidFill>
              <a:srgbClr val="F54C00"/>
            </a:solidFill>
            <a:extLst>
              <a:ext uri="{C807C97D-BFC1-408E-A445-0C87EB9F89A2}">
                <ask:lineSketchStyleProps xmlns:ask="http://schemas.microsoft.com/office/drawing/2018/sketchyshapes" sd="1867322260">
                  <a:prstGeom prst="rect">
                    <a:avLst/>
                  </a:prstGeom>
                  <ask:type>
                    <ask:lineSketchFreehand/>
                  </ask:type>
                </ask:lineSketchStyleProps>
              </a:ext>
            </a:extLst>
          </a:ln>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GB" dirty="0"/>
              <a:t>Complete the mix and match sheet on the key terms for today’s lesson. </a:t>
            </a:r>
          </a:p>
        </p:txBody>
      </p:sp>
      <p:pic>
        <p:nvPicPr>
          <p:cNvPr id="8" name="Picture 7" descr="A close up of a logo&#10;&#10;AI-generated content may be incorrect.">
            <a:extLst>
              <a:ext uri="{FF2B5EF4-FFF2-40B4-BE49-F238E27FC236}">
                <a16:creationId xmlns:a16="http://schemas.microsoft.com/office/drawing/2014/main" id="{010C64EC-0CD4-2040-08A2-C54D4DE5CE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437" y="5502951"/>
            <a:ext cx="1982299" cy="1038916"/>
          </a:xfrm>
          <a:prstGeom prst="rect">
            <a:avLst/>
          </a:prstGeom>
        </p:spPr>
      </p:pic>
    </p:spTree>
    <p:extLst>
      <p:ext uri="{BB962C8B-B14F-4D97-AF65-F5344CB8AC3E}">
        <p14:creationId xmlns:p14="http://schemas.microsoft.com/office/powerpoint/2010/main" val="3574138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675C4-BD0E-3F02-1A0C-1F9A5806C448}"/>
              </a:ext>
            </a:extLst>
          </p:cNvPr>
          <p:cNvSpPr>
            <a:spLocks noGrp="1"/>
          </p:cNvSpPr>
          <p:nvPr>
            <p:ph type="title"/>
          </p:nvPr>
        </p:nvSpPr>
        <p:spPr>
          <a:solidFill>
            <a:srgbClr val="F54C00"/>
          </a:solidFill>
        </p:spPr>
        <p:txBody>
          <a:bodyPr/>
          <a:lstStyle/>
          <a:p>
            <a:r>
              <a:rPr lang="en-GB" b="1" dirty="0">
                <a:solidFill>
                  <a:schemeClr val="bg1"/>
                </a:solidFill>
              </a:rPr>
              <a:t>Coastal processes</a:t>
            </a:r>
          </a:p>
        </p:txBody>
      </p:sp>
      <p:sp>
        <p:nvSpPr>
          <p:cNvPr id="3" name="Content Placeholder 2">
            <a:extLst>
              <a:ext uri="{FF2B5EF4-FFF2-40B4-BE49-F238E27FC236}">
                <a16:creationId xmlns:a16="http://schemas.microsoft.com/office/drawing/2014/main" id="{08CF8FDB-7B35-4DBD-2EDF-702E531B7054}"/>
              </a:ext>
            </a:extLst>
          </p:cNvPr>
          <p:cNvSpPr>
            <a:spLocks noGrp="1"/>
          </p:cNvSpPr>
          <p:nvPr>
            <p:ph idx="1"/>
          </p:nvPr>
        </p:nvSpPr>
        <p:spPr>
          <a:xfrm>
            <a:off x="226522" y="1916832"/>
            <a:ext cx="8690957" cy="3156501"/>
          </a:xfrm>
        </p:spPr>
        <p:txBody>
          <a:bodyPr>
            <a:noAutofit/>
          </a:bodyPr>
          <a:lstStyle/>
          <a:p>
            <a:r>
              <a:rPr lang="en-GB" sz="1800" dirty="0"/>
              <a:t>The coastline is constantly changing due to all the processes which can occur there. </a:t>
            </a:r>
          </a:p>
          <a:p>
            <a:r>
              <a:rPr lang="en-GB" sz="1800" dirty="0"/>
              <a:t>The processes are influenced by the sea, the elements and gravity. </a:t>
            </a:r>
          </a:p>
          <a:p>
            <a:r>
              <a:rPr lang="en-GB" sz="1800" dirty="0"/>
              <a:t>Which process (or processes) dominates will depend on several factors, including: </a:t>
            </a:r>
          </a:p>
          <a:p>
            <a:pPr lvl="1">
              <a:buClr>
                <a:srgbClr val="F54C00"/>
              </a:buClr>
            </a:pPr>
            <a:r>
              <a:rPr lang="en-GB" sz="1600" dirty="0"/>
              <a:t>Time of year;</a:t>
            </a:r>
          </a:p>
          <a:p>
            <a:pPr lvl="1">
              <a:buClr>
                <a:srgbClr val="F54C00"/>
              </a:buClr>
            </a:pPr>
            <a:r>
              <a:rPr lang="en-GB" sz="1600" dirty="0"/>
              <a:t>Type of rock;</a:t>
            </a:r>
          </a:p>
          <a:p>
            <a:pPr lvl="1">
              <a:buClr>
                <a:srgbClr val="F54C00"/>
              </a:buClr>
            </a:pPr>
            <a:r>
              <a:rPr lang="en-GB" sz="1600" dirty="0"/>
              <a:t>Shape of coastline;</a:t>
            </a:r>
          </a:p>
          <a:p>
            <a:pPr lvl="1">
              <a:buClr>
                <a:srgbClr val="F54C00"/>
              </a:buClr>
            </a:pPr>
            <a:r>
              <a:rPr lang="en-GB" sz="1600" dirty="0"/>
              <a:t>How far the waves have travelled; </a:t>
            </a:r>
          </a:p>
        </p:txBody>
      </p:sp>
      <p:pic>
        <p:nvPicPr>
          <p:cNvPr id="5" name="Picture 4" descr="A close up of a logo&#10;&#10;AI-generated content may be incorrect.">
            <a:extLst>
              <a:ext uri="{FF2B5EF4-FFF2-40B4-BE49-F238E27FC236}">
                <a16:creationId xmlns:a16="http://schemas.microsoft.com/office/drawing/2014/main" id="{BEFFD04B-D6A1-8840-F0FC-71D9121277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437" y="5502951"/>
            <a:ext cx="1982299" cy="1038916"/>
          </a:xfrm>
          <a:prstGeom prst="rect">
            <a:avLst/>
          </a:prstGeom>
        </p:spPr>
      </p:pic>
      <p:sp>
        <p:nvSpPr>
          <p:cNvPr id="7" name="TextBox 6">
            <a:extLst>
              <a:ext uri="{FF2B5EF4-FFF2-40B4-BE49-F238E27FC236}">
                <a16:creationId xmlns:a16="http://schemas.microsoft.com/office/drawing/2014/main" id="{C5A1821E-15A6-AAAE-0B41-5C456FDD4C8A}"/>
              </a:ext>
            </a:extLst>
          </p:cNvPr>
          <p:cNvSpPr txBox="1"/>
          <p:nvPr/>
        </p:nvSpPr>
        <p:spPr>
          <a:xfrm>
            <a:off x="2474844" y="4869160"/>
            <a:ext cx="6561652" cy="1877437"/>
          </a:xfrm>
          <a:prstGeom prst="rect">
            <a:avLst/>
          </a:prstGeom>
          <a:noFill/>
        </p:spPr>
        <p:txBody>
          <a:bodyPr wrap="square" rtlCol="0">
            <a:spAutoFit/>
          </a:bodyPr>
          <a:lstStyle/>
          <a:p>
            <a:r>
              <a:rPr lang="en-GB" dirty="0"/>
              <a:t>This lesson, you will be looking at a </a:t>
            </a:r>
            <a:r>
              <a:rPr lang="en-GB" b="1" dirty="0"/>
              <a:t>feature</a:t>
            </a:r>
            <a:r>
              <a:rPr lang="en-GB" dirty="0"/>
              <a:t> from each different process found along the Omani coastline:</a:t>
            </a:r>
          </a:p>
          <a:p>
            <a:pPr lvl="1">
              <a:buClr>
                <a:srgbClr val="F54C00"/>
              </a:buClr>
            </a:pPr>
            <a:r>
              <a:rPr lang="en-GB" sz="1600" dirty="0"/>
              <a:t>Group 1: Landslides</a:t>
            </a:r>
          </a:p>
          <a:p>
            <a:pPr lvl="1">
              <a:buClr>
                <a:srgbClr val="F54C00"/>
              </a:buClr>
            </a:pPr>
            <a:r>
              <a:rPr lang="en-GB" sz="1600" dirty="0"/>
              <a:t>Group 2: Wave-cut platforms</a:t>
            </a:r>
          </a:p>
          <a:p>
            <a:pPr lvl="1">
              <a:buClr>
                <a:srgbClr val="F54C00"/>
              </a:buClr>
            </a:pPr>
            <a:r>
              <a:rPr lang="en-GB" sz="1600" dirty="0"/>
              <a:t>Group 3: Physical (mechanical) weathering</a:t>
            </a:r>
          </a:p>
          <a:p>
            <a:pPr lvl="1">
              <a:buClr>
                <a:srgbClr val="F54C00"/>
              </a:buClr>
            </a:pPr>
            <a:r>
              <a:rPr lang="en-GB" sz="1600" dirty="0"/>
              <a:t>Group 4: Beaches</a:t>
            </a:r>
          </a:p>
          <a:p>
            <a:pPr lvl="1">
              <a:buClr>
                <a:srgbClr val="F54C00"/>
              </a:buClr>
            </a:pPr>
            <a:r>
              <a:rPr lang="en-GB" sz="1600" dirty="0"/>
              <a:t>Group 5: Longshore Drift</a:t>
            </a:r>
          </a:p>
        </p:txBody>
      </p:sp>
    </p:spTree>
    <p:extLst>
      <p:ext uri="{BB962C8B-B14F-4D97-AF65-F5344CB8AC3E}">
        <p14:creationId xmlns:p14="http://schemas.microsoft.com/office/powerpoint/2010/main" val="234306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778B13B-94CD-D68A-2375-DB78C6F91C50}"/>
              </a:ext>
            </a:extLst>
          </p:cNvPr>
          <p:cNvSpPr>
            <a:spLocks noGrp="1"/>
          </p:cNvSpPr>
          <p:nvPr>
            <p:ph type="title"/>
          </p:nvPr>
        </p:nvSpPr>
        <p:spPr>
          <a:solidFill>
            <a:srgbClr val="01415B"/>
          </a:solidFill>
        </p:spPr>
        <p:txBody>
          <a:bodyPr/>
          <a:lstStyle/>
          <a:p>
            <a:r>
              <a:rPr lang="en-GB" b="1" dirty="0">
                <a:solidFill>
                  <a:schemeClr val="bg1"/>
                </a:solidFill>
              </a:rPr>
              <a:t>Main task: marketplace</a:t>
            </a:r>
          </a:p>
        </p:txBody>
      </p:sp>
      <p:sp>
        <p:nvSpPr>
          <p:cNvPr id="3" name="Content Placeholder 2">
            <a:extLst>
              <a:ext uri="{FF2B5EF4-FFF2-40B4-BE49-F238E27FC236}">
                <a16:creationId xmlns:a16="http://schemas.microsoft.com/office/drawing/2014/main" id="{EFD3C135-D6B9-8832-6EFD-6BE0804BCB15}"/>
              </a:ext>
            </a:extLst>
          </p:cNvPr>
          <p:cNvSpPr>
            <a:spLocks noGrp="1"/>
          </p:cNvSpPr>
          <p:nvPr>
            <p:ph idx="1"/>
          </p:nvPr>
        </p:nvSpPr>
        <p:spPr>
          <a:xfrm>
            <a:off x="395536" y="2723202"/>
            <a:ext cx="8504445" cy="2779750"/>
          </a:xfrm>
        </p:spPr>
        <p:txBody>
          <a:bodyPr>
            <a:normAutofit lnSpcReduction="10000"/>
          </a:bodyPr>
          <a:lstStyle/>
          <a:p>
            <a:pPr>
              <a:buClr>
                <a:srgbClr val="01415B"/>
              </a:buClr>
            </a:pPr>
            <a:r>
              <a:rPr lang="en-GB" sz="2400" dirty="0"/>
              <a:t>Write down the question above. </a:t>
            </a:r>
          </a:p>
          <a:p>
            <a:pPr>
              <a:buClr>
                <a:srgbClr val="01415B"/>
              </a:buClr>
            </a:pPr>
            <a:r>
              <a:rPr lang="en-GB" sz="2400" dirty="0"/>
              <a:t>Working in your allocated groups, you will need to gather information to help you answer this question. </a:t>
            </a:r>
          </a:p>
          <a:p>
            <a:pPr>
              <a:buClr>
                <a:srgbClr val="01415B"/>
              </a:buClr>
            </a:pPr>
            <a:r>
              <a:rPr lang="en-GB" sz="2400" dirty="0"/>
              <a:t>This will be an open book answer – you won’t need to remember anything. We’re looking at how you can apply your knowledge and understanding. </a:t>
            </a:r>
          </a:p>
          <a:p>
            <a:pPr>
              <a:buClr>
                <a:srgbClr val="01415B"/>
              </a:buClr>
            </a:pPr>
            <a:r>
              <a:rPr lang="en-GB" sz="2400" dirty="0"/>
              <a:t>Follow the next few slides to help you organise your work. </a:t>
            </a:r>
          </a:p>
        </p:txBody>
      </p:sp>
      <p:pic>
        <p:nvPicPr>
          <p:cNvPr id="6" name="Picture 5" descr="A close up of a logo&#10;&#10;AI-generated content may be incorrect.">
            <a:extLst>
              <a:ext uri="{FF2B5EF4-FFF2-40B4-BE49-F238E27FC236}">
                <a16:creationId xmlns:a16="http://schemas.microsoft.com/office/drawing/2014/main" id="{81755710-BFC1-0A6C-67F6-CE47926C98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437" y="5502951"/>
            <a:ext cx="1982299" cy="1038916"/>
          </a:xfrm>
          <a:prstGeom prst="rect">
            <a:avLst/>
          </a:prstGeom>
        </p:spPr>
      </p:pic>
      <p:sp>
        <p:nvSpPr>
          <p:cNvPr id="9" name="TextBox 8">
            <a:extLst>
              <a:ext uri="{FF2B5EF4-FFF2-40B4-BE49-F238E27FC236}">
                <a16:creationId xmlns:a16="http://schemas.microsoft.com/office/drawing/2014/main" id="{E2DE7F15-2EC5-85D4-AD34-F241EF0D1102}"/>
              </a:ext>
            </a:extLst>
          </p:cNvPr>
          <p:cNvSpPr txBox="1"/>
          <p:nvPr/>
        </p:nvSpPr>
        <p:spPr>
          <a:xfrm>
            <a:off x="570134" y="1772816"/>
            <a:ext cx="7818290" cy="830997"/>
          </a:xfrm>
          <a:prstGeom prst="rect">
            <a:avLst/>
          </a:prstGeom>
          <a:noFill/>
        </p:spPr>
        <p:txBody>
          <a:bodyPr wrap="square">
            <a:spAutoFit/>
          </a:bodyPr>
          <a:lstStyle/>
          <a:p>
            <a:pPr algn="ctr"/>
            <a:r>
              <a:rPr lang="en-GB" sz="2400" b="1" i="1" dirty="0"/>
              <a:t>Explain how different processes work along the coastline </a:t>
            </a:r>
            <a:r>
              <a:rPr lang="en-GB" sz="2400" b="1" dirty="0"/>
              <a:t>(6 marks)</a:t>
            </a:r>
            <a:endParaRPr lang="en-GB" sz="2400" dirty="0"/>
          </a:p>
        </p:txBody>
      </p:sp>
    </p:spTree>
    <p:extLst>
      <p:ext uri="{BB962C8B-B14F-4D97-AF65-F5344CB8AC3E}">
        <p14:creationId xmlns:p14="http://schemas.microsoft.com/office/powerpoint/2010/main" val="3067208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9AA94-1DD5-C337-3240-5F484126DF94}"/>
              </a:ext>
            </a:extLst>
          </p:cNvPr>
          <p:cNvSpPr>
            <a:spLocks noGrp="1"/>
          </p:cNvSpPr>
          <p:nvPr>
            <p:ph type="title"/>
          </p:nvPr>
        </p:nvSpPr>
        <p:spPr>
          <a:solidFill>
            <a:srgbClr val="B70005"/>
          </a:solidFill>
        </p:spPr>
        <p:txBody>
          <a:bodyPr>
            <a:noAutofit/>
          </a:bodyPr>
          <a:lstStyle/>
          <a:p>
            <a:r>
              <a:rPr lang="en-GB" b="1" dirty="0" err="1">
                <a:solidFill>
                  <a:schemeClr val="bg1"/>
                </a:solidFill>
              </a:rPr>
              <a:t>Markscheme</a:t>
            </a:r>
            <a:endParaRPr lang="en-GB" b="1" dirty="0">
              <a:solidFill>
                <a:schemeClr val="bg1"/>
              </a:solidFill>
            </a:endParaRPr>
          </a:p>
        </p:txBody>
      </p:sp>
      <p:sp>
        <p:nvSpPr>
          <p:cNvPr id="3" name="Content Placeholder 2">
            <a:extLst>
              <a:ext uri="{FF2B5EF4-FFF2-40B4-BE49-F238E27FC236}">
                <a16:creationId xmlns:a16="http://schemas.microsoft.com/office/drawing/2014/main" id="{78F5AB86-29D9-21AD-F576-FB3CB20F5CFA}"/>
              </a:ext>
            </a:extLst>
          </p:cNvPr>
          <p:cNvSpPr>
            <a:spLocks noGrp="1"/>
          </p:cNvSpPr>
          <p:nvPr>
            <p:ph idx="1"/>
          </p:nvPr>
        </p:nvSpPr>
        <p:spPr>
          <a:xfrm>
            <a:off x="517275" y="2362888"/>
            <a:ext cx="8413287" cy="3442376"/>
          </a:xfrm>
        </p:spPr>
        <p:txBody>
          <a:bodyPr>
            <a:normAutofit fontScale="55000" lnSpcReduction="20000"/>
          </a:bodyPr>
          <a:lstStyle/>
          <a:p>
            <a:pPr marL="0" indent="0">
              <a:buNone/>
            </a:pPr>
            <a:r>
              <a:rPr lang="en-GB" b="1" dirty="0"/>
              <a:t>Level 3 (5-6 marks)</a:t>
            </a:r>
          </a:p>
          <a:p>
            <a:pPr marL="0" indent="0">
              <a:buNone/>
            </a:pPr>
            <a:r>
              <a:rPr lang="en-GB" dirty="0"/>
              <a:t>Two clear paragraphs identifying separate processes. </a:t>
            </a:r>
          </a:p>
          <a:p>
            <a:pPr marL="0" indent="0">
              <a:buNone/>
            </a:pPr>
            <a:r>
              <a:rPr lang="en-GB" dirty="0"/>
              <a:t>Both paragraphs should have a point, explanation as to how the process works and an example from a place. </a:t>
            </a:r>
          </a:p>
          <a:p>
            <a:pPr marL="0" indent="0">
              <a:buNone/>
            </a:pPr>
            <a:r>
              <a:rPr lang="en-GB" b="1" dirty="0"/>
              <a:t>Level 2 (3-4 marks)</a:t>
            </a:r>
          </a:p>
          <a:p>
            <a:pPr marL="0" indent="0">
              <a:buNone/>
            </a:pPr>
            <a:r>
              <a:rPr lang="en-GB" dirty="0"/>
              <a:t>Two clear paragraphs identifying separate processes. </a:t>
            </a:r>
          </a:p>
          <a:p>
            <a:pPr marL="0" indent="0">
              <a:buNone/>
            </a:pPr>
            <a:r>
              <a:rPr lang="en-GB" dirty="0"/>
              <a:t>Both paragraphs should have a point, explanation (one paragraph more detailed than the other) as to how the process works. No example from a place added. </a:t>
            </a:r>
          </a:p>
          <a:p>
            <a:pPr marL="0" indent="0">
              <a:buNone/>
            </a:pPr>
            <a:r>
              <a:rPr lang="en-GB" b="1" dirty="0"/>
              <a:t>Level 1 (1-2 marks)</a:t>
            </a:r>
          </a:p>
          <a:p>
            <a:pPr marL="0" indent="0">
              <a:buNone/>
            </a:pPr>
            <a:r>
              <a:rPr lang="en-GB" dirty="0"/>
              <a:t>One paragraph, possibly a second at the top end with is less developed than the other. </a:t>
            </a:r>
          </a:p>
          <a:p>
            <a:pPr marL="0" indent="0">
              <a:buNone/>
            </a:pPr>
            <a:r>
              <a:rPr lang="en-GB" dirty="0"/>
              <a:t>There will be a point made with some explanation. </a:t>
            </a:r>
          </a:p>
        </p:txBody>
      </p:sp>
      <p:pic>
        <p:nvPicPr>
          <p:cNvPr id="6" name="Picture 5" descr="A close up of a logo&#10;&#10;AI-generated content may be incorrect.">
            <a:extLst>
              <a:ext uri="{FF2B5EF4-FFF2-40B4-BE49-F238E27FC236}">
                <a16:creationId xmlns:a16="http://schemas.microsoft.com/office/drawing/2014/main" id="{44356E02-6993-CD63-8CC6-B11DBF40C9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437" y="5502951"/>
            <a:ext cx="1982299" cy="1038916"/>
          </a:xfrm>
          <a:prstGeom prst="rect">
            <a:avLst/>
          </a:prstGeom>
        </p:spPr>
      </p:pic>
      <p:sp>
        <p:nvSpPr>
          <p:cNvPr id="8" name="TextBox 7">
            <a:extLst>
              <a:ext uri="{FF2B5EF4-FFF2-40B4-BE49-F238E27FC236}">
                <a16:creationId xmlns:a16="http://schemas.microsoft.com/office/drawing/2014/main" id="{D563B392-2C23-2A4F-FA73-623CC83079D6}"/>
              </a:ext>
            </a:extLst>
          </p:cNvPr>
          <p:cNvSpPr txBox="1"/>
          <p:nvPr/>
        </p:nvSpPr>
        <p:spPr>
          <a:xfrm>
            <a:off x="479193" y="1844824"/>
            <a:ext cx="8413287" cy="400110"/>
          </a:xfrm>
          <a:prstGeom prst="rect">
            <a:avLst/>
          </a:prstGeom>
          <a:noFill/>
        </p:spPr>
        <p:txBody>
          <a:bodyPr wrap="square">
            <a:spAutoFit/>
          </a:bodyPr>
          <a:lstStyle/>
          <a:p>
            <a:r>
              <a:rPr lang="en-GB" sz="2000" b="1" i="1" dirty="0"/>
              <a:t>Explain how different processes work along the coastline </a:t>
            </a:r>
            <a:r>
              <a:rPr lang="en-GB" sz="2000" b="1" dirty="0"/>
              <a:t>(6 marks)</a:t>
            </a:r>
          </a:p>
        </p:txBody>
      </p:sp>
    </p:spTree>
    <p:extLst>
      <p:ext uri="{BB962C8B-B14F-4D97-AF65-F5344CB8AC3E}">
        <p14:creationId xmlns:p14="http://schemas.microsoft.com/office/powerpoint/2010/main" val="3175120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AF84E-2CE1-0B54-AE9A-3060940EEE9D}"/>
              </a:ext>
            </a:extLst>
          </p:cNvPr>
          <p:cNvSpPr>
            <a:spLocks noGrp="1"/>
          </p:cNvSpPr>
          <p:nvPr>
            <p:ph type="title"/>
          </p:nvPr>
        </p:nvSpPr>
        <p:spPr>
          <a:solidFill>
            <a:srgbClr val="797E01"/>
          </a:solidFill>
        </p:spPr>
        <p:txBody>
          <a:bodyPr/>
          <a:lstStyle/>
          <a:p>
            <a:r>
              <a:rPr lang="en-GB" sz="3200" b="1" dirty="0">
                <a:solidFill>
                  <a:schemeClr val="bg1"/>
                </a:solidFill>
              </a:rPr>
              <a:t>Information processing and presenting (15 </a:t>
            </a:r>
            <a:r>
              <a:rPr lang="en-GB" sz="2800" b="1" dirty="0">
                <a:solidFill>
                  <a:schemeClr val="bg1"/>
                </a:solidFill>
              </a:rPr>
              <a:t>minutes</a:t>
            </a:r>
            <a:r>
              <a:rPr lang="en-GB" sz="3200" b="1" dirty="0">
                <a:solidFill>
                  <a:schemeClr val="bg1"/>
                </a:solidFill>
              </a:rPr>
              <a:t>)</a:t>
            </a:r>
          </a:p>
        </p:txBody>
      </p:sp>
      <p:sp>
        <p:nvSpPr>
          <p:cNvPr id="3" name="Content Placeholder 2">
            <a:extLst>
              <a:ext uri="{FF2B5EF4-FFF2-40B4-BE49-F238E27FC236}">
                <a16:creationId xmlns:a16="http://schemas.microsoft.com/office/drawing/2014/main" id="{C59BE71C-108D-58B8-260A-CAD7229F3D6C}"/>
              </a:ext>
            </a:extLst>
          </p:cNvPr>
          <p:cNvSpPr>
            <a:spLocks noGrp="1"/>
          </p:cNvSpPr>
          <p:nvPr>
            <p:ph idx="1"/>
          </p:nvPr>
        </p:nvSpPr>
        <p:spPr>
          <a:xfrm>
            <a:off x="213437" y="1700535"/>
            <a:ext cx="8717126" cy="3888705"/>
          </a:xfrm>
        </p:spPr>
        <p:txBody>
          <a:bodyPr>
            <a:noAutofit/>
          </a:bodyPr>
          <a:lstStyle/>
          <a:p>
            <a:pPr>
              <a:buClr>
                <a:srgbClr val="797E01"/>
              </a:buClr>
              <a:buFont typeface="Courier New" panose="02070309020205020404" pitchFamily="49" charset="0"/>
              <a:buChar char="o"/>
            </a:pPr>
            <a:r>
              <a:rPr lang="en-GB" sz="1800" dirty="0"/>
              <a:t>Read the information about your process. </a:t>
            </a:r>
          </a:p>
          <a:p>
            <a:pPr>
              <a:buClr>
                <a:srgbClr val="797E01"/>
              </a:buClr>
              <a:buFont typeface="Courier New" panose="02070309020205020404" pitchFamily="49" charset="0"/>
              <a:buChar char="o"/>
            </a:pPr>
            <a:r>
              <a:rPr lang="en-GB" sz="1800" dirty="0"/>
              <a:t>Use the highlighters to extract the key points to help answer the question </a:t>
            </a:r>
            <a:r>
              <a:rPr lang="en-GB" sz="1800" b="1" dirty="0"/>
              <a:t>Explain how different processes work along the coastline</a:t>
            </a:r>
            <a:r>
              <a:rPr lang="en-GB" sz="1800" i="1" dirty="0"/>
              <a:t>. </a:t>
            </a:r>
            <a:endParaRPr lang="en-GB" sz="1800" dirty="0"/>
          </a:p>
          <a:p>
            <a:pPr>
              <a:buClr>
                <a:srgbClr val="797E01"/>
              </a:buClr>
              <a:buFont typeface="Courier New" panose="02070309020205020404" pitchFamily="49" charset="0"/>
              <a:buChar char="o"/>
            </a:pPr>
            <a:r>
              <a:rPr lang="en-GB" sz="1800" dirty="0"/>
              <a:t>Create an information poster about your process which </a:t>
            </a:r>
            <a:r>
              <a:rPr lang="en-GB" sz="1800" b="1" dirty="0"/>
              <a:t>others can easily interpret</a:t>
            </a:r>
            <a:r>
              <a:rPr lang="en-GB" sz="1800" dirty="0"/>
              <a:t>. </a:t>
            </a:r>
          </a:p>
          <a:p>
            <a:pPr>
              <a:buClr>
                <a:srgbClr val="797E01"/>
              </a:buClr>
              <a:buFont typeface="Courier New" panose="02070309020205020404" pitchFamily="49" charset="0"/>
              <a:buChar char="o"/>
            </a:pPr>
            <a:r>
              <a:rPr lang="en-GB" sz="1800" dirty="0"/>
              <a:t>RULES:</a:t>
            </a:r>
          </a:p>
          <a:p>
            <a:pPr lvl="1">
              <a:buClr>
                <a:srgbClr val="797E01"/>
              </a:buClr>
              <a:buFont typeface="Wingdings" panose="05000000000000000000" pitchFamily="2" charset="2"/>
              <a:buChar char="ü"/>
            </a:pPr>
            <a:r>
              <a:rPr lang="en-GB" sz="1800" dirty="0"/>
              <a:t>You can only use 10 words. </a:t>
            </a:r>
          </a:p>
          <a:p>
            <a:pPr lvl="1">
              <a:buClr>
                <a:srgbClr val="797E01"/>
              </a:buClr>
              <a:buFont typeface="Wingdings" panose="05000000000000000000" pitchFamily="2" charset="2"/>
              <a:buChar char="ü"/>
            </a:pPr>
            <a:r>
              <a:rPr lang="en-GB" sz="1800" dirty="0"/>
              <a:t>You must have a title with the name of the process (included in your word count) </a:t>
            </a:r>
          </a:p>
          <a:p>
            <a:pPr lvl="1">
              <a:buClr>
                <a:srgbClr val="797E01"/>
              </a:buClr>
              <a:buFont typeface="Wingdings" panose="05000000000000000000" pitchFamily="2" charset="2"/>
              <a:buChar char="ü"/>
            </a:pPr>
            <a:r>
              <a:rPr lang="en-GB" sz="1800" dirty="0"/>
              <a:t>Diagrams, pictures, acronyms (i.e. CO</a:t>
            </a:r>
            <a:r>
              <a:rPr lang="en-GB" sz="1800" baseline="-25000" dirty="0"/>
              <a:t>2 </a:t>
            </a:r>
            <a:r>
              <a:rPr lang="en-GB" sz="1800" dirty="0"/>
              <a:t>rather than carbon dioxide), symbols etc. are allowed. </a:t>
            </a:r>
          </a:p>
          <a:p>
            <a:pPr lvl="1">
              <a:buClr>
                <a:srgbClr val="797E01"/>
              </a:buClr>
              <a:buFont typeface="Wingdings" panose="05000000000000000000" pitchFamily="2" charset="2"/>
              <a:buChar char="ü"/>
            </a:pPr>
            <a:r>
              <a:rPr lang="en-GB" sz="1800" dirty="0"/>
              <a:t>There is a different colour for each member of the team – all colours should be used as you should all be working together to present your information. </a:t>
            </a:r>
          </a:p>
        </p:txBody>
      </p:sp>
      <p:pic>
        <p:nvPicPr>
          <p:cNvPr id="6" name="Picture 5" descr="A close up of a logo&#10;&#10;AI-generated content may be incorrect.">
            <a:extLst>
              <a:ext uri="{FF2B5EF4-FFF2-40B4-BE49-F238E27FC236}">
                <a16:creationId xmlns:a16="http://schemas.microsoft.com/office/drawing/2014/main" id="{A68F9698-8474-E5B1-8852-C44CE30717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437" y="5702452"/>
            <a:ext cx="1982299" cy="1038916"/>
          </a:xfrm>
          <a:prstGeom prst="rect">
            <a:avLst/>
          </a:prstGeom>
        </p:spPr>
      </p:pic>
    </p:spTree>
    <p:extLst>
      <p:ext uri="{BB962C8B-B14F-4D97-AF65-F5344CB8AC3E}">
        <p14:creationId xmlns:p14="http://schemas.microsoft.com/office/powerpoint/2010/main" val="3184538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3476A-CFF2-0D2F-E951-565EA2D33C14}"/>
              </a:ext>
            </a:extLst>
          </p:cNvPr>
          <p:cNvSpPr>
            <a:spLocks noGrp="1"/>
          </p:cNvSpPr>
          <p:nvPr>
            <p:ph type="title"/>
          </p:nvPr>
        </p:nvSpPr>
        <p:spPr>
          <a:solidFill>
            <a:srgbClr val="740160"/>
          </a:solidFill>
        </p:spPr>
        <p:txBody>
          <a:bodyPr/>
          <a:lstStyle/>
          <a:p>
            <a:r>
              <a:rPr lang="en-GB" b="1" dirty="0">
                <a:solidFill>
                  <a:schemeClr val="bg1"/>
                </a:solidFill>
              </a:rPr>
              <a:t>Information gathering (10 minutes)</a:t>
            </a:r>
          </a:p>
        </p:txBody>
      </p:sp>
      <p:sp>
        <p:nvSpPr>
          <p:cNvPr id="3" name="Content Placeholder 2">
            <a:extLst>
              <a:ext uri="{FF2B5EF4-FFF2-40B4-BE49-F238E27FC236}">
                <a16:creationId xmlns:a16="http://schemas.microsoft.com/office/drawing/2014/main" id="{AE092C6A-0915-C14A-6477-D738D564B363}"/>
              </a:ext>
            </a:extLst>
          </p:cNvPr>
          <p:cNvSpPr>
            <a:spLocks noGrp="1"/>
          </p:cNvSpPr>
          <p:nvPr>
            <p:ph idx="1"/>
          </p:nvPr>
        </p:nvSpPr>
        <p:spPr>
          <a:xfrm>
            <a:off x="323528" y="2060575"/>
            <a:ext cx="8496944" cy="3959225"/>
          </a:xfrm>
        </p:spPr>
        <p:txBody>
          <a:bodyPr>
            <a:noAutofit/>
          </a:bodyPr>
          <a:lstStyle/>
          <a:p>
            <a:pPr algn="just">
              <a:buClr>
                <a:srgbClr val="740160"/>
              </a:buClr>
            </a:pPr>
            <a:r>
              <a:rPr lang="en-GB" sz="2400" dirty="0"/>
              <a:t>You will need one - two members of your group to be the stallholder – they will stay by the poster and be responsible for selling it to others by telling them what it is about. </a:t>
            </a:r>
          </a:p>
          <a:p>
            <a:pPr algn="just">
              <a:buClr>
                <a:srgbClr val="740160"/>
              </a:buClr>
            </a:pPr>
            <a:r>
              <a:rPr lang="en-GB" sz="2400" dirty="0"/>
              <a:t>The remaining members are shoppers. It’s your role to gather and note down information from other stalls ready to share with the rest of your group. It would be an idea to split up and visit different stalls to save time. Remember, you are going to need information to answer the question: </a:t>
            </a:r>
            <a:r>
              <a:rPr lang="en-GB" sz="2400" b="1" dirty="0"/>
              <a:t>Explain how different processes work along the coastline. </a:t>
            </a:r>
          </a:p>
        </p:txBody>
      </p:sp>
      <p:pic>
        <p:nvPicPr>
          <p:cNvPr id="6" name="Picture 5" descr="A close up of a logo&#10;&#10;AI-generated content may be incorrect.">
            <a:extLst>
              <a:ext uri="{FF2B5EF4-FFF2-40B4-BE49-F238E27FC236}">
                <a16:creationId xmlns:a16="http://schemas.microsoft.com/office/drawing/2014/main" id="{799ED06B-92BC-A08D-CA0C-4DEA73F672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3" y="5805263"/>
            <a:ext cx="1667844" cy="874111"/>
          </a:xfrm>
          <a:prstGeom prst="rect">
            <a:avLst/>
          </a:prstGeom>
        </p:spPr>
      </p:pic>
    </p:spTree>
    <p:extLst>
      <p:ext uri="{BB962C8B-B14F-4D97-AF65-F5344CB8AC3E}">
        <p14:creationId xmlns:p14="http://schemas.microsoft.com/office/powerpoint/2010/main" val="1874205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30DEB-21EF-0B47-2057-A3403156495D}"/>
              </a:ext>
            </a:extLst>
          </p:cNvPr>
          <p:cNvSpPr>
            <a:spLocks noGrp="1"/>
          </p:cNvSpPr>
          <p:nvPr>
            <p:ph type="title"/>
          </p:nvPr>
        </p:nvSpPr>
        <p:spPr>
          <a:solidFill>
            <a:srgbClr val="F54C00"/>
          </a:solidFill>
        </p:spPr>
        <p:txBody>
          <a:bodyPr/>
          <a:lstStyle/>
          <a:p>
            <a:r>
              <a:rPr lang="en-GB" b="1" dirty="0">
                <a:solidFill>
                  <a:schemeClr val="bg1"/>
                </a:solidFill>
              </a:rPr>
              <a:t>Information sharing (10 minutes)</a:t>
            </a:r>
          </a:p>
        </p:txBody>
      </p:sp>
      <p:sp>
        <p:nvSpPr>
          <p:cNvPr id="3" name="Content Placeholder 2">
            <a:extLst>
              <a:ext uri="{FF2B5EF4-FFF2-40B4-BE49-F238E27FC236}">
                <a16:creationId xmlns:a16="http://schemas.microsoft.com/office/drawing/2014/main" id="{553F8A06-3D45-EFAF-7A0E-B6AA1A42CC4E}"/>
              </a:ext>
            </a:extLst>
          </p:cNvPr>
          <p:cNvSpPr>
            <a:spLocks noGrp="1"/>
          </p:cNvSpPr>
          <p:nvPr>
            <p:ph idx="1"/>
          </p:nvPr>
        </p:nvSpPr>
        <p:spPr>
          <a:xfrm>
            <a:off x="213437" y="2060575"/>
            <a:ext cx="8717126" cy="3959225"/>
          </a:xfrm>
        </p:spPr>
        <p:txBody>
          <a:bodyPr/>
          <a:lstStyle/>
          <a:p>
            <a:r>
              <a:rPr lang="en-GB" sz="2800" dirty="0"/>
              <a:t>Working in pairs, take it in turns to share the information you gathered from the different stalls with other members of your original group. </a:t>
            </a:r>
          </a:p>
          <a:p>
            <a:r>
              <a:rPr lang="en-GB" sz="2800" dirty="0"/>
              <a:t>Note down the information you have learnt. </a:t>
            </a:r>
          </a:p>
          <a:p>
            <a:r>
              <a:rPr lang="en-GB" sz="2800" dirty="0"/>
              <a:t>Remember, you only need two different processes (your own one can count too) to answer the question: </a:t>
            </a:r>
            <a:r>
              <a:rPr lang="en-GB" sz="2800" b="1" dirty="0"/>
              <a:t>Explain how different processes work along the coastline</a:t>
            </a:r>
            <a:r>
              <a:rPr lang="en-GB" sz="2800" dirty="0"/>
              <a:t>. </a:t>
            </a:r>
          </a:p>
        </p:txBody>
      </p:sp>
      <p:pic>
        <p:nvPicPr>
          <p:cNvPr id="6" name="Picture 5" descr="A close up of a logo&#10;&#10;AI-generated content may be incorrect.">
            <a:extLst>
              <a:ext uri="{FF2B5EF4-FFF2-40B4-BE49-F238E27FC236}">
                <a16:creationId xmlns:a16="http://schemas.microsoft.com/office/drawing/2014/main" id="{16FF5003-ADE3-AE6F-492E-BFF6081BDB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437" y="5702452"/>
            <a:ext cx="1982299" cy="1038916"/>
          </a:xfrm>
          <a:prstGeom prst="rect">
            <a:avLst/>
          </a:prstGeom>
        </p:spPr>
      </p:pic>
    </p:spTree>
    <p:extLst>
      <p:ext uri="{BB962C8B-B14F-4D97-AF65-F5344CB8AC3E}">
        <p14:creationId xmlns:p14="http://schemas.microsoft.com/office/powerpoint/2010/main" val="3258356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C8237-CA05-BEFA-0584-8543BBF51A0C}"/>
              </a:ext>
            </a:extLst>
          </p:cNvPr>
          <p:cNvSpPr>
            <a:spLocks noGrp="1"/>
          </p:cNvSpPr>
          <p:nvPr>
            <p:ph type="ctrTitle"/>
          </p:nvPr>
        </p:nvSpPr>
        <p:spPr>
          <a:solidFill>
            <a:srgbClr val="01415B"/>
          </a:solidFill>
        </p:spPr>
        <p:txBody>
          <a:bodyPr/>
          <a:lstStyle/>
          <a:p>
            <a:r>
              <a:rPr lang="en-GB" b="1" dirty="0">
                <a:solidFill>
                  <a:schemeClr val="bg1"/>
                </a:solidFill>
              </a:rPr>
              <a:t>Question Answering (8 mins)</a:t>
            </a:r>
          </a:p>
        </p:txBody>
      </p:sp>
      <p:sp>
        <p:nvSpPr>
          <p:cNvPr id="3" name="Content Placeholder 2">
            <a:extLst>
              <a:ext uri="{FF2B5EF4-FFF2-40B4-BE49-F238E27FC236}">
                <a16:creationId xmlns:a16="http://schemas.microsoft.com/office/drawing/2014/main" id="{78221B8E-3E16-FA9F-60D3-C09FD66F0AB6}"/>
              </a:ext>
            </a:extLst>
          </p:cNvPr>
          <p:cNvSpPr>
            <a:spLocks noGrp="1"/>
          </p:cNvSpPr>
          <p:nvPr>
            <p:ph type="subTitle" idx="1"/>
          </p:nvPr>
        </p:nvSpPr>
        <p:spPr>
          <a:xfrm>
            <a:off x="1143000" y="2708920"/>
            <a:ext cx="6858000" cy="2206802"/>
          </a:xfrm>
          <a:custGeom>
            <a:avLst/>
            <a:gdLst>
              <a:gd name="connsiteX0" fmla="*/ 0 w 6858000"/>
              <a:gd name="connsiteY0" fmla="*/ 0 h 2206802"/>
              <a:gd name="connsiteX1" fmla="*/ 754380 w 6858000"/>
              <a:gd name="connsiteY1" fmla="*/ 0 h 2206802"/>
              <a:gd name="connsiteX2" fmla="*/ 1371600 w 6858000"/>
              <a:gd name="connsiteY2" fmla="*/ 0 h 2206802"/>
              <a:gd name="connsiteX3" fmla="*/ 2057400 w 6858000"/>
              <a:gd name="connsiteY3" fmla="*/ 0 h 2206802"/>
              <a:gd name="connsiteX4" fmla="*/ 2811780 w 6858000"/>
              <a:gd name="connsiteY4" fmla="*/ 0 h 2206802"/>
              <a:gd name="connsiteX5" fmla="*/ 3634740 w 6858000"/>
              <a:gd name="connsiteY5" fmla="*/ 0 h 2206802"/>
              <a:gd name="connsiteX6" fmla="*/ 4457700 w 6858000"/>
              <a:gd name="connsiteY6" fmla="*/ 0 h 2206802"/>
              <a:gd name="connsiteX7" fmla="*/ 4937760 w 6858000"/>
              <a:gd name="connsiteY7" fmla="*/ 0 h 2206802"/>
              <a:gd name="connsiteX8" fmla="*/ 5760720 w 6858000"/>
              <a:gd name="connsiteY8" fmla="*/ 0 h 2206802"/>
              <a:gd name="connsiteX9" fmla="*/ 6858000 w 6858000"/>
              <a:gd name="connsiteY9" fmla="*/ 0 h 2206802"/>
              <a:gd name="connsiteX10" fmla="*/ 6858000 w 6858000"/>
              <a:gd name="connsiteY10" fmla="*/ 529632 h 2206802"/>
              <a:gd name="connsiteX11" fmla="*/ 6858000 w 6858000"/>
              <a:gd name="connsiteY11" fmla="*/ 1037197 h 2206802"/>
              <a:gd name="connsiteX12" fmla="*/ 6858000 w 6858000"/>
              <a:gd name="connsiteY12" fmla="*/ 1633033 h 2206802"/>
              <a:gd name="connsiteX13" fmla="*/ 6858000 w 6858000"/>
              <a:gd name="connsiteY13" fmla="*/ 2206802 h 2206802"/>
              <a:gd name="connsiteX14" fmla="*/ 6240780 w 6858000"/>
              <a:gd name="connsiteY14" fmla="*/ 2206802 h 2206802"/>
              <a:gd name="connsiteX15" fmla="*/ 5554980 w 6858000"/>
              <a:gd name="connsiteY15" fmla="*/ 2206802 h 2206802"/>
              <a:gd name="connsiteX16" fmla="*/ 4732020 w 6858000"/>
              <a:gd name="connsiteY16" fmla="*/ 2206802 h 2206802"/>
              <a:gd name="connsiteX17" fmla="*/ 3909060 w 6858000"/>
              <a:gd name="connsiteY17" fmla="*/ 2206802 h 2206802"/>
              <a:gd name="connsiteX18" fmla="*/ 3429000 w 6858000"/>
              <a:gd name="connsiteY18" fmla="*/ 2206802 h 2206802"/>
              <a:gd name="connsiteX19" fmla="*/ 2743200 w 6858000"/>
              <a:gd name="connsiteY19" fmla="*/ 2206802 h 2206802"/>
              <a:gd name="connsiteX20" fmla="*/ 2057400 w 6858000"/>
              <a:gd name="connsiteY20" fmla="*/ 2206802 h 2206802"/>
              <a:gd name="connsiteX21" fmla="*/ 1440180 w 6858000"/>
              <a:gd name="connsiteY21" fmla="*/ 2206802 h 2206802"/>
              <a:gd name="connsiteX22" fmla="*/ 960120 w 6858000"/>
              <a:gd name="connsiteY22" fmla="*/ 2206802 h 2206802"/>
              <a:gd name="connsiteX23" fmla="*/ 0 w 6858000"/>
              <a:gd name="connsiteY23" fmla="*/ 2206802 h 2206802"/>
              <a:gd name="connsiteX24" fmla="*/ 0 w 6858000"/>
              <a:gd name="connsiteY24" fmla="*/ 1721306 h 2206802"/>
              <a:gd name="connsiteX25" fmla="*/ 0 w 6858000"/>
              <a:gd name="connsiteY25" fmla="*/ 1235809 h 2206802"/>
              <a:gd name="connsiteX26" fmla="*/ 0 w 6858000"/>
              <a:gd name="connsiteY26" fmla="*/ 684109 h 2206802"/>
              <a:gd name="connsiteX27" fmla="*/ 0 w 6858000"/>
              <a:gd name="connsiteY27" fmla="*/ 0 h 2206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858000" h="2206802" extrusionOk="0">
                <a:moveTo>
                  <a:pt x="0" y="0"/>
                </a:moveTo>
                <a:cubicBezTo>
                  <a:pt x="247398" y="-14114"/>
                  <a:pt x="390434" y="-20600"/>
                  <a:pt x="754380" y="0"/>
                </a:cubicBezTo>
                <a:cubicBezTo>
                  <a:pt x="1118326" y="20600"/>
                  <a:pt x="1096428" y="-678"/>
                  <a:pt x="1371600" y="0"/>
                </a:cubicBezTo>
                <a:cubicBezTo>
                  <a:pt x="1646772" y="678"/>
                  <a:pt x="1805290" y="-23999"/>
                  <a:pt x="2057400" y="0"/>
                </a:cubicBezTo>
                <a:cubicBezTo>
                  <a:pt x="2309510" y="23999"/>
                  <a:pt x="2637729" y="5009"/>
                  <a:pt x="2811780" y="0"/>
                </a:cubicBezTo>
                <a:cubicBezTo>
                  <a:pt x="2985831" y="-5009"/>
                  <a:pt x="3309276" y="-30439"/>
                  <a:pt x="3634740" y="0"/>
                </a:cubicBezTo>
                <a:cubicBezTo>
                  <a:pt x="3960204" y="30439"/>
                  <a:pt x="4188636" y="34029"/>
                  <a:pt x="4457700" y="0"/>
                </a:cubicBezTo>
                <a:cubicBezTo>
                  <a:pt x="4726764" y="-34029"/>
                  <a:pt x="4749380" y="16616"/>
                  <a:pt x="4937760" y="0"/>
                </a:cubicBezTo>
                <a:cubicBezTo>
                  <a:pt x="5126140" y="-16616"/>
                  <a:pt x="5479816" y="27297"/>
                  <a:pt x="5760720" y="0"/>
                </a:cubicBezTo>
                <a:cubicBezTo>
                  <a:pt x="6041624" y="-27297"/>
                  <a:pt x="6638167" y="-44669"/>
                  <a:pt x="6858000" y="0"/>
                </a:cubicBezTo>
                <a:cubicBezTo>
                  <a:pt x="6840520" y="132145"/>
                  <a:pt x="6850640" y="287609"/>
                  <a:pt x="6858000" y="529632"/>
                </a:cubicBezTo>
                <a:cubicBezTo>
                  <a:pt x="6865360" y="771655"/>
                  <a:pt x="6873509" y="866528"/>
                  <a:pt x="6858000" y="1037197"/>
                </a:cubicBezTo>
                <a:cubicBezTo>
                  <a:pt x="6842491" y="1207866"/>
                  <a:pt x="6838005" y="1488444"/>
                  <a:pt x="6858000" y="1633033"/>
                </a:cubicBezTo>
                <a:cubicBezTo>
                  <a:pt x="6877995" y="1777622"/>
                  <a:pt x="6866646" y="2062711"/>
                  <a:pt x="6858000" y="2206802"/>
                </a:cubicBezTo>
                <a:cubicBezTo>
                  <a:pt x="6696422" y="2228547"/>
                  <a:pt x="6475191" y="2223291"/>
                  <a:pt x="6240780" y="2206802"/>
                </a:cubicBezTo>
                <a:cubicBezTo>
                  <a:pt x="6006369" y="2190313"/>
                  <a:pt x="5838497" y="2181175"/>
                  <a:pt x="5554980" y="2206802"/>
                </a:cubicBezTo>
                <a:cubicBezTo>
                  <a:pt x="5271463" y="2232429"/>
                  <a:pt x="5043590" y="2177743"/>
                  <a:pt x="4732020" y="2206802"/>
                </a:cubicBezTo>
                <a:cubicBezTo>
                  <a:pt x="4420450" y="2235861"/>
                  <a:pt x="4187763" y="2219460"/>
                  <a:pt x="3909060" y="2206802"/>
                </a:cubicBezTo>
                <a:cubicBezTo>
                  <a:pt x="3630357" y="2194144"/>
                  <a:pt x="3666300" y="2230102"/>
                  <a:pt x="3429000" y="2206802"/>
                </a:cubicBezTo>
                <a:cubicBezTo>
                  <a:pt x="3191700" y="2183502"/>
                  <a:pt x="2960774" y="2177597"/>
                  <a:pt x="2743200" y="2206802"/>
                </a:cubicBezTo>
                <a:cubicBezTo>
                  <a:pt x="2525626" y="2236007"/>
                  <a:pt x="2311112" y="2203113"/>
                  <a:pt x="2057400" y="2206802"/>
                </a:cubicBezTo>
                <a:cubicBezTo>
                  <a:pt x="1803688" y="2210491"/>
                  <a:pt x="1609011" y="2195205"/>
                  <a:pt x="1440180" y="2206802"/>
                </a:cubicBezTo>
                <a:cubicBezTo>
                  <a:pt x="1271349" y="2218399"/>
                  <a:pt x="1146879" y="2182848"/>
                  <a:pt x="960120" y="2206802"/>
                </a:cubicBezTo>
                <a:cubicBezTo>
                  <a:pt x="773361" y="2230756"/>
                  <a:pt x="479596" y="2219844"/>
                  <a:pt x="0" y="2206802"/>
                </a:cubicBezTo>
                <a:cubicBezTo>
                  <a:pt x="11874" y="2032669"/>
                  <a:pt x="-14715" y="1922211"/>
                  <a:pt x="0" y="1721306"/>
                </a:cubicBezTo>
                <a:cubicBezTo>
                  <a:pt x="14715" y="1520401"/>
                  <a:pt x="5631" y="1350310"/>
                  <a:pt x="0" y="1235809"/>
                </a:cubicBezTo>
                <a:cubicBezTo>
                  <a:pt x="-5631" y="1121308"/>
                  <a:pt x="-73" y="803564"/>
                  <a:pt x="0" y="684109"/>
                </a:cubicBezTo>
                <a:cubicBezTo>
                  <a:pt x="73" y="564654"/>
                  <a:pt x="-6132" y="175930"/>
                  <a:pt x="0" y="0"/>
                </a:cubicBezTo>
                <a:close/>
              </a:path>
            </a:pathLst>
          </a:custGeom>
          <a:ln w="28575">
            <a:solidFill>
              <a:srgbClr val="01415B"/>
            </a:solidFill>
            <a:extLst>
              <a:ext uri="{C807C97D-BFC1-408E-A445-0C87EB9F89A2}">
                <ask:lineSketchStyleProps xmlns:ask="http://schemas.microsoft.com/office/drawing/2018/sketchyshapes" sd="2889539124">
                  <ask:type>
                    <ask:lineSketchFreehand/>
                  </ask:type>
                </ask:lineSketchStyleProps>
              </a:ext>
            </a:extLst>
          </a:ln>
        </p:spPr>
        <p:txBody>
          <a:bodyPr>
            <a:noAutofit/>
          </a:bodyPr>
          <a:lstStyle/>
          <a:p>
            <a:r>
              <a:rPr lang="en-GB" sz="3200" dirty="0"/>
              <a:t>Keeping your notes open in front of you, answer the question: </a:t>
            </a:r>
          </a:p>
          <a:p>
            <a:r>
              <a:rPr lang="en-GB" sz="3200" dirty="0"/>
              <a:t>‘</a:t>
            </a:r>
            <a:r>
              <a:rPr lang="en-GB" sz="3200" b="1" dirty="0"/>
              <a:t>Explain how different processes work along the coastline</a:t>
            </a:r>
            <a:r>
              <a:rPr lang="en-GB" sz="3200" i="1" dirty="0"/>
              <a:t>‘. </a:t>
            </a:r>
            <a:endParaRPr lang="en-GB" sz="3200" dirty="0"/>
          </a:p>
        </p:txBody>
      </p:sp>
      <p:pic>
        <p:nvPicPr>
          <p:cNvPr id="6" name="Picture 5" descr="A close up of a logo&#10;&#10;AI-generated content may be incorrect.">
            <a:extLst>
              <a:ext uri="{FF2B5EF4-FFF2-40B4-BE49-F238E27FC236}">
                <a16:creationId xmlns:a16="http://schemas.microsoft.com/office/drawing/2014/main" id="{484C019C-D988-EB5F-0C14-13704D5867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437" y="5502951"/>
            <a:ext cx="1982299" cy="1038916"/>
          </a:xfrm>
          <a:prstGeom prst="rect">
            <a:avLst/>
          </a:prstGeom>
        </p:spPr>
      </p:pic>
    </p:spTree>
    <p:extLst>
      <p:ext uri="{BB962C8B-B14F-4D97-AF65-F5344CB8AC3E}">
        <p14:creationId xmlns:p14="http://schemas.microsoft.com/office/powerpoint/2010/main" val="494623761"/>
      </p:ext>
    </p:extLst>
  </p:cSld>
  <p:clrMapOvr>
    <a:masterClrMapping/>
  </p:clrMapOvr>
</p:sld>
</file>

<file path=ppt/theme/theme1.xml><?xml version="1.0" encoding="utf-8"?>
<a:theme xmlns:a="http://schemas.openxmlformats.org/drawingml/2006/main" name="RGS-IBG master slide">
  <a:themeElements>
    <a:clrScheme name="RGS-IBG master slide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fontScheme name="RGS-IBG master slid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GS-IBG master slide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RGS-IBG master slide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RGS-IBG master slide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RGS-IBG master slide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RGS-IBG master slide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RGS-IBG master slide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RGS-IBG master slide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RGS-IBG master slide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RGS-IBG master slide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RGS-IBG master slide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58B09AEAC5F5243A0949F91B324FB69" ma:contentTypeVersion="18" ma:contentTypeDescription="Create a new document." ma:contentTypeScope="" ma:versionID="80b6d4c330bd052135854d6547464b9e">
  <xsd:schema xmlns:xsd="http://www.w3.org/2001/XMLSchema" xmlns:xs="http://www.w3.org/2001/XMLSchema" xmlns:p="http://schemas.microsoft.com/office/2006/metadata/properties" xmlns:ns2="cd97f3f7-55af-4798-b3a1-fe70b13b3c36" xmlns:ns3="0515a49c-d695-4170-b908-46c0a4a404c6" targetNamespace="http://schemas.microsoft.com/office/2006/metadata/properties" ma:root="true" ma:fieldsID="612ded6ac3ecb0adab5874307195783d" ns2:_="" ns3:_="">
    <xsd:import namespace="cd97f3f7-55af-4798-b3a1-fe70b13b3c36"/>
    <xsd:import namespace="0515a49c-d695-4170-b908-46c0a4a404c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MediaServiceObjectDetectorVersions" minOccurs="0"/>
                <xsd:element ref="ns2:MediaServiceSearchPropertie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97f3f7-55af-4798-b3a1-fe70b13b3c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48661125-99c8-487d-84bf-1ca27cde5d8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515a49c-d695-4170-b908-46c0a4a404c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5ec90089-538b-4d2c-8a1d-ff12a2002a92}" ma:internalName="TaxCatchAll" ma:showField="CatchAllData" ma:web="0515a49c-d695-4170-b908-46c0a4a404c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515a49c-d695-4170-b908-46c0a4a404c6" xsi:nil="true"/>
    <lcf76f155ced4ddcb4097134ff3c332f xmlns="cd97f3f7-55af-4798-b3a1-fe70b13b3c3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959D8D3-11D4-4D22-A938-C41BF69FD0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97f3f7-55af-4798-b3a1-fe70b13b3c36"/>
    <ds:schemaRef ds:uri="0515a49c-d695-4170-b908-46c0a4a404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7CB5070-F146-4A7B-AC75-1410A7E76F04}">
  <ds:schemaRefs>
    <ds:schemaRef ds:uri="http://schemas.microsoft.com/sharepoint/v3/contenttype/forms"/>
  </ds:schemaRefs>
</ds:datastoreItem>
</file>

<file path=customXml/itemProps3.xml><?xml version="1.0" encoding="utf-8"?>
<ds:datastoreItem xmlns:ds="http://schemas.openxmlformats.org/officeDocument/2006/customXml" ds:itemID="{5AD20903-DC9D-43E6-BCF7-2B94FC845333}">
  <ds:schemaRefs>
    <ds:schemaRef ds:uri="http://schemas.microsoft.com/office/2006/metadata/properties"/>
    <ds:schemaRef ds:uri="http://schemas.microsoft.com/office/infopath/2007/PartnerControls"/>
    <ds:schemaRef ds:uri="0515a49c-d695-4170-b908-46c0a4a404c6"/>
    <ds:schemaRef ds:uri="cd97f3f7-55af-4798-b3a1-fe70b13b3c36"/>
  </ds:schemaRefs>
</ds:datastoreItem>
</file>

<file path=docProps/app.xml><?xml version="1.0" encoding="utf-8"?>
<Properties xmlns="http://schemas.openxmlformats.org/officeDocument/2006/extended-properties" xmlns:vt="http://schemas.openxmlformats.org/officeDocument/2006/docPropsVTypes">
  <Template>RGS-IBG Powerpoint template</Template>
  <TotalTime>499</TotalTime>
  <Words>1638</Words>
  <Application>Microsoft Office PowerPoint</Application>
  <PresentationFormat>On-screen Show (4:3)</PresentationFormat>
  <Paragraphs>118</Paragraphs>
  <Slides>15</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Aptos</vt:lpstr>
      <vt:lpstr>Arial</vt:lpstr>
      <vt:lpstr>Courier New</vt:lpstr>
      <vt:lpstr>Helvetica</vt:lpstr>
      <vt:lpstr>Times New Roman</vt:lpstr>
      <vt:lpstr>Wingdings</vt:lpstr>
      <vt:lpstr>RGS-IBG master slide</vt:lpstr>
      <vt:lpstr>PowerPoint Presentation</vt:lpstr>
      <vt:lpstr>Coastal features</vt:lpstr>
      <vt:lpstr>Coastal processes</vt:lpstr>
      <vt:lpstr>Main task: marketplace</vt:lpstr>
      <vt:lpstr>Markscheme</vt:lpstr>
      <vt:lpstr>Information processing and presenting (15 minutes)</vt:lpstr>
      <vt:lpstr>Information gathering (10 minutes)</vt:lpstr>
      <vt:lpstr>Information sharing (10 minutes)</vt:lpstr>
      <vt:lpstr>Question Answering (8 mins)</vt:lpstr>
      <vt:lpstr>Marking (4 minutes)</vt:lpstr>
      <vt:lpstr>Group 1: Landslides (mass movement)</vt:lpstr>
      <vt:lpstr>Group 2: Wave-cut platforms (erosion)</vt:lpstr>
      <vt:lpstr>Group 3: Physical (mechanical) weathering</vt:lpstr>
      <vt:lpstr>Group 4: Beaches (deposition)</vt:lpstr>
      <vt:lpstr>Group 5: Longshore Drift (transportation)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Rachel Owen</dc:creator>
  <cp:lastModifiedBy>Simon Pinfield</cp:lastModifiedBy>
  <cp:revision>1</cp:revision>
  <dcterms:created xsi:type="dcterms:W3CDTF">2024-05-31T14:53:15Z</dcterms:created>
  <dcterms:modified xsi:type="dcterms:W3CDTF">2025-03-19T17:13:45Z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0x010100758B09AEAC5F5243A0949F91B324FB69</vt:lpwstr>
  </property>
  <property fmtid="{D5CDD505-2E9C-101B-9397-08002B2CF9AE}" pid="3" name="MediaServiceImageTags">
    <vt:lpwstr/>
  </property>
</Properties>
</file>