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300" r:id="rId2"/>
    <p:sldId id="318" r:id="rId3"/>
    <p:sldId id="345" r:id="rId4"/>
    <p:sldId id="367" r:id="rId5"/>
    <p:sldId id="288" r:id="rId6"/>
    <p:sldId id="320" r:id="rId7"/>
    <p:sldId id="317" r:id="rId8"/>
    <p:sldId id="282" r:id="rId9"/>
  </p:sldIdLst>
  <p:sldSz cx="9144000" cy="5143500" type="screen16x9"/>
  <p:notesSz cx="6858000" cy="9144000"/>
  <p:defaultTextStyle>
    <a:defPPr>
      <a:defRPr lang="en-GB"/>
    </a:defPPr>
    <a:lvl1pPr algn="l" rtl="0" fontAlgn="base">
      <a:spcBef>
        <a:spcPct val="0"/>
      </a:spcBef>
      <a:spcAft>
        <a:spcPct val="0"/>
      </a:spcAft>
      <a:defRPr kern="1200">
        <a:solidFill>
          <a:schemeClr val="tx1"/>
        </a:solidFill>
        <a:latin typeface="Helvetica" pitchFamily="34" charset="0"/>
        <a:ea typeface="+mn-ea"/>
        <a:cs typeface="+mn-cs"/>
      </a:defRPr>
    </a:lvl1pPr>
    <a:lvl2pPr marL="457200" algn="l" rtl="0" fontAlgn="base">
      <a:spcBef>
        <a:spcPct val="0"/>
      </a:spcBef>
      <a:spcAft>
        <a:spcPct val="0"/>
      </a:spcAft>
      <a:defRPr kern="1200">
        <a:solidFill>
          <a:schemeClr val="tx1"/>
        </a:solidFill>
        <a:latin typeface="Helvetica" pitchFamily="34" charset="0"/>
        <a:ea typeface="+mn-ea"/>
        <a:cs typeface="+mn-cs"/>
      </a:defRPr>
    </a:lvl2pPr>
    <a:lvl3pPr marL="914400" algn="l" rtl="0" fontAlgn="base">
      <a:spcBef>
        <a:spcPct val="0"/>
      </a:spcBef>
      <a:spcAft>
        <a:spcPct val="0"/>
      </a:spcAft>
      <a:defRPr kern="1200">
        <a:solidFill>
          <a:schemeClr val="tx1"/>
        </a:solidFill>
        <a:latin typeface="Helvetica" pitchFamily="34" charset="0"/>
        <a:ea typeface="+mn-ea"/>
        <a:cs typeface="+mn-cs"/>
      </a:defRPr>
    </a:lvl3pPr>
    <a:lvl4pPr marL="1371600" algn="l" rtl="0" fontAlgn="base">
      <a:spcBef>
        <a:spcPct val="0"/>
      </a:spcBef>
      <a:spcAft>
        <a:spcPct val="0"/>
      </a:spcAft>
      <a:defRPr kern="1200">
        <a:solidFill>
          <a:schemeClr val="tx1"/>
        </a:solidFill>
        <a:latin typeface="Helvetica" pitchFamily="34" charset="0"/>
        <a:ea typeface="+mn-ea"/>
        <a:cs typeface="+mn-cs"/>
      </a:defRPr>
    </a:lvl4pPr>
    <a:lvl5pPr marL="1828800" algn="l" rtl="0" fontAlgn="base">
      <a:spcBef>
        <a:spcPct val="0"/>
      </a:spcBef>
      <a:spcAft>
        <a:spcPct val="0"/>
      </a:spcAft>
      <a:defRPr kern="1200">
        <a:solidFill>
          <a:schemeClr val="tx1"/>
        </a:solidFill>
        <a:latin typeface="Helvetica" pitchFamily="34" charset="0"/>
        <a:ea typeface="+mn-ea"/>
        <a:cs typeface="+mn-cs"/>
      </a:defRPr>
    </a:lvl5pPr>
    <a:lvl6pPr marL="2286000" algn="l" defTabSz="914400" rtl="0" eaLnBrk="1" latinLnBrk="0" hangingPunct="1">
      <a:defRPr kern="1200">
        <a:solidFill>
          <a:schemeClr val="tx1"/>
        </a:solidFill>
        <a:latin typeface="Helvetica" pitchFamily="34" charset="0"/>
        <a:ea typeface="+mn-ea"/>
        <a:cs typeface="+mn-cs"/>
      </a:defRPr>
    </a:lvl6pPr>
    <a:lvl7pPr marL="2743200" algn="l" defTabSz="914400" rtl="0" eaLnBrk="1" latinLnBrk="0" hangingPunct="1">
      <a:defRPr kern="1200">
        <a:solidFill>
          <a:schemeClr val="tx1"/>
        </a:solidFill>
        <a:latin typeface="Helvetica" pitchFamily="34" charset="0"/>
        <a:ea typeface="+mn-ea"/>
        <a:cs typeface="+mn-cs"/>
      </a:defRPr>
    </a:lvl7pPr>
    <a:lvl8pPr marL="3200400" algn="l" defTabSz="914400" rtl="0" eaLnBrk="1" latinLnBrk="0" hangingPunct="1">
      <a:defRPr kern="1200">
        <a:solidFill>
          <a:schemeClr val="tx1"/>
        </a:solidFill>
        <a:latin typeface="Helvetica" pitchFamily="34" charset="0"/>
        <a:ea typeface="+mn-ea"/>
        <a:cs typeface="+mn-cs"/>
      </a:defRPr>
    </a:lvl8pPr>
    <a:lvl9pPr marL="3657600" algn="l" defTabSz="914400" rtl="0" eaLnBrk="1" latinLnBrk="0" hangingPunct="1">
      <a:defRPr kern="1200">
        <a:solidFill>
          <a:schemeClr val="tx1"/>
        </a:solidFill>
        <a:latin typeface="Helvetica" pitchFamily="34" charset="0"/>
        <a:ea typeface="+mn-ea"/>
        <a:cs typeface="+mn-cs"/>
      </a:defRPr>
    </a:lvl9pPr>
  </p:defaultTextStyle>
  <p:extLst>
    <p:ext uri="{EFAFB233-063F-42B5-8137-9DF3F51BA10A}">
      <p15:sldGuideLst xmlns:p15="http://schemas.microsoft.com/office/powerpoint/2012/main">
        <p15:guide id="1" orient="horz" pos="89">
          <p15:clr>
            <a:srgbClr val="A4A3A4"/>
          </p15:clr>
        </p15:guide>
        <p15:guide id="2" pos="93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54C00"/>
    <a:srgbClr val="740160"/>
    <a:srgbClr val="B70005"/>
    <a:srgbClr val="01415B"/>
    <a:srgbClr val="797E01"/>
    <a:srgbClr val="D6621A"/>
    <a:srgbClr val="CE5300"/>
    <a:srgbClr val="D65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853" autoAdjust="0"/>
  </p:normalViewPr>
  <p:slideViewPr>
    <p:cSldViewPr showGuides="1">
      <p:cViewPr varScale="1">
        <p:scale>
          <a:sx n="81" d="100"/>
          <a:sy n="81" d="100"/>
        </p:scale>
        <p:origin x="1526" y="67"/>
      </p:cViewPr>
      <p:guideLst>
        <p:guide orient="horz" pos="89"/>
        <p:guide pos="93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83BB0B-6409-48DA-A5FF-CB2889A7EF36}" type="datetimeFigureOut">
              <a:rPr lang="en-GB" smtClean="0"/>
              <a:t>09/01/2026</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D9FF58-85E4-4CC2-894F-1BA047FFD9A2}" type="slidenum">
              <a:rPr lang="en-GB" smtClean="0"/>
              <a:t>‹#›</a:t>
            </a:fld>
            <a:endParaRPr lang="en-GB"/>
          </a:p>
        </p:txBody>
      </p:sp>
    </p:spTree>
    <p:extLst>
      <p:ext uri="{BB962C8B-B14F-4D97-AF65-F5344CB8AC3E}">
        <p14:creationId xmlns:p14="http://schemas.microsoft.com/office/powerpoint/2010/main" val="4106442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rgs.org/choose-geography/choose-a-career-with-geography/why-geographers-are-employabl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D9FF58-85E4-4CC2-894F-1BA047FFD9A2}" type="slidenum">
              <a:rPr lang="en-GB" smtClean="0"/>
              <a:t>1</a:t>
            </a:fld>
            <a:endParaRPr lang="en-GB"/>
          </a:p>
        </p:txBody>
      </p:sp>
    </p:spTree>
    <p:extLst>
      <p:ext uri="{BB962C8B-B14F-4D97-AF65-F5344CB8AC3E}">
        <p14:creationId xmlns:p14="http://schemas.microsoft.com/office/powerpoint/2010/main" val="2151581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D9FF58-85E4-4CC2-894F-1BA047FFD9A2}" type="slidenum">
              <a:rPr lang="en-GB" smtClean="0"/>
              <a:t>2</a:t>
            </a:fld>
            <a:endParaRPr lang="en-GB"/>
          </a:p>
        </p:txBody>
      </p:sp>
    </p:spTree>
    <p:extLst>
      <p:ext uri="{BB962C8B-B14F-4D97-AF65-F5344CB8AC3E}">
        <p14:creationId xmlns:p14="http://schemas.microsoft.com/office/powerpoint/2010/main" val="1167965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discuss in pairs before sharing ideas as a whole class </a:t>
            </a:r>
            <a:endParaRPr lang="en-GB" dirty="0"/>
          </a:p>
        </p:txBody>
      </p:sp>
      <p:sp>
        <p:nvSpPr>
          <p:cNvPr id="4" name="Slide Number Placeholder 3"/>
          <p:cNvSpPr>
            <a:spLocks noGrp="1"/>
          </p:cNvSpPr>
          <p:nvPr>
            <p:ph type="sldNum" sz="quarter" idx="5"/>
          </p:nvPr>
        </p:nvSpPr>
        <p:spPr/>
        <p:txBody>
          <a:bodyPr/>
          <a:lstStyle/>
          <a:p>
            <a:fld id="{B3D9FF58-85E4-4CC2-894F-1BA047FFD9A2}" type="slidenum">
              <a:rPr lang="en-GB" smtClean="0"/>
              <a:t>3</a:t>
            </a:fld>
            <a:endParaRPr lang="en-GB"/>
          </a:p>
        </p:txBody>
      </p:sp>
    </p:spTree>
    <p:extLst>
      <p:ext uri="{BB962C8B-B14F-4D97-AF65-F5344CB8AC3E}">
        <p14:creationId xmlns:p14="http://schemas.microsoft.com/office/powerpoint/2010/main" val="4194963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008C1-1F26-35C6-5516-A5E3426B6D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961FA-5DDB-52EE-B736-37381D459D2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98DA2EA-7C80-5E6E-9BFB-3A4A79A4BAC5}"/>
              </a:ext>
            </a:extLst>
          </p:cNvPr>
          <p:cNvSpPr>
            <a:spLocks noGrp="1"/>
          </p:cNvSpPr>
          <p:nvPr>
            <p:ph type="body" idx="1"/>
          </p:nvPr>
        </p:nvSpPr>
        <p:spPr/>
        <p:txBody>
          <a:bodyPr/>
          <a:lstStyle/>
          <a:p>
            <a:r>
              <a:rPr lang="en-US" dirty="0">
                <a:hlinkClick r:id="rId3"/>
              </a:rPr>
              <a:t>Why geographers are employable – RGS</a:t>
            </a:r>
            <a:endParaRPr lang="en-US" dirty="0"/>
          </a:p>
          <a:p>
            <a:endParaRPr lang="en-US" dirty="0"/>
          </a:p>
          <a:p>
            <a:pPr algn="just">
              <a:lnSpc>
                <a:spcPct val="150000"/>
              </a:lnSpc>
            </a:pPr>
            <a:r>
              <a:rPr lang="en-GB" kern="0" dirty="0">
                <a:effectLst/>
                <a:latin typeface="Open Sans" panose="020B0606030504020204" pitchFamily="34" charset="0"/>
                <a:ea typeface="Open Sans" panose="020B0606030504020204" pitchFamily="34" charset="0"/>
                <a:cs typeface="Open Sans" panose="020B0606030504020204" pitchFamily="34" charset="0"/>
              </a:rPr>
              <a:t>Geographers stand out because they bring a combination of analytical thinking, technological proficiency, global perspective, and environmental and social consciousness to the table. This makes them highly employable and equipped to tackle some of the world’s biggest challenges. </a:t>
            </a:r>
          </a:p>
          <a:p>
            <a:pPr algn="just">
              <a:lnSpc>
                <a:spcPct val="150000"/>
              </a:lnSpc>
            </a:pPr>
            <a:endParaRPr lang="en-GB" kern="0" dirty="0">
              <a:latin typeface="Open Sans" panose="020B0606030504020204" pitchFamily="34" charset="0"/>
              <a:ea typeface="Open Sans" panose="020B0606030504020204" pitchFamily="34" charset="0"/>
              <a:cs typeface="Open Sans" panose="020B0606030504020204" pitchFamily="34" charset="0"/>
            </a:endParaRPr>
          </a:p>
          <a:p>
            <a:pPr algn="just">
              <a:lnSpc>
                <a:spcPct val="150000"/>
              </a:lnSpc>
            </a:pPr>
            <a:r>
              <a:rPr lang="en-GB" dirty="0">
                <a:latin typeface="Open Sans" panose="020B0606030504020204" pitchFamily="34" charset="0"/>
                <a:ea typeface="Open Sans" panose="020B0606030504020204" pitchFamily="34" charset="0"/>
                <a:cs typeface="Open Sans" panose="020B0606030504020204" pitchFamily="34" charset="0"/>
              </a:rPr>
              <a:t>Geographers excel in macro and micro systems thinking.  Climate change is complex, to understand complexity is the gift of a geographer.</a:t>
            </a:r>
          </a:p>
          <a:p>
            <a:endParaRPr lang="en-GB" dirty="0"/>
          </a:p>
        </p:txBody>
      </p:sp>
      <p:sp>
        <p:nvSpPr>
          <p:cNvPr id="4" name="Slide Number Placeholder 3">
            <a:extLst>
              <a:ext uri="{FF2B5EF4-FFF2-40B4-BE49-F238E27FC236}">
                <a16:creationId xmlns:a16="http://schemas.microsoft.com/office/drawing/2014/main" id="{4F58619C-C12F-BC58-13CD-C7258D48F93F}"/>
              </a:ext>
            </a:extLst>
          </p:cNvPr>
          <p:cNvSpPr>
            <a:spLocks noGrp="1"/>
          </p:cNvSpPr>
          <p:nvPr>
            <p:ph type="sldNum" sz="quarter" idx="5"/>
          </p:nvPr>
        </p:nvSpPr>
        <p:spPr/>
        <p:txBody>
          <a:bodyPr/>
          <a:lstStyle/>
          <a:p>
            <a:fld id="{B3D9FF58-85E4-4CC2-894F-1BA047FFD9A2}" type="slidenum">
              <a:rPr lang="en-GB" smtClean="0"/>
              <a:t>4</a:t>
            </a:fld>
            <a:endParaRPr lang="en-GB"/>
          </a:p>
        </p:txBody>
      </p:sp>
    </p:spTree>
    <p:extLst>
      <p:ext uri="{BB962C8B-B14F-4D97-AF65-F5344CB8AC3E}">
        <p14:creationId xmlns:p14="http://schemas.microsoft.com/office/powerpoint/2010/main" val="458126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D9FF58-85E4-4CC2-894F-1BA047FFD9A2}" type="slidenum">
              <a:rPr lang="en-GB" smtClean="0"/>
              <a:t>5</a:t>
            </a:fld>
            <a:endParaRPr lang="en-GB"/>
          </a:p>
        </p:txBody>
      </p:sp>
    </p:spTree>
    <p:extLst>
      <p:ext uri="{BB962C8B-B14F-4D97-AF65-F5344CB8AC3E}">
        <p14:creationId xmlns:p14="http://schemas.microsoft.com/office/powerpoint/2010/main" val="3501644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D9FF58-85E4-4CC2-894F-1BA047FFD9A2}" type="slidenum">
              <a:rPr lang="en-GB" smtClean="0"/>
              <a:t>7</a:t>
            </a:fld>
            <a:endParaRPr lang="en-GB"/>
          </a:p>
        </p:txBody>
      </p:sp>
    </p:spTree>
    <p:extLst>
      <p:ext uri="{BB962C8B-B14F-4D97-AF65-F5344CB8AC3E}">
        <p14:creationId xmlns:p14="http://schemas.microsoft.com/office/powerpoint/2010/main" val="2435134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D9FF58-85E4-4CC2-894F-1BA047FFD9A2}" type="slidenum">
              <a:rPr lang="en-GB" smtClean="0"/>
              <a:t>8</a:t>
            </a:fld>
            <a:endParaRPr lang="en-GB"/>
          </a:p>
        </p:txBody>
      </p:sp>
    </p:spTree>
    <p:extLst>
      <p:ext uri="{BB962C8B-B14F-4D97-AF65-F5344CB8AC3E}">
        <p14:creationId xmlns:p14="http://schemas.microsoft.com/office/powerpoint/2010/main" val="984794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195486"/>
            <a:ext cx="5542334" cy="1296144"/>
          </a:xfrm>
        </p:spPr>
        <p:txBody>
          <a:bodyPr anchor="t"/>
          <a:lstStyle>
            <a:lvl1pPr>
              <a:defRPr sz="4000"/>
            </a:lvl1pPr>
          </a:lstStyle>
          <a:p>
            <a:r>
              <a:rPr lang="en-US"/>
              <a:t>Click to edit Master title style</a:t>
            </a:r>
            <a:endParaRPr lang="en-GB"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566D574-CA4E-41EC-BFB7-1A2028318263}" type="slidenum">
              <a:rPr lang="en-GB" altLang="en-US"/>
              <a:pPr/>
              <a:t>‹#›</a:t>
            </a:fld>
            <a:endParaRPr lang="en-GB" altLang="en-US"/>
          </a:p>
        </p:txBody>
      </p:sp>
    </p:spTree>
    <p:extLst>
      <p:ext uri="{BB962C8B-B14F-4D97-AF65-F5344CB8AC3E}">
        <p14:creationId xmlns:p14="http://schemas.microsoft.com/office/powerpoint/2010/main" val="426988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6375" y="195486"/>
            <a:ext cx="5496272" cy="1296144"/>
          </a:xfrm>
        </p:spPr>
        <p:txBody>
          <a:bodyPr anchor="t"/>
          <a:lstStyle>
            <a:lvl1pPr>
              <a:defRPr sz="4000"/>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39D9BD6-16DF-460D-8818-BAFF0451FD4D}" type="slidenum">
              <a:rPr lang="en-GB" altLang="en-US"/>
              <a:pPr/>
              <a:t>‹#›</a:t>
            </a:fld>
            <a:endParaRPr lang="en-GB" altLang="en-US"/>
          </a:p>
        </p:txBody>
      </p:sp>
    </p:spTree>
    <p:extLst>
      <p:ext uri="{BB962C8B-B14F-4D97-AF65-F5344CB8AC3E}">
        <p14:creationId xmlns:p14="http://schemas.microsoft.com/office/powerpoint/2010/main" val="179705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76375" y="195486"/>
            <a:ext cx="5424264" cy="1296144"/>
          </a:xfrm>
        </p:spPr>
        <p:txBody>
          <a:bodyPr anchor="t"/>
          <a:lstStyle>
            <a:lvl1pPr>
              <a:defRPr sz="4000"/>
            </a:lvl1pPr>
          </a:lstStyle>
          <a:p>
            <a:r>
              <a:rPr lang="en-US"/>
              <a:t>Click to edit Master title style</a:t>
            </a:r>
            <a:endParaRPr lang="en-GB" dirty="0"/>
          </a:p>
        </p:txBody>
      </p:sp>
      <p:sp>
        <p:nvSpPr>
          <p:cNvPr id="3" name="Content Placeholder 2"/>
          <p:cNvSpPr>
            <a:spLocks noGrp="1"/>
          </p:cNvSpPr>
          <p:nvPr>
            <p:ph sz="half" idx="1"/>
          </p:nvPr>
        </p:nvSpPr>
        <p:spPr>
          <a:xfrm>
            <a:off x="1524000" y="1600758"/>
            <a:ext cx="3429000" cy="313123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105400" y="1600758"/>
            <a:ext cx="3429000" cy="313123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994E1A6E-B03C-4BA9-BCC3-75FC69A50594}" type="slidenum">
              <a:rPr lang="en-GB" altLang="en-US"/>
              <a:pPr/>
              <a:t>‹#›</a:t>
            </a:fld>
            <a:endParaRPr lang="en-GB" altLang="en-US"/>
          </a:p>
        </p:txBody>
      </p:sp>
    </p:spTree>
    <p:extLst>
      <p:ext uri="{BB962C8B-B14F-4D97-AF65-F5344CB8AC3E}">
        <p14:creationId xmlns:p14="http://schemas.microsoft.com/office/powerpoint/2010/main" val="1120226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6375" y="195486"/>
            <a:ext cx="5472608" cy="1296144"/>
          </a:xfrm>
        </p:spPr>
        <p:txBody>
          <a:bodyPr anchor="t"/>
          <a:lstStyle>
            <a:lvl1pPr>
              <a:defRPr sz="4000"/>
            </a:lvl1pPr>
          </a:lstStyle>
          <a:p>
            <a:r>
              <a:rPr lang="en-US"/>
              <a:t>Click to edit Master title style</a:t>
            </a:r>
            <a:endParaRPr lang="en-GB" dirty="0"/>
          </a:p>
        </p:txBody>
      </p:sp>
      <p:sp>
        <p:nvSpPr>
          <p:cNvPr id="3" name="Text Placeholder 2"/>
          <p:cNvSpPr>
            <a:spLocks noGrp="1"/>
          </p:cNvSpPr>
          <p:nvPr>
            <p:ph type="body" idx="1"/>
          </p:nvPr>
        </p:nvSpPr>
        <p:spPr>
          <a:xfrm>
            <a:off x="457200" y="1635644"/>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57200" y="2115467"/>
            <a:ext cx="4040188" cy="254451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45032" y="1635644"/>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2" y="2115467"/>
            <a:ext cx="4041775" cy="254451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p:cNvSpPr>
            <a:spLocks noGrp="1"/>
          </p:cNvSpPr>
          <p:nvPr>
            <p:ph type="dt" sz="half" idx="10"/>
          </p:nvPr>
        </p:nvSpPr>
        <p:spPr/>
        <p:txBody>
          <a:bodyPr/>
          <a:lstStyle>
            <a:lvl1pPr>
              <a:defRPr/>
            </a:lvl1pPr>
          </a:lstStyle>
          <a:p>
            <a:endParaRPr lang="en-GB" altLang="en-US" dirty="0"/>
          </a:p>
        </p:txBody>
      </p:sp>
      <p:sp>
        <p:nvSpPr>
          <p:cNvPr id="8" name="Footer Placeholder 7"/>
          <p:cNvSpPr>
            <a:spLocks noGrp="1"/>
          </p:cNvSpPr>
          <p:nvPr>
            <p:ph type="ftr" sz="quarter" idx="11"/>
          </p:nvPr>
        </p:nvSpPr>
        <p:spPr/>
        <p:txBody>
          <a:bodyPr/>
          <a:lstStyle>
            <a:lvl1pPr>
              <a:defRPr/>
            </a:lvl1pPr>
          </a:lstStyle>
          <a:p>
            <a:endParaRPr lang="en-GB" altLang="en-US" dirty="0"/>
          </a:p>
        </p:txBody>
      </p:sp>
      <p:sp>
        <p:nvSpPr>
          <p:cNvPr id="9" name="Slide Number Placeholder 8"/>
          <p:cNvSpPr>
            <a:spLocks noGrp="1"/>
          </p:cNvSpPr>
          <p:nvPr>
            <p:ph type="sldNum" sz="quarter" idx="12"/>
          </p:nvPr>
        </p:nvSpPr>
        <p:spPr/>
        <p:txBody>
          <a:bodyPr/>
          <a:lstStyle>
            <a:lvl1pPr>
              <a:defRPr/>
            </a:lvl1pPr>
          </a:lstStyle>
          <a:p>
            <a:fld id="{77BC778C-4985-4B87-A566-26D203ABF273}" type="slidenum">
              <a:rPr lang="en-GB" altLang="en-US"/>
              <a:pPr/>
              <a:t>‹#›</a:t>
            </a:fld>
            <a:endParaRPr lang="en-GB" altLang="en-US"/>
          </a:p>
        </p:txBody>
      </p:sp>
    </p:spTree>
    <p:extLst>
      <p:ext uri="{BB962C8B-B14F-4D97-AF65-F5344CB8AC3E}">
        <p14:creationId xmlns:p14="http://schemas.microsoft.com/office/powerpoint/2010/main" val="2687481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76375" y="195486"/>
            <a:ext cx="5399881" cy="1296144"/>
          </a:xfrm>
        </p:spPr>
        <p:txBody>
          <a:bodyPr anchor="t"/>
          <a:lstStyle>
            <a:lvl1pPr>
              <a:defRPr sz="4000"/>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1147EEAF-DD4E-4CF4-BBA0-EAA76F911A92}" type="slidenum">
              <a:rPr lang="en-GB" altLang="en-US"/>
              <a:pPr/>
              <a:t>‹#›</a:t>
            </a:fld>
            <a:endParaRPr lang="en-GB" altLang="en-US"/>
          </a:p>
        </p:txBody>
      </p:sp>
    </p:spTree>
    <p:extLst>
      <p:ext uri="{BB962C8B-B14F-4D97-AF65-F5344CB8AC3E}">
        <p14:creationId xmlns:p14="http://schemas.microsoft.com/office/powerpoint/2010/main" val="1325173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C3D577BE-B60F-4443-89BA-AC6850FF3B72}" type="slidenum">
              <a:rPr lang="en-GB" altLang="en-US"/>
              <a:pPr/>
              <a:t>‹#›</a:t>
            </a:fld>
            <a:endParaRPr lang="en-GB" altLang="en-US"/>
          </a:p>
        </p:txBody>
      </p:sp>
    </p:spTree>
    <p:extLst>
      <p:ext uri="{BB962C8B-B14F-4D97-AF65-F5344CB8AC3E}">
        <p14:creationId xmlns:p14="http://schemas.microsoft.com/office/powerpoint/2010/main" val="184364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7028184"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141688"/>
            <a:ext cx="5227984" cy="340399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6"/>
            <a:ext cx="7028184"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094CE6AA-BD4D-4B50-801E-5FC26DDB2F13}" type="slidenum">
              <a:rPr lang="en-GB" altLang="en-US"/>
              <a:pPr/>
              <a:t>‹#›</a:t>
            </a:fld>
            <a:endParaRPr lang="en-GB" altLang="en-US"/>
          </a:p>
        </p:txBody>
      </p:sp>
    </p:spTree>
    <p:extLst>
      <p:ext uri="{BB962C8B-B14F-4D97-AF65-F5344CB8AC3E}">
        <p14:creationId xmlns:p14="http://schemas.microsoft.com/office/powerpoint/2010/main" val="291521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76382" y="195486"/>
            <a:ext cx="5471889" cy="1296144"/>
          </a:xfrm>
        </p:spPr>
        <p:txBody>
          <a:body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A00CBFF-0372-4B6D-9726-814647025C50}" type="slidenum">
              <a:rPr lang="en-GB" altLang="en-US"/>
              <a:pPr/>
              <a:t>‹#›</a:t>
            </a:fld>
            <a:endParaRPr lang="en-GB" altLang="en-US"/>
          </a:p>
        </p:txBody>
      </p:sp>
    </p:spTree>
    <p:extLst>
      <p:ext uri="{BB962C8B-B14F-4D97-AF65-F5344CB8AC3E}">
        <p14:creationId xmlns:p14="http://schemas.microsoft.com/office/powerpoint/2010/main" val="3090232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76382" y="213696"/>
            <a:ext cx="5471889" cy="1277934"/>
          </a:xfrm>
        </p:spPr>
        <p:txBody>
          <a:bodyPr/>
          <a:lstStyle/>
          <a:p>
            <a:r>
              <a:rPr lang="en-US"/>
              <a:t>Click to edit Master title style</a:t>
            </a:r>
            <a:endParaRPr lang="en-GB" dirty="0"/>
          </a:p>
        </p:txBody>
      </p:sp>
      <p:sp>
        <p:nvSpPr>
          <p:cNvPr id="3" name="Text Placeholder 2"/>
          <p:cNvSpPr>
            <a:spLocks noGrp="1"/>
          </p:cNvSpPr>
          <p:nvPr>
            <p:ph type="body" sz="half" idx="1"/>
          </p:nvPr>
        </p:nvSpPr>
        <p:spPr>
          <a:xfrm>
            <a:off x="1485925" y="1528750"/>
            <a:ext cx="3429000" cy="31312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067325" y="1528750"/>
            <a:ext cx="3429000" cy="31312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a:xfrm>
            <a:off x="6629400" y="4686300"/>
            <a:ext cx="1905000" cy="342900"/>
          </a:xfrm>
        </p:spPr>
        <p:txBody>
          <a:bodyPr/>
          <a:lstStyle>
            <a:lvl1pPr>
              <a:defRPr/>
            </a:lvl1pPr>
          </a:lstStyle>
          <a:p>
            <a:endParaRPr lang="en-GB" altLang="en-US"/>
          </a:p>
        </p:txBody>
      </p:sp>
      <p:sp>
        <p:nvSpPr>
          <p:cNvPr id="6" name="Footer Placeholder 5"/>
          <p:cNvSpPr>
            <a:spLocks noGrp="1"/>
          </p:cNvSpPr>
          <p:nvPr>
            <p:ph type="ftr" sz="quarter" idx="11"/>
          </p:nvPr>
        </p:nvSpPr>
        <p:spPr>
          <a:xfrm>
            <a:off x="3276600" y="4686300"/>
            <a:ext cx="2895600" cy="342900"/>
          </a:xfrm>
        </p:spPr>
        <p:txBody>
          <a:bodyPr/>
          <a:lstStyle>
            <a:lvl1pPr>
              <a:defRPr/>
            </a:lvl1pPr>
          </a:lstStyle>
          <a:p>
            <a:endParaRPr lang="en-GB" altLang="en-US"/>
          </a:p>
        </p:txBody>
      </p:sp>
      <p:sp>
        <p:nvSpPr>
          <p:cNvPr id="7" name="Slide Number Placeholder 6"/>
          <p:cNvSpPr>
            <a:spLocks noGrp="1"/>
          </p:cNvSpPr>
          <p:nvPr>
            <p:ph type="sldNum" sz="quarter" idx="12"/>
          </p:nvPr>
        </p:nvSpPr>
        <p:spPr>
          <a:xfrm>
            <a:off x="1524000" y="4686300"/>
            <a:ext cx="1295400" cy="342900"/>
          </a:xfrm>
        </p:spPr>
        <p:txBody>
          <a:bodyPr/>
          <a:lstStyle>
            <a:lvl1pPr>
              <a:defRPr/>
            </a:lvl1pPr>
          </a:lstStyle>
          <a:p>
            <a:fld id="{99EC163C-451A-4E6F-ACF7-668EB3869707}" type="slidenum">
              <a:rPr lang="en-GB" altLang="en-US"/>
              <a:pPr/>
              <a:t>‹#›</a:t>
            </a:fld>
            <a:endParaRPr lang="en-GB" altLang="en-US"/>
          </a:p>
        </p:txBody>
      </p:sp>
    </p:spTree>
    <p:extLst>
      <p:ext uri="{BB962C8B-B14F-4D97-AF65-F5344CB8AC3E}">
        <p14:creationId xmlns:p14="http://schemas.microsoft.com/office/powerpoint/2010/main" val="3643726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bwMode="auto">
          <a:xfrm>
            <a:off x="1476382" y="208707"/>
            <a:ext cx="5471889" cy="1282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endParaRPr lang="en-GB" altLang="en-US" dirty="0"/>
          </a:p>
        </p:txBody>
      </p:sp>
      <p:sp>
        <p:nvSpPr>
          <p:cNvPr id="46083" name="Rectangle 3"/>
          <p:cNvSpPr>
            <a:spLocks noGrp="1" noChangeArrowheads="1"/>
          </p:cNvSpPr>
          <p:nvPr>
            <p:ph type="body" idx="1"/>
          </p:nvPr>
        </p:nvSpPr>
        <p:spPr bwMode="auto">
          <a:xfrm>
            <a:off x="1524000" y="1690563"/>
            <a:ext cx="7010400" cy="2969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6084" name="Rectangle 4"/>
          <p:cNvSpPr>
            <a:spLocks noGrp="1" noChangeArrowheads="1"/>
          </p:cNvSpPr>
          <p:nvPr>
            <p:ph type="dt" sz="half" idx="2"/>
          </p:nvPr>
        </p:nvSpPr>
        <p:spPr bwMode="auto">
          <a:xfrm>
            <a:off x="6629400" y="4686300"/>
            <a:ext cx="1905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endParaRPr lang="en-GB" altLang="en-US"/>
          </a:p>
        </p:txBody>
      </p:sp>
      <p:sp>
        <p:nvSpPr>
          <p:cNvPr id="46085" name="Rectangle 5"/>
          <p:cNvSpPr>
            <a:spLocks noGrp="1" noChangeArrowheads="1"/>
          </p:cNvSpPr>
          <p:nvPr>
            <p:ph type="ftr" sz="quarter" idx="3"/>
          </p:nvPr>
        </p:nvSpPr>
        <p:spPr bwMode="auto">
          <a:xfrm>
            <a:off x="3276600" y="4686300"/>
            <a:ext cx="28956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GB" altLang="en-US"/>
          </a:p>
        </p:txBody>
      </p:sp>
      <p:sp>
        <p:nvSpPr>
          <p:cNvPr id="46086" name="Rectangle 6"/>
          <p:cNvSpPr>
            <a:spLocks noGrp="1" noChangeArrowheads="1"/>
          </p:cNvSpPr>
          <p:nvPr>
            <p:ph type="sldNum" sz="quarter" idx="4"/>
          </p:nvPr>
        </p:nvSpPr>
        <p:spPr bwMode="auto">
          <a:xfrm>
            <a:off x="1524000" y="4686300"/>
            <a:ext cx="1295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03FE48AF-ABF3-40F6-B23F-7A4E1289867F}" type="slidenum">
              <a:rPr lang="en-GB" altLang="en-US"/>
              <a:pPr/>
              <a:t>‹#›</a:t>
            </a:fld>
            <a:endParaRPr lang="en-GB" altLang="en-US"/>
          </a:p>
        </p:txBody>
      </p:sp>
      <p:pic>
        <p:nvPicPr>
          <p:cNvPr id="1026" name="Picture 2"/>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092280" y="208707"/>
            <a:ext cx="1822450"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Line 7"/>
          <p:cNvSpPr>
            <a:spLocks noChangeShapeType="1"/>
          </p:cNvSpPr>
          <p:nvPr userDrawn="1"/>
        </p:nvSpPr>
        <p:spPr bwMode="auto">
          <a:xfrm flipV="1">
            <a:off x="1371600" y="195486"/>
            <a:ext cx="0" cy="1295400"/>
          </a:xfrm>
          <a:prstGeom prst="line">
            <a:avLst/>
          </a:prstGeom>
          <a:noFill/>
          <a:ln w="381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 name="Oval 8"/>
          <p:cNvSpPr>
            <a:spLocks noChangeArrowheads="1"/>
          </p:cNvSpPr>
          <p:nvPr userDrawn="1"/>
        </p:nvSpPr>
        <p:spPr bwMode="auto">
          <a:xfrm>
            <a:off x="152400" y="728886"/>
            <a:ext cx="228600" cy="228600"/>
          </a:xfrm>
          <a:prstGeom prst="ellipse">
            <a:avLst/>
          </a:prstGeom>
          <a:solidFill>
            <a:srgbClr val="F54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15" name="Oval 9"/>
          <p:cNvSpPr>
            <a:spLocks noChangeArrowheads="1"/>
          </p:cNvSpPr>
          <p:nvPr userDrawn="1"/>
        </p:nvSpPr>
        <p:spPr bwMode="auto">
          <a:xfrm>
            <a:off x="539750" y="728886"/>
            <a:ext cx="228600" cy="228600"/>
          </a:xfrm>
          <a:prstGeom prst="ellipse">
            <a:avLst/>
          </a:prstGeom>
          <a:solidFill>
            <a:srgbClr val="01415B"/>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16" name="Oval 10"/>
          <p:cNvSpPr>
            <a:spLocks noChangeArrowheads="1"/>
          </p:cNvSpPr>
          <p:nvPr userDrawn="1"/>
        </p:nvSpPr>
        <p:spPr bwMode="auto">
          <a:xfrm>
            <a:off x="927100" y="728886"/>
            <a:ext cx="228600" cy="228600"/>
          </a:xfrm>
          <a:prstGeom prst="ellipse">
            <a:avLst/>
          </a:prstGeom>
          <a:solidFill>
            <a:srgbClr val="B7000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55" r:id="rId5"/>
    <p:sldLayoutId id="2147483656" r:id="rId6"/>
    <p:sldLayoutId id="2147483658" r:id="rId7"/>
    <p:sldLayoutId id="2147483659" r:id="rId8"/>
    <p:sldLayoutId id="2147483661" r:id="rId9"/>
  </p:sldLayoutIdLst>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6300">
          <a:solidFill>
            <a:schemeClr val="tx2"/>
          </a:solidFill>
          <a:latin typeface="Helvetica" pitchFamily="34" charset="0"/>
        </a:defRPr>
      </a:lvl2pPr>
      <a:lvl3pPr algn="l" rtl="0" eaLnBrk="1" fontAlgn="base" hangingPunct="1">
        <a:spcBef>
          <a:spcPct val="0"/>
        </a:spcBef>
        <a:spcAft>
          <a:spcPct val="0"/>
        </a:spcAft>
        <a:defRPr sz="6300">
          <a:solidFill>
            <a:schemeClr val="tx2"/>
          </a:solidFill>
          <a:latin typeface="Helvetica" pitchFamily="34" charset="0"/>
        </a:defRPr>
      </a:lvl3pPr>
      <a:lvl4pPr algn="l" rtl="0" eaLnBrk="1" fontAlgn="base" hangingPunct="1">
        <a:spcBef>
          <a:spcPct val="0"/>
        </a:spcBef>
        <a:spcAft>
          <a:spcPct val="0"/>
        </a:spcAft>
        <a:defRPr sz="6300">
          <a:solidFill>
            <a:schemeClr val="tx2"/>
          </a:solidFill>
          <a:latin typeface="Helvetica" pitchFamily="34" charset="0"/>
        </a:defRPr>
      </a:lvl4pPr>
      <a:lvl5pPr algn="l" rtl="0" eaLnBrk="1" fontAlgn="base" hangingPunct="1">
        <a:spcBef>
          <a:spcPct val="0"/>
        </a:spcBef>
        <a:spcAft>
          <a:spcPct val="0"/>
        </a:spcAft>
        <a:defRPr sz="6300">
          <a:solidFill>
            <a:schemeClr val="tx2"/>
          </a:solidFill>
          <a:latin typeface="Helvetica" pitchFamily="34" charset="0"/>
        </a:defRPr>
      </a:lvl5pPr>
      <a:lvl6pPr marL="457200" algn="l" rtl="0" eaLnBrk="1" fontAlgn="base" hangingPunct="1">
        <a:spcBef>
          <a:spcPct val="0"/>
        </a:spcBef>
        <a:spcAft>
          <a:spcPct val="0"/>
        </a:spcAft>
        <a:defRPr sz="6300">
          <a:solidFill>
            <a:schemeClr val="tx2"/>
          </a:solidFill>
          <a:latin typeface="Helvetica" pitchFamily="34" charset="0"/>
        </a:defRPr>
      </a:lvl6pPr>
      <a:lvl7pPr marL="914400" algn="l" rtl="0" eaLnBrk="1" fontAlgn="base" hangingPunct="1">
        <a:spcBef>
          <a:spcPct val="0"/>
        </a:spcBef>
        <a:spcAft>
          <a:spcPct val="0"/>
        </a:spcAft>
        <a:defRPr sz="6300">
          <a:solidFill>
            <a:schemeClr val="tx2"/>
          </a:solidFill>
          <a:latin typeface="Helvetica" pitchFamily="34" charset="0"/>
        </a:defRPr>
      </a:lvl7pPr>
      <a:lvl8pPr marL="1371600" algn="l" rtl="0" eaLnBrk="1" fontAlgn="base" hangingPunct="1">
        <a:spcBef>
          <a:spcPct val="0"/>
        </a:spcBef>
        <a:spcAft>
          <a:spcPct val="0"/>
        </a:spcAft>
        <a:defRPr sz="6300">
          <a:solidFill>
            <a:schemeClr val="tx2"/>
          </a:solidFill>
          <a:latin typeface="Helvetica" pitchFamily="34" charset="0"/>
        </a:defRPr>
      </a:lvl8pPr>
      <a:lvl9pPr marL="1828800" algn="l" rtl="0" eaLnBrk="1" fontAlgn="base" hangingPunct="1">
        <a:spcBef>
          <a:spcPct val="0"/>
        </a:spcBef>
        <a:spcAft>
          <a:spcPct val="0"/>
        </a:spcAft>
        <a:defRPr sz="6300">
          <a:solidFill>
            <a:schemeClr val="tx2"/>
          </a:solidFill>
          <a:latin typeface="Helvetica" pitchFamily="34" charset="0"/>
        </a:defRPr>
      </a:lvl9pPr>
    </p:titleStyle>
    <p:bodyStyle>
      <a:lvl1pPr marL="342900" indent="-342900" algn="l" rtl="0" eaLnBrk="1" fontAlgn="base" hangingPunct="1">
        <a:spcBef>
          <a:spcPct val="20000"/>
        </a:spcBef>
        <a:spcAft>
          <a:spcPct val="0"/>
        </a:spcAft>
        <a:buClr>
          <a:srgbClr val="F54C00"/>
        </a:buClr>
        <a:buSzPct val="70000"/>
        <a:buFont typeface="Wingdings" pitchFamily="2" charset="2"/>
        <a:buChar char="¢"/>
        <a:defRPr sz="3000">
          <a:solidFill>
            <a:schemeClr val="tx2"/>
          </a:solidFill>
          <a:latin typeface="+mn-lt"/>
          <a:ea typeface="+mn-ea"/>
          <a:cs typeface="+mn-cs"/>
        </a:defRPr>
      </a:lvl1pPr>
      <a:lvl2pPr marL="742950" indent="-285750" algn="l" rtl="0" eaLnBrk="1" fontAlgn="base" hangingPunct="1">
        <a:spcBef>
          <a:spcPct val="20000"/>
        </a:spcBef>
        <a:spcAft>
          <a:spcPct val="0"/>
        </a:spcAft>
        <a:buClr>
          <a:srgbClr val="01415B"/>
        </a:buClr>
        <a:buSzPct val="75000"/>
        <a:buFont typeface="Wingdings" pitchFamily="2" charset="2"/>
        <a:buChar char="l"/>
        <a:defRPr sz="2800">
          <a:solidFill>
            <a:schemeClr val="tx2"/>
          </a:solidFill>
          <a:latin typeface="+mn-lt"/>
        </a:defRPr>
      </a:lvl2pPr>
      <a:lvl3pPr marL="1143000" indent="-228600" algn="l" rtl="0" eaLnBrk="1" fontAlgn="base" hangingPunct="1">
        <a:spcBef>
          <a:spcPct val="20000"/>
        </a:spcBef>
        <a:spcAft>
          <a:spcPct val="0"/>
        </a:spcAft>
        <a:buClr>
          <a:srgbClr val="B70005"/>
        </a:buClr>
        <a:buChar char="•"/>
        <a:defRPr sz="2400">
          <a:solidFill>
            <a:schemeClr val="tx2"/>
          </a:solidFill>
          <a:latin typeface="+mn-lt"/>
        </a:defRPr>
      </a:lvl3pPr>
      <a:lvl4pPr marL="1600200" indent="-228600" algn="l" rtl="0" eaLnBrk="1" fontAlgn="base" hangingPunct="1">
        <a:spcBef>
          <a:spcPct val="20000"/>
        </a:spcBef>
        <a:spcAft>
          <a:spcPct val="0"/>
        </a:spcAft>
        <a:buClr>
          <a:srgbClr val="797E01"/>
        </a:buClr>
        <a:buChar char="•"/>
        <a:defRPr sz="2000">
          <a:solidFill>
            <a:schemeClr val="tx2"/>
          </a:solidFill>
          <a:latin typeface="+mn-lt"/>
        </a:defRPr>
      </a:lvl4pPr>
      <a:lvl5pPr marL="2057400" indent="-228600" algn="l" rtl="0" eaLnBrk="1" fontAlgn="base" hangingPunct="1">
        <a:spcBef>
          <a:spcPct val="20000"/>
        </a:spcBef>
        <a:spcAft>
          <a:spcPct val="0"/>
        </a:spcAft>
        <a:buClr>
          <a:srgbClr val="740160"/>
        </a:buClr>
        <a:buChar char="•"/>
        <a:defRPr sz="2000">
          <a:solidFill>
            <a:schemeClr val="tx2"/>
          </a:solidFill>
          <a:latin typeface="+mn-lt"/>
        </a:defRPr>
      </a:lvl5pPr>
      <a:lvl6pPr marL="2514600" indent="-228600" algn="l" rtl="0" eaLnBrk="1" fontAlgn="base" hangingPunct="1">
        <a:spcBef>
          <a:spcPct val="20000"/>
        </a:spcBef>
        <a:spcAft>
          <a:spcPct val="0"/>
        </a:spcAft>
        <a:buClr>
          <a:srgbClr val="740160"/>
        </a:buClr>
        <a:buChar char="•"/>
        <a:defRPr sz="2000">
          <a:solidFill>
            <a:schemeClr val="tx2"/>
          </a:solidFill>
          <a:latin typeface="+mn-lt"/>
        </a:defRPr>
      </a:lvl6pPr>
      <a:lvl7pPr marL="2971800" indent="-228600" algn="l" rtl="0" eaLnBrk="1" fontAlgn="base" hangingPunct="1">
        <a:spcBef>
          <a:spcPct val="20000"/>
        </a:spcBef>
        <a:spcAft>
          <a:spcPct val="0"/>
        </a:spcAft>
        <a:buClr>
          <a:srgbClr val="740160"/>
        </a:buClr>
        <a:buChar char="•"/>
        <a:defRPr sz="2000">
          <a:solidFill>
            <a:schemeClr val="tx2"/>
          </a:solidFill>
          <a:latin typeface="+mn-lt"/>
        </a:defRPr>
      </a:lvl7pPr>
      <a:lvl8pPr marL="3429000" indent="-228600" algn="l" rtl="0" eaLnBrk="1" fontAlgn="base" hangingPunct="1">
        <a:spcBef>
          <a:spcPct val="20000"/>
        </a:spcBef>
        <a:spcAft>
          <a:spcPct val="0"/>
        </a:spcAft>
        <a:buClr>
          <a:srgbClr val="740160"/>
        </a:buClr>
        <a:buChar char="•"/>
        <a:defRPr sz="2000">
          <a:solidFill>
            <a:schemeClr val="tx2"/>
          </a:solidFill>
          <a:latin typeface="+mn-lt"/>
        </a:defRPr>
      </a:lvl8pPr>
      <a:lvl9pPr marL="3886200" indent="-228600" algn="l" rtl="0" eaLnBrk="1" fontAlgn="base" hangingPunct="1">
        <a:spcBef>
          <a:spcPct val="20000"/>
        </a:spcBef>
        <a:spcAft>
          <a:spcPct val="0"/>
        </a:spcAft>
        <a:buClr>
          <a:srgbClr val="740160"/>
        </a:buClr>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ext Box 10"/>
          <p:cNvSpPr txBox="1">
            <a:spLocks noChangeArrowheads="1"/>
          </p:cNvSpPr>
          <p:nvPr/>
        </p:nvSpPr>
        <p:spPr bwMode="auto">
          <a:xfrm>
            <a:off x="6705239" y="2643709"/>
            <a:ext cx="216058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600">
              <a:latin typeface="Arial" charset="0"/>
            </a:endParaRPr>
          </a:p>
        </p:txBody>
      </p:sp>
      <p:sp>
        <p:nvSpPr>
          <p:cNvPr id="4" name="TextBox 3">
            <a:extLst>
              <a:ext uri="{FF2B5EF4-FFF2-40B4-BE49-F238E27FC236}">
                <a16:creationId xmlns:a16="http://schemas.microsoft.com/office/drawing/2014/main" id="{3F1D2483-35DB-0DE2-8213-E0DE444F4E67}"/>
              </a:ext>
            </a:extLst>
          </p:cNvPr>
          <p:cNvSpPr txBox="1"/>
          <p:nvPr/>
        </p:nvSpPr>
        <p:spPr>
          <a:xfrm>
            <a:off x="1475656" y="133373"/>
            <a:ext cx="5472608" cy="584775"/>
          </a:xfrm>
          <a:prstGeom prst="rect">
            <a:avLst/>
          </a:prstGeom>
          <a:solidFill>
            <a:srgbClr val="F54C00"/>
          </a:solidFill>
        </p:spPr>
        <p:txBody>
          <a:bodyPr wrap="square" rtlCol="0">
            <a:spAutoFit/>
          </a:bodyPr>
          <a:lstStyle/>
          <a:p>
            <a:r>
              <a:rPr lang="en-US" sz="3200" b="1" dirty="0">
                <a:solidFill>
                  <a:schemeClr val="bg1"/>
                </a:solidFill>
                <a:latin typeface="Open Sans" panose="020B0606030504020204" pitchFamily="34" charset="0"/>
                <a:ea typeface="Open Sans" panose="020B0606030504020204" pitchFamily="34" charset="0"/>
                <a:cs typeface="Open Sans" panose="020B0606030504020204" pitchFamily="34" charset="0"/>
              </a:rPr>
              <a:t>Choose geography</a:t>
            </a:r>
            <a:endParaRPr lang="en-GB" sz="32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Oval 4">
            <a:extLst>
              <a:ext uri="{FF2B5EF4-FFF2-40B4-BE49-F238E27FC236}">
                <a16:creationId xmlns:a16="http://schemas.microsoft.com/office/drawing/2014/main" id="{61B7FA98-704F-F8BF-00FB-6D0FDD31EE78}"/>
              </a:ext>
            </a:extLst>
          </p:cNvPr>
          <p:cNvSpPr>
            <a:spLocks noChangeArrowheads="1"/>
          </p:cNvSpPr>
          <p:nvPr/>
        </p:nvSpPr>
        <p:spPr bwMode="auto">
          <a:xfrm>
            <a:off x="251520" y="2139702"/>
            <a:ext cx="2665413" cy="2663825"/>
          </a:xfrm>
          <a:prstGeom prst="ellipse">
            <a:avLst/>
          </a:prstGeom>
          <a:solidFill>
            <a:srgbClr val="F54C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600">
              <a:latin typeface="Open Sans" panose="020B0606030504020204" pitchFamily="34" charset="0"/>
              <a:ea typeface="Open Sans" panose="020B0606030504020204" pitchFamily="34" charset="0"/>
              <a:cs typeface="Open Sans" panose="020B0606030504020204" pitchFamily="34" charset="0"/>
            </a:endParaRPr>
          </a:p>
        </p:txBody>
      </p:sp>
      <p:sp>
        <p:nvSpPr>
          <p:cNvPr id="13" name="Oval 5">
            <a:extLst>
              <a:ext uri="{FF2B5EF4-FFF2-40B4-BE49-F238E27FC236}">
                <a16:creationId xmlns:a16="http://schemas.microsoft.com/office/drawing/2014/main" id="{3D96C058-C9C0-6ED7-07BE-F42459EEFD7D}"/>
              </a:ext>
            </a:extLst>
          </p:cNvPr>
          <p:cNvSpPr>
            <a:spLocks noChangeArrowheads="1"/>
          </p:cNvSpPr>
          <p:nvPr/>
        </p:nvSpPr>
        <p:spPr bwMode="auto">
          <a:xfrm>
            <a:off x="3277295" y="2139702"/>
            <a:ext cx="2592388" cy="2663825"/>
          </a:xfrm>
          <a:prstGeom prst="ellipse">
            <a:avLst/>
          </a:prstGeom>
          <a:solidFill>
            <a:srgbClr val="01415B"/>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altLang="en-US" sz="1600">
              <a:solidFill>
                <a:srgbClr val="336699"/>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Oval 6">
            <a:extLst>
              <a:ext uri="{FF2B5EF4-FFF2-40B4-BE49-F238E27FC236}">
                <a16:creationId xmlns:a16="http://schemas.microsoft.com/office/drawing/2014/main" id="{2E8CD404-0EEE-9265-E110-DC30C67CF7C2}"/>
              </a:ext>
            </a:extLst>
          </p:cNvPr>
          <p:cNvSpPr>
            <a:spLocks noChangeArrowheads="1"/>
          </p:cNvSpPr>
          <p:nvPr/>
        </p:nvSpPr>
        <p:spPr bwMode="auto">
          <a:xfrm>
            <a:off x="6228458" y="2139702"/>
            <a:ext cx="2627312" cy="2663825"/>
          </a:xfrm>
          <a:prstGeom prst="ellipse">
            <a:avLst/>
          </a:prstGeom>
          <a:solidFill>
            <a:srgbClr val="B7000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600">
              <a:latin typeface="Open Sans" panose="020B0606030504020204" pitchFamily="34" charset="0"/>
              <a:ea typeface="Open Sans" panose="020B0606030504020204" pitchFamily="34" charset="0"/>
              <a:cs typeface="Open Sans" panose="020B0606030504020204" pitchFamily="34" charset="0"/>
            </a:endParaRPr>
          </a:p>
        </p:txBody>
      </p:sp>
      <p:sp>
        <p:nvSpPr>
          <p:cNvPr id="15" name="Text Box 7">
            <a:extLst>
              <a:ext uri="{FF2B5EF4-FFF2-40B4-BE49-F238E27FC236}">
                <a16:creationId xmlns:a16="http://schemas.microsoft.com/office/drawing/2014/main" id="{3EF58FFE-13F5-DA87-41E1-4A1664B43730}"/>
              </a:ext>
            </a:extLst>
          </p:cNvPr>
          <p:cNvSpPr txBox="1">
            <a:spLocks noChangeArrowheads="1"/>
          </p:cNvSpPr>
          <p:nvPr/>
        </p:nvSpPr>
        <p:spPr bwMode="auto">
          <a:xfrm>
            <a:off x="546446" y="2623443"/>
            <a:ext cx="259238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spcBef>
                <a:spcPct val="50000"/>
              </a:spcBef>
            </a:pPr>
            <a:r>
              <a:rPr lang="en-GB"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[Name]</a:t>
            </a:r>
            <a:br>
              <a:rPr lang="en-GB"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br>
            <a:endParaRPr lang="en-US"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Text Box 8">
            <a:extLst>
              <a:ext uri="{FF2B5EF4-FFF2-40B4-BE49-F238E27FC236}">
                <a16:creationId xmlns:a16="http://schemas.microsoft.com/office/drawing/2014/main" id="{EAF2A295-F7D6-B147-F1F5-02427A973D41}"/>
              </a:ext>
            </a:extLst>
          </p:cNvPr>
          <p:cNvSpPr txBox="1">
            <a:spLocks noChangeArrowheads="1"/>
          </p:cNvSpPr>
          <p:nvPr/>
        </p:nvSpPr>
        <p:spPr bwMode="auto">
          <a:xfrm>
            <a:off x="3554218" y="2680334"/>
            <a:ext cx="2232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[J</a:t>
            </a:r>
            <a:r>
              <a:rPr lang="en-GB" altLang="en-US" sz="20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ob</a:t>
            </a:r>
            <a:r>
              <a:rPr lang="en-GB"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 Title] </a:t>
            </a:r>
            <a:endParaRPr lang="en-US"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7" name="Text Box 13">
            <a:extLst>
              <a:ext uri="{FF2B5EF4-FFF2-40B4-BE49-F238E27FC236}">
                <a16:creationId xmlns:a16="http://schemas.microsoft.com/office/drawing/2014/main" id="{4DC13E7E-7DAA-E533-2709-8921C4F9E175}"/>
              </a:ext>
            </a:extLst>
          </p:cNvPr>
          <p:cNvSpPr txBox="1">
            <a:spLocks noChangeArrowheads="1"/>
          </p:cNvSpPr>
          <p:nvPr/>
        </p:nvSpPr>
        <p:spPr bwMode="auto">
          <a:xfrm>
            <a:off x="6567991" y="2787402"/>
            <a:ext cx="21605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dirty="0">
                <a:solidFill>
                  <a:schemeClr val="bg1"/>
                </a:solidFill>
                <a:latin typeface="Open Sans" panose="020B0606030504020204" pitchFamily="34" charset="0"/>
                <a:ea typeface="Open Sans" panose="020B0606030504020204" pitchFamily="34" charset="0"/>
                <a:cs typeface="Open Sans" panose="020B0606030504020204" pitchFamily="34" charset="0"/>
              </a:rPr>
              <a:t>[Date]</a:t>
            </a:r>
          </a:p>
        </p:txBody>
      </p:sp>
    </p:spTree>
    <p:extLst>
      <p:ext uri="{BB962C8B-B14F-4D97-AF65-F5344CB8AC3E}">
        <p14:creationId xmlns:p14="http://schemas.microsoft.com/office/powerpoint/2010/main" val="1843312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22D6A-DE99-918A-D06C-BA1042748A38}"/>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179FA68-C4EA-EC6C-155E-84331B42F268}"/>
              </a:ext>
            </a:extLst>
          </p:cNvPr>
          <p:cNvSpPr txBox="1"/>
          <p:nvPr/>
        </p:nvSpPr>
        <p:spPr>
          <a:xfrm>
            <a:off x="1470219" y="339502"/>
            <a:ext cx="4181901" cy="584775"/>
          </a:xfrm>
          <a:prstGeom prst="rect">
            <a:avLst/>
          </a:prstGeom>
          <a:solidFill>
            <a:srgbClr val="F54C00"/>
          </a:solidFill>
        </p:spPr>
        <p:txBody>
          <a:bodyPr wrap="square" rtlCol="0">
            <a:spAutoFit/>
          </a:bodyPr>
          <a:lstStyle/>
          <a:p>
            <a:r>
              <a:rPr lang="en-US" sz="32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 bit about me</a:t>
            </a:r>
            <a:endParaRPr lang="en-GB" sz="32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56C2469C-F90C-DB05-1232-45A3FEB0F56F}"/>
              </a:ext>
            </a:extLst>
          </p:cNvPr>
          <p:cNvSpPr txBox="1"/>
          <p:nvPr/>
        </p:nvSpPr>
        <p:spPr>
          <a:xfrm>
            <a:off x="143508" y="1923678"/>
            <a:ext cx="8856984" cy="2320059"/>
          </a:xfrm>
          <a:prstGeom prst="rect">
            <a:avLst/>
          </a:prstGeom>
          <a:noFill/>
        </p:spPr>
        <p:txBody>
          <a:bodyPr wrap="square">
            <a:spAutoFit/>
          </a:bodyPr>
          <a:lstStyle/>
          <a:p>
            <a:pPr marL="342900" lvl="0" indent="-342900">
              <a:lnSpc>
                <a:spcPct val="150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What is your job title? What do you do?</a:t>
            </a:r>
          </a:p>
          <a:p>
            <a:pPr marL="342900" lvl="0" indent="-342900">
              <a:lnSpc>
                <a:spcPct val="150000"/>
              </a:lnSpc>
              <a:buFont typeface="Open Sans" panose="020B0606030504020204" pitchFamily="34" charset="0"/>
              <a:buChar char="-"/>
            </a:pPr>
            <a:r>
              <a:rPr lang="en-GB" sz="1400" dirty="0">
                <a:latin typeface="Open Sans" panose="020B0606030504020204" pitchFamily="34" charset="0"/>
                <a:ea typeface="Times New Roman" panose="02020603050405020304" pitchFamily="18" charset="0"/>
                <a:cs typeface="Times New Roman" panose="02020603050405020304" pitchFamily="18" charset="0"/>
              </a:rPr>
              <a:t>How did you get to where you are today? Including: t</a:t>
            </a: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he degree you studied and whether you completed a master’s degree; details of any internships you completed, work experience or volunteering you completed during or after your studies, and how this helped your career; whether you completed a graduate scheme </a:t>
            </a:r>
          </a:p>
          <a:p>
            <a:pPr lvl="0">
              <a:lnSpc>
                <a:spcPct val="150000"/>
              </a:lnSpc>
            </a:pPr>
            <a:endParaRPr lang="en-GB" sz="1400" dirty="0">
              <a:latin typeface="Open Sans" panose="020B0606030504020204" pitchFamily="34" charset="0"/>
              <a:ea typeface="Times New Roman" panose="02020603050405020304" pitchFamily="18" charset="0"/>
              <a:cs typeface="Times New Roman" panose="02020603050405020304" pitchFamily="18" charset="0"/>
            </a:endParaRPr>
          </a:p>
          <a:p>
            <a:pPr lvl="0">
              <a:lnSpc>
                <a:spcPct val="150000"/>
              </a:lnSpc>
            </a:pPr>
            <a:r>
              <a:rPr lang="en-GB" sz="1400" i="1" dirty="0">
                <a:effectLst/>
                <a:latin typeface="Open Sans" panose="020B0606030504020204" pitchFamily="34" charset="0"/>
                <a:ea typeface="Times New Roman" panose="02020603050405020304" pitchFamily="18" charset="0"/>
                <a:cs typeface="Times New Roman" panose="02020603050405020304" pitchFamily="18" charset="0"/>
              </a:rPr>
              <a:t>You may wish to present this information as a timeline </a:t>
            </a:r>
          </a:p>
        </p:txBody>
      </p:sp>
    </p:spTree>
    <p:extLst>
      <p:ext uri="{BB962C8B-B14F-4D97-AF65-F5344CB8AC3E}">
        <p14:creationId xmlns:p14="http://schemas.microsoft.com/office/powerpoint/2010/main" val="3190719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27AC55-2B41-A162-FFC0-7C2995848FE3}"/>
              </a:ext>
            </a:extLst>
          </p:cNvPr>
          <p:cNvSpPr txBox="1"/>
          <p:nvPr/>
        </p:nvSpPr>
        <p:spPr>
          <a:xfrm>
            <a:off x="1475656" y="152632"/>
            <a:ext cx="5688632" cy="1200329"/>
          </a:xfrm>
          <a:prstGeom prst="rect">
            <a:avLst/>
          </a:prstGeom>
          <a:solidFill>
            <a:srgbClr val="F54C00"/>
          </a:solidFill>
        </p:spPr>
        <p:txBody>
          <a:bodyPr wrap="square" rtlCol="0">
            <a:spAutoFit/>
          </a:bodyPr>
          <a:lstStyle/>
          <a:p>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Why is studying geography important?</a:t>
            </a:r>
            <a:endParaRPr lang="en-GB" sz="3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Oval 4">
            <a:extLst>
              <a:ext uri="{FF2B5EF4-FFF2-40B4-BE49-F238E27FC236}">
                <a16:creationId xmlns:a16="http://schemas.microsoft.com/office/drawing/2014/main" id="{B0974CBF-20DC-FCF1-A856-B06734CACDB2}"/>
              </a:ext>
            </a:extLst>
          </p:cNvPr>
          <p:cNvSpPr/>
          <p:nvPr/>
        </p:nvSpPr>
        <p:spPr>
          <a:xfrm>
            <a:off x="2195737" y="1491632"/>
            <a:ext cx="1846047" cy="1737055"/>
          </a:xfrm>
          <a:prstGeom prst="ellipse">
            <a:avLst/>
          </a:prstGeom>
          <a:solidFill>
            <a:schemeClr val="bg2">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Oval 5">
            <a:extLst>
              <a:ext uri="{FF2B5EF4-FFF2-40B4-BE49-F238E27FC236}">
                <a16:creationId xmlns:a16="http://schemas.microsoft.com/office/drawing/2014/main" id="{C559DEF0-8F7F-D7B3-0A5B-4DFA9902BFB3}"/>
              </a:ext>
            </a:extLst>
          </p:cNvPr>
          <p:cNvSpPr/>
          <p:nvPr/>
        </p:nvSpPr>
        <p:spPr>
          <a:xfrm>
            <a:off x="4355566" y="1491631"/>
            <a:ext cx="1918581" cy="1745412"/>
          </a:xfrm>
          <a:prstGeom prst="ellipse">
            <a:avLst/>
          </a:prstGeom>
          <a:solidFill>
            <a:srgbClr val="FFFFC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Oval 6">
            <a:extLst>
              <a:ext uri="{FF2B5EF4-FFF2-40B4-BE49-F238E27FC236}">
                <a16:creationId xmlns:a16="http://schemas.microsoft.com/office/drawing/2014/main" id="{769CCE1B-64AF-66EF-C293-CF2B6874C6C5}"/>
              </a:ext>
            </a:extLst>
          </p:cNvPr>
          <p:cNvSpPr/>
          <p:nvPr/>
        </p:nvSpPr>
        <p:spPr>
          <a:xfrm>
            <a:off x="2195736" y="3287629"/>
            <a:ext cx="1918581" cy="1802628"/>
          </a:xfrm>
          <a:prstGeom prst="ellipse">
            <a:avLst/>
          </a:prstGeom>
          <a:solidFill>
            <a:srgbClr val="FFFFC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Oval 7">
            <a:extLst>
              <a:ext uri="{FF2B5EF4-FFF2-40B4-BE49-F238E27FC236}">
                <a16:creationId xmlns:a16="http://schemas.microsoft.com/office/drawing/2014/main" id="{D8A04101-AE07-9691-C7BA-D69D06A04FE0}"/>
              </a:ext>
            </a:extLst>
          </p:cNvPr>
          <p:cNvSpPr/>
          <p:nvPr/>
        </p:nvSpPr>
        <p:spPr>
          <a:xfrm>
            <a:off x="4349130" y="3287629"/>
            <a:ext cx="1918581" cy="1802628"/>
          </a:xfrm>
          <a:prstGeom prst="ellipse">
            <a:avLst/>
          </a:prstGeom>
          <a:solidFill>
            <a:srgbClr val="E5F5E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 name="Graphic 9" descr="Chat with solid fill">
            <a:extLst>
              <a:ext uri="{FF2B5EF4-FFF2-40B4-BE49-F238E27FC236}">
                <a16:creationId xmlns:a16="http://schemas.microsoft.com/office/drawing/2014/main" id="{6CCDCE22-AE0D-6147-B484-DDD0DA6340D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68344" y="3763824"/>
            <a:ext cx="1379677" cy="1379677"/>
          </a:xfrm>
          <a:prstGeom prst="rect">
            <a:avLst/>
          </a:prstGeom>
        </p:spPr>
      </p:pic>
    </p:spTree>
    <p:extLst>
      <p:ext uri="{BB962C8B-B14F-4D97-AF65-F5344CB8AC3E}">
        <p14:creationId xmlns:p14="http://schemas.microsoft.com/office/powerpoint/2010/main" val="1534220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7E7AA-D780-3C53-5660-B7790E47DE64}"/>
            </a:ext>
          </a:extLst>
        </p:cNvPr>
        <p:cNvGrpSpPr/>
        <p:nvPr/>
      </p:nvGrpSpPr>
      <p:grpSpPr>
        <a:xfrm>
          <a:off x="0" y="0"/>
          <a:ext cx="0" cy="0"/>
          <a:chOff x="0" y="0"/>
          <a:chExt cx="0" cy="0"/>
        </a:xfrm>
      </p:grpSpPr>
      <p:sp>
        <p:nvSpPr>
          <p:cNvPr id="5" name="Oval 4">
            <a:extLst>
              <a:ext uri="{FF2B5EF4-FFF2-40B4-BE49-F238E27FC236}">
                <a16:creationId xmlns:a16="http://schemas.microsoft.com/office/drawing/2014/main" id="{BCA28BAA-872C-0DD9-2694-A67D185C5A05}"/>
              </a:ext>
            </a:extLst>
          </p:cNvPr>
          <p:cNvSpPr/>
          <p:nvPr/>
        </p:nvSpPr>
        <p:spPr>
          <a:xfrm>
            <a:off x="5538620" y="3323320"/>
            <a:ext cx="1846047" cy="1737055"/>
          </a:xfrm>
          <a:prstGeom prst="ellipse">
            <a:avLst/>
          </a:prstGeom>
          <a:solidFill>
            <a:schemeClr val="bg2">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You get to make real world impact</a:t>
            </a:r>
            <a:endPar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BA5FACCA-E5E1-2EF3-5AEF-74809DB19DB9}"/>
              </a:ext>
            </a:extLst>
          </p:cNvPr>
          <p:cNvSpPr txBox="1"/>
          <p:nvPr/>
        </p:nvSpPr>
        <p:spPr>
          <a:xfrm>
            <a:off x="1475656" y="152632"/>
            <a:ext cx="5247003" cy="1200329"/>
          </a:xfrm>
          <a:prstGeom prst="rect">
            <a:avLst/>
          </a:prstGeom>
          <a:solidFill>
            <a:srgbClr val="F54C00"/>
          </a:solidFill>
        </p:spPr>
        <p:txBody>
          <a:bodyPr wrap="square" rtlCol="0">
            <a:spAutoFit/>
          </a:bodyPr>
          <a:lstStyle/>
          <a:p>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Why should I choose geography?</a:t>
            </a:r>
            <a:endParaRPr lang="en-GB" sz="3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Oval 1">
            <a:extLst>
              <a:ext uri="{FF2B5EF4-FFF2-40B4-BE49-F238E27FC236}">
                <a16:creationId xmlns:a16="http://schemas.microsoft.com/office/drawing/2014/main" id="{9D36EF94-AD64-37B3-DAAB-B2C4F0BE9ADD}"/>
              </a:ext>
            </a:extLst>
          </p:cNvPr>
          <p:cNvSpPr/>
          <p:nvPr/>
        </p:nvSpPr>
        <p:spPr>
          <a:xfrm>
            <a:off x="3301608" y="1507289"/>
            <a:ext cx="1918581" cy="1745412"/>
          </a:xfrm>
          <a:prstGeom prst="ellipse">
            <a:avLst/>
          </a:prstGeom>
          <a:solidFill>
            <a:srgbClr val="FFFFC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Geography is an education for life</a:t>
            </a:r>
            <a:endPar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Oval 5">
            <a:extLst>
              <a:ext uri="{FF2B5EF4-FFF2-40B4-BE49-F238E27FC236}">
                <a16:creationId xmlns:a16="http://schemas.microsoft.com/office/drawing/2014/main" id="{E99F032C-3B4B-C09B-C047-5AA17B79AC1A}"/>
              </a:ext>
            </a:extLst>
          </p:cNvPr>
          <p:cNvSpPr/>
          <p:nvPr/>
        </p:nvSpPr>
        <p:spPr>
          <a:xfrm>
            <a:off x="5453532" y="1406506"/>
            <a:ext cx="2016224" cy="1833467"/>
          </a:xfrm>
          <a:prstGeom prst="ellipse">
            <a:avLst/>
          </a:prstGeom>
          <a:solidFill>
            <a:srgbClr val="E5F5E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Dynamic, vital and endlessly interesting</a:t>
            </a:r>
            <a:endParaRPr lang="en-GB"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Oval 10">
            <a:extLst>
              <a:ext uri="{FF2B5EF4-FFF2-40B4-BE49-F238E27FC236}">
                <a16:creationId xmlns:a16="http://schemas.microsoft.com/office/drawing/2014/main" id="{3384A3B6-9580-2A18-7FF8-50BE884DFAC5}"/>
              </a:ext>
            </a:extLst>
          </p:cNvPr>
          <p:cNvSpPr/>
          <p:nvPr/>
        </p:nvSpPr>
        <p:spPr>
          <a:xfrm>
            <a:off x="1141779" y="1478681"/>
            <a:ext cx="1918581" cy="1802628"/>
          </a:xfrm>
          <a:prstGeom prst="ellipse">
            <a:avLst/>
          </a:prstGeom>
          <a:solidFill>
            <a:schemeClr val="bg2">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Open Sans" panose="020B0606030504020204" pitchFamily="34" charset="0"/>
                <a:ea typeface="Open Sans" panose="020B0606030504020204" pitchFamily="34" charset="0"/>
                <a:cs typeface="Open Sans" panose="020B0606030504020204" pitchFamily="34" charset="0"/>
              </a:rPr>
              <a:t>A subject for the curious, determined and ambitious</a:t>
            </a:r>
            <a:endParaRPr lang="en-GB" sz="16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Oval 11">
            <a:extLst>
              <a:ext uri="{FF2B5EF4-FFF2-40B4-BE49-F238E27FC236}">
                <a16:creationId xmlns:a16="http://schemas.microsoft.com/office/drawing/2014/main" id="{20A8724A-0C9C-1E58-BC80-BBA7FF1A56A7}"/>
              </a:ext>
            </a:extLst>
          </p:cNvPr>
          <p:cNvSpPr/>
          <p:nvPr/>
        </p:nvSpPr>
        <p:spPr>
          <a:xfrm>
            <a:off x="1141780" y="3303287"/>
            <a:ext cx="1918581" cy="1802628"/>
          </a:xfrm>
          <a:prstGeom prst="ellipse">
            <a:avLst/>
          </a:prstGeom>
          <a:solidFill>
            <a:srgbClr val="FFFFC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Diverse skill set</a:t>
            </a:r>
            <a:endParaRPr lang="en-GB" sz="20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Oval 13">
            <a:extLst>
              <a:ext uri="{FF2B5EF4-FFF2-40B4-BE49-F238E27FC236}">
                <a16:creationId xmlns:a16="http://schemas.microsoft.com/office/drawing/2014/main" id="{0BE29A93-7A16-8414-573C-4BBEB247327D}"/>
              </a:ext>
            </a:extLst>
          </p:cNvPr>
          <p:cNvSpPr/>
          <p:nvPr/>
        </p:nvSpPr>
        <p:spPr>
          <a:xfrm>
            <a:off x="3295172" y="3303287"/>
            <a:ext cx="1918581" cy="1802628"/>
          </a:xfrm>
          <a:prstGeom prst="ellipse">
            <a:avLst/>
          </a:prstGeom>
          <a:solidFill>
            <a:srgbClr val="E5F5E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0FC57971-EEEE-1CFB-B918-B5355F4B2433}"/>
              </a:ext>
            </a:extLst>
          </p:cNvPr>
          <p:cNvSpPr txBox="1"/>
          <p:nvPr/>
        </p:nvSpPr>
        <p:spPr>
          <a:xfrm>
            <a:off x="3237120" y="3742936"/>
            <a:ext cx="2047555" cy="923330"/>
          </a:xfrm>
          <a:prstGeom prst="rect">
            <a:avLst/>
          </a:prstGeom>
          <a:noFill/>
        </p:spPr>
        <p:txBody>
          <a:bodyPr wrap="square">
            <a:spAutoFit/>
          </a:bodyPr>
          <a:lstStyle/>
          <a:p>
            <a:pPr algn="ctr"/>
            <a:r>
              <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rPr>
              <a:t>Unparralled career opportunities</a:t>
            </a:r>
            <a:endParaRPr lang="en-GB" sz="2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descr="No alternative text description for this image">
            <a:extLst>
              <a:ext uri="{FF2B5EF4-FFF2-40B4-BE49-F238E27FC236}">
                <a16:creationId xmlns:a16="http://schemas.microsoft.com/office/drawing/2014/main" id="{789D66C9-8E77-D893-B080-CCC4223972E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70585" y="205756"/>
            <a:ext cx="3785592" cy="47319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807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2A2B15E-846C-259F-9540-E0DC9CAB7668}"/>
              </a:ext>
            </a:extLst>
          </p:cNvPr>
          <p:cNvSpPr txBox="1"/>
          <p:nvPr/>
        </p:nvSpPr>
        <p:spPr>
          <a:xfrm>
            <a:off x="1626267" y="229086"/>
            <a:ext cx="4951214" cy="1200329"/>
          </a:xfrm>
          <a:prstGeom prst="rect">
            <a:avLst/>
          </a:prstGeom>
          <a:solidFill>
            <a:srgbClr val="F54C00"/>
          </a:solidFill>
        </p:spPr>
        <p:txBody>
          <a:bodyPr wrap="square" rtlCol="0">
            <a:spAutoFit/>
          </a:bodyPr>
          <a:lstStyle/>
          <a:p>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Why did I choose geography?</a:t>
            </a:r>
            <a:endParaRPr lang="en-GB" sz="3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887BAE5F-5B8F-D674-9EF7-C69098096B3A}"/>
              </a:ext>
            </a:extLst>
          </p:cNvPr>
          <p:cNvSpPr txBox="1"/>
          <p:nvPr/>
        </p:nvSpPr>
        <p:spPr>
          <a:xfrm>
            <a:off x="179512" y="1879252"/>
            <a:ext cx="7470576" cy="1384995"/>
          </a:xfrm>
          <a:prstGeom prst="rect">
            <a:avLst/>
          </a:prstGeom>
          <a:noFill/>
        </p:spPr>
        <p:txBody>
          <a:bodyPr wrap="square">
            <a:spAutoFit/>
          </a:bodyPr>
          <a:lstStyle/>
          <a:p>
            <a:pPr lvl="0" algn="just">
              <a:lnSpc>
                <a:spcPct val="150000"/>
              </a:lnSpc>
            </a:pPr>
            <a:r>
              <a:rPr lang="en-US" sz="1400" dirty="0">
                <a:latin typeface="Open Sans" panose="020B0606030504020204" pitchFamily="34" charset="0"/>
                <a:ea typeface="Times New Roman" panose="02020603050405020304" pitchFamily="18" charset="0"/>
                <a:cs typeface="Times New Roman" panose="02020603050405020304" pitchFamily="18" charset="0"/>
              </a:rPr>
              <a:t>Why did you study geography?</a:t>
            </a:r>
          </a:p>
          <a:p>
            <a:pPr lvl="0" algn="just">
              <a:lnSpc>
                <a:spcPct val="150000"/>
              </a:lnSpc>
            </a:pPr>
            <a:endParaRPr lang="en-US" sz="1400" dirty="0">
              <a:latin typeface="Open Sans" panose="020B0606030504020204" pitchFamily="34" charset="0"/>
              <a:ea typeface="Times New Roman" panose="02020603050405020304" pitchFamily="18" charset="0"/>
              <a:cs typeface="Times New Roman" panose="02020603050405020304" pitchFamily="18" charset="0"/>
            </a:endParaRPr>
          </a:p>
          <a:p>
            <a:pPr lvl="0" algn="just"/>
            <a:r>
              <a:rPr lang="en-GB" sz="1400" i="1" dirty="0">
                <a:latin typeface="Open Sans" panose="020B0606030504020204" pitchFamily="34" charset="0"/>
                <a:ea typeface="Times New Roman" panose="02020603050405020304" pitchFamily="18" charset="0"/>
                <a:cs typeface="Times New Roman" panose="02020603050405020304" pitchFamily="18" charset="0"/>
              </a:rPr>
              <a:t>You may like to talk about your experience of geography at school, or about a particular topic you loved. You may also like to talk about the wider skills gained by studying geography or the career opportunities available with geography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6DDC3E-85E9-66A0-C8EA-DA3EF7965D52}"/>
              </a:ext>
            </a:extLst>
          </p:cNvPr>
          <p:cNvSpPr txBox="1"/>
          <p:nvPr/>
        </p:nvSpPr>
        <p:spPr>
          <a:xfrm>
            <a:off x="251520" y="1851670"/>
            <a:ext cx="7470576" cy="704232"/>
          </a:xfrm>
          <a:prstGeom prst="rect">
            <a:avLst/>
          </a:prstGeom>
          <a:noFill/>
        </p:spPr>
        <p:txBody>
          <a:bodyPr wrap="square">
            <a:spAutoFit/>
          </a:bodyPr>
          <a:lstStyle/>
          <a:p>
            <a:pPr marL="342900" lvl="0" indent="-342900" algn="just">
              <a:lnSpc>
                <a:spcPct val="150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An overview of what you do day-to-day; what does a typical day look like for you? </a:t>
            </a:r>
          </a:p>
          <a:p>
            <a:pPr marL="342900" indent="-342900" algn="just">
              <a:lnSpc>
                <a:spcPct val="150000"/>
              </a:lnSpc>
              <a:buFont typeface="Open Sans" panose="020B0606030504020204" pitchFamily="34" charset="0"/>
              <a:buChar char="-"/>
            </a:pPr>
            <a:r>
              <a:rPr lang="en-GB" sz="1400" dirty="0">
                <a:latin typeface="Open Sans" panose="020B0606030504020204" pitchFamily="34" charset="0"/>
                <a:ea typeface="Times New Roman" panose="02020603050405020304" pitchFamily="18" charset="0"/>
                <a:cs typeface="Times New Roman" panose="02020603050405020304" pitchFamily="18" charset="0"/>
              </a:rPr>
              <a:t>Whether you have travelled abroad with work, and if so, where you’ve visited</a:t>
            </a:r>
          </a:p>
        </p:txBody>
      </p:sp>
      <p:sp>
        <p:nvSpPr>
          <p:cNvPr id="6" name="TextBox 5">
            <a:extLst>
              <a:ext uri="{FF2B5EF4-FFF2-40B4-BE49-F238E27FC236}">
                <a16:creationId xmlns:a16="http://schemas.microsoft.com/office/drawing/2014/main" id="{8BC19DA5-9B75-42E6-5F38-45E5E243DE57}"/>
              </a:ext>
            </a:extLst>
          </p:cNvPr>
          <p:cNvSpPr txBox="1"/>
          <p:nvPr/>
        </p:nvSpPr>
        <p:spPr>
          <a:xfrm>
            <a:off x="1626267" y="229086"/>
            <a:ext cx="4951214" cy="646331"/>
          </a:xfrm>
          <a:prstGeom prst="rect">
            <a:avLst/>
          </a:prstGeom>
          <a:solidFill>
            <a:srgbClr val="F54C00"/>
          </a:solidFill>
        </p:spPr>
        <p:txBody>
          <a:bodyPr wrap="square" rtlCol="0">
            <a:spAutoFit/>
          </a:bodyPr>
          <a:lstStyle/>
          <a:p>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 day in my life</a:t>
            </a:r>
            <a:endParaRPr lang="en-GB" sz="3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88285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114928-3A4C-4177-3387-C83CF7B59268}"/>
              </a:ext>
            </a:extLst>
          </p:cNvPr>
          <p:cNvSpPr txBox="1"/>
          <p:nvPr/>
        </p:nvSpPr>
        <p:spPr>
          <a:xfrm>
            <a:off x="1545304" y="267494"/>
            <a:ext cx="4951214" cy="646331"/>
          </a:xfrm>
          <a:prstGeom prst="rect">
            <a:avLst/>
          </a:prstGeom>
          <a:solidFill>
            <a:srgbClr val="F54C00"/>
          </a:solidFill>
        </p:spPr>
        <p:txBody>
          <a:bodyPr wrap="square" rtlCol="0">
            <a:spAutoFit/>
          </a:bodyPr>
          <a:lstStyle/>
          <a:p>
            <a:r>
              <a:rPr lang="en-US" sz="3600" b="1" dirty="0" err="1">
                <a:solidFill>
                  <a:schemeClr val="bg1"/>
                </a:solidFill>
                <a:latin typeface="Open Sans" panose="020B0606030504020204" pitchFamily="34" charset="0"/>
                <a:ea typeface="Open Sans" panose="020B0606030504020204" pitchFamily="34" charset="0"/>
                <a:cs typeface="Open Sans" panose="020B0606030504020204" pitchFamily="34" charset="0"/>
              </a:rPr>
              <a:t>Favourite</a:t>
            </a:r>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 project</a:t>
            </a:r>
            <a:endParaRPr lang="en-GB" sz="3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6D6BE91-F57F-2EE6-646F-F7B9DFECB96C}"/>
              </a:ext>
            </a:extLst>
          </p:cNvPr>
          <p:cNvSpPr txBox="1"/>
          <p:nvPr/>
        </p:nvSpPr>
        <p:spPr>
          <a:xfrm>
            <a:off x="179512" y="1851670"/>
            <a:ext cx="8352928" cy="2023439"/>
          </a:xfrm>
          <a:prstGeom prst="rect">
            <a:avLst/>
          </a:prstGeom>
          <a:noFill/>
        </p:spPr>
        <p:txBody>
          <a:bodyPr wrap="square">
            <a:spAutoFit/>
          </a:bodyPr>
          <a:lstStyle/>
          <a:p>
            <a:pPr marL="342900" lvl="0" indent="-342900">
              <a:lnSpc>
                <a:spcPct val="115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An overview of the project; it’s purpose/aims </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What geographical knowledge and skills did you use in this project?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What is the real-world impact of this project?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What were the challenges you faced in this project and how did you overcome them?</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buFont typeface="Open Sans" panose="020B0606030504020204" pitchFamily="34" charset="0"/>
              <a:buChar char="-"/>
            </a:pPr>
            <a:r>
              <a:rPr lang="en-GB" sz="1400" dirty="0">
                <a:effectLst/>
                <a:latin typeface="Open Sans" panose="020B0606030504020204" pitchFamily="34" charset="0"/>
                <a:ea typeface="Times New Roman" panose="02020603050405020304" pitchFamily="18" charset="0"/>
                <a:cs typeface="Times New Roman" panose="02020603050405020304" pitchFamily="18" charset="0"/>
              </a:rPr>
              <a:t>What did you love about this project?</a:t>
            </a:r>
          </a:p>
          <a:p>
            <a:pPr marL="342900" lvl="0" indent="-342900">
              <a:lnSpc>
                <a:spcPct val="115000"/>
              </a:lnSpc>
              <a:buFont typeface="Open Sans" panose="020B0606030504020204" pitchFamily="34" charset="0"/>
              <a:buChar char="-"/>
            </a:pPr>
            <a:endParaRPr lang="en-GB" sz="1200" i="1" dirty="0">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5000"/>
              </a:lnSpc>
            </a:pPr>
            <a:r>
              <a:rPr lang="en-GB" sz="1400" i="1" dirty="0">
                <a:effectLst/>
                <a:latin typeface="Open Sans" panose="020B0606030504020204" pitchFamily="34" charset="0"/>
                <a:ea typeface="Times New Roman" panose="02020603050405020304" pitchFamily="18" charset="0"/>
                <a:cs typeface="Times New Roman" panose="02020603050405020304" pitchFamily="18" charset="0"/>
              </a:rPr>
              <a:t>This is a chance to connect students to geography in the real world, and showcase how the geography they learn in the classroom is used in real life</a:t>
            </a:r>
            <a:endParaRPr lang="en-GB" sz="1400" i="1" dirty="0">
              <a:latin typeface="Open Sans" panose="020B0606030504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622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853F0C-200C-5171-FFD7-F03388D86BCE}"/>
              </a:ext>
            </a:extLst>
          </p:cNvPr>
          <p:cNvSpPr txBox="1"/>
          <p:nvPr/>
        </p:nvSpPr>
        <p:spPr>
          <a:xfrm>
            <a:off x="1547664" y="195486"/>
            <a:ext cx="4464496" cy="646331"/>
          </a:xfrm>
          <a:prstGeom prst="rect">
            <a:avLst/>
          </a:prstGeom>
          <a:solidFill>
            <a:srgbClr val="F54C00"/>
          </a:solidFill>
        </p:spPr>
        <p:txBody>
          <a:bodyPr wrap="square" rtlCol="0">
            <a:spAutoFit/>
          </a:bodyPr>
          <a:lstStyle/>
          <a:p>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Advice to students</a:t>
            </a:r>
            <a:endParaRPr lang="en-GB" sz="3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theme/theme1.xml><?xml version="1.0" encoding="utf-8"?>
<a:theme xmlns:a="http://schemas.openxmlformats.org/drawingml/2006/main" name="RGS-IBG master slide">
  <a:themeElements>
    <a:clrScheme name="RGS-IBG master slide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fontScheme name="RGS-IBG master slid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GS-IBG master slide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RGS-IBG master slide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RGS-IBG master slide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RGS-IBG master slide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GS-IBG master slide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GS-IBG master slide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RGS-IBG master slide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RGS-IBG master slide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RGS-IBG master slide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RGS-IBG master slide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RGS-IBG Powerpoint template 16.9 ratio OT</Template>
  <TotalTime>0</TotalTime>
  <Words>415</Words>
  <Application>Microsoft Office PowerPoint</Application>
  <PresentationFormat>On-screen Show (16:9)</PresentationFormat>
  <Paragraphs>46</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Helvetica</vt:lpstr>
      <vt:lpstr>Open Sans</vt:lpstr>
      <vt:lpstr>Times New Roman</vt:lpstr>
      <vt:lpstr>Wingdings</vt:lpstr>
      <vt:lpstr>RGS-IBG master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Alice Matthews</dc:creator>
  <cp:lastModifiedBy>Alice Matthews</cp:lastModifiedBy>
  <cp:revision>33</cp:revision>
  <dcterms:created xsi:type="dcterms:W3CDTF">2025-03-04T11:55:55Z</dcterms:created>
  <dcterms:modified xsi:type="dcterms:W3CDTF">2026-01-09T16:03:20Z</dcterms:modified>
</cp:coreProperties>
</file>