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10"/>
  </p:notesMasterIdLst>
  <p:sldIdLst>
    <p:sldId id="256" r:id="rId4"/>
    <p:sldId id="257" r:id="rId5"/>
    <p:sldId id="258" r:id="rId6"/>
    <p:sldId id="262" r:id="rId7"/>
    <p:sldId id="260" r:id="rId8"/>
    <p:sldId id="261" r:id="rId9"/>
  </p:sldIdLst>
  <p:sldSz cx="18288000" cy="10287000"/>
  <p:notesSz cx="6858000" cy="9144000"/>
  <p:embeddedFontLst>
    <p:embeddedFont>
      <p:font typeface="Canva Sans" panose="020B0604020202020204" charset="0"/>
      <p:regular r:id="rId11"/>
    </p:embeddedFont>
    <p:embeddedFont>
      <p:font typeface="Canva Sans Bold" panose="020B0604020202020204" charset="0"/>
      <p:regular r:id="rId12"/>
    </p:embeddedFont>
    <p:embeddedFont>
      <p:font typeface="Cocomat Pro Bold" panose="020B0604020202020204" charset="0"/>
      <p:regular r:id="rId13"/>
    </p:embeddedFont>
    <p:embeddedFont>
      <p:font typeface="Open Sans" panose="020B0606030504020204" pitchFamily="34" charset="0"/>
      <p:regular r:id="rId14"/>
    </p:embeddedFont>
    <p:embeddedFont>
      <p:font typeface="Open Sans 1" panose="020B0604020202020204" charset="0"/>
      <p:regular r:id="rId15"/>
    </p:embeddedFont>
    <p:embeddedFont>
      <p:font typeface="Open Sans 1 Bold" panose="020B0604020202020204" charset="0"/>
      <p:regular r:id="rId16"/>
    </p:embeddedFont>
    <p:embeddedFont>
      <p:font typeface="Open Sans 2" panose="020B0604020202020204" charset="0"/>
      <p:regular r:id="rId17"/>
    </p:embeddedFont>
    <p:embeddedFont>
      <p:font typeface="Open Sans Bold" panose="020B0806030504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98327-6D5C-BCBC-545D-E4E51A39FD8C}" name="kimberley.peters@hifmb.de" initials="ki" userId="S::urn:spo:guest#kimberley.peters@hifmb.de::" providerId="AD"/>
  <p188:author id="{139E7183-1DC2-FDDC-5223-855A497C7E77}" name="Rachel Owen" initials="RO" userId="S::R.Owen@rgs.org::6c12c0a3-2525-4066-8047-0fb9dd12e67f" providerId="AD"/>
  <p188:author id="{1D7875B4-12A9-75FB-7645-ADA8BF49E30E}" name="rachael.squire@rhul.ac.uk" initials="ra" userId="S::urn:spo:guest#rachael.squire@rhul.ac.uk::"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AE8CE-BFE6-45BF-BEE2-9E7E1E9EA43D}" v="9" dt="2024-09-24T15:41:24.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font" Target="fonts/font5.fntdata"/><Relationship Id="rId23"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4.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Owen" userId="6c12c0a3-2525-4066-8047-0fb9dd12e67f" providerId="ADAL" clId="{740AE8CE-BFE6-45BF-BEE2-9E7E1E9EA43D}"/>
    <pc:docChg chg="undo redo custSel addSld delSld modSld">
      <pc:chgData name="Rachel Owen" userId="6c12c0a3-2525-4066-8047-0fb9dd12e67f" providerId="ADAL" clId="{740AE8CE-BFE6-45BF-BEE2-9E7E1E9EA43D}" dt="2024-09-25T08:47:39.542" v="198" actId="1076"/>
      <pc:docMkLst>
        <pc:docMk/>
      </pc:docMkLst>
      <pc:sldChg chg="modNotesTx">
        <pc:chgData name="Rachel Owen" userId="6c12c0a3-2525-4066-8047-0fb9dd12e67f" providerId="ADAL" clId="{740AE8CE-BFE6-45BF-BEE2-9E7E1E9EA43D}" dt="2024-09-24T13:47:51.776" v="0"/>
        <pc:sldMkLst>
          <pc:docMk/>
          <pc:sldMk cId="0" sldId="256"/>
        </pc:sldMkLst>
      </pc:sldChg>
      <pc:sldChg chg="modSp mod modNotesTx">
        <pc:chgData name="Rachel Owen" userId="6c12c0a3-2525-4066-8047-0fb9dd12e67f" providerId="ADAL" clId="{740AE8CE-BFE6-45BF-BEE2-9E7E1E9EA43D}" dt="2024-09-25T08:46:44.188" v="189" actId="20577"/>
        <pc:sldMkLst>
          <pc:docMk/>
          <pc:sldMk cId="0" sldId="257"/>
        </pc:sldMkLst>
        <pc:spChg chg="mod">
          <ac:chgData name="Rachel Owen" userId="6c12c0a3-2525-4066-8047-0fb9dd12e67f" providerId="ADAL" clId="{740AE8CE-BFE6-45BF-BEE2-9E7E1E9EA43D}" dt="2024-09-25T08:46:44.188" v="189" actId="20577"/>
          <ac:spMkLst>
            <pc:docMk/>
            <pc:sldMk cId="0" sldId="257"/>
            <ac:spMk id="26" creationId="{00000000-0000-0000-0000-000000000000}"/>
          </ac:spMkLst>
        </pc:spChg>
      </pc:sldChg>
      <pc:sldChg chg="modSp mod modNotesTx">
        <pc:chgData name="Rachel Owen" userId="6c12c0a3-2525-4066-8047-0fb9dd12e67f" providerId="ADAL" clId="{740AE8CE-BFE6-45BF-BEE2-9E7E1E9EA43D}" dt="2024-09-25T08:47:22.180" v="196" actId="1076"/>
        <pc:sldMkLst>
          <pc:docMk/>
          <pc:sldMk cId="0" sldId="258"/>
        </pc:sldMkLst>
        <pc:spChg chg="mod">
          <ac:chgData name="Rachel Owen" userId="6c12c0a3-2525-4066-8047-0fb9dd12e67f" providerId="ADAL" clId="{740AE8CE-BFE6-45BF-BEE2-9E7E1E9EA43D}" dt="2024-09-25T08:47:06.266" v="191" actId="1076"/>
          <ac:spMkLst>
            <pc:docMk/>
            <pc:sldMk cId="0" sldId="258"/>
            <ac:spMk id="18" creationId="{00000000-0000-0000-0000-000000000000}"/>
          </ac:spMkLst>
        </pc:spChg>
        <pc:spChg chg="mod">
          <ac:chgData name="Rachel Owen" userId="6c12c0a3-2525-4066-8047-0fb9dd12e67f" providerId="ADAL" clId="{740AE8CE-BFE6-45BF-BEE2-9E7E1E9EA43D}" dt="2024-09-25T08:47:18.805" v="195" actId="1076"/>
          <ac:spMkLst>
            <pc:docMk/>
            <pc:sldMk cId="0" sldId="258"/>
            <ac:spMk id="19" creationId="{00000000-0000-0000-0000-000000000000}"/>
          </ac:spMkLst>
        </pc:spChg>
        <pc:spChg chg="mod">
          <ac:chgData name="Rachel Owen" userId="6c12c0a3-2525-4066-8047-0fb9dd12e67f" providerId="ADAL" clId="{740AE8CE-BFE6-45BF-BEE2-9E7E1E9EA43D}" dt="2024-09-25T08:46:57.084" v="190" actId="207"/>
          <ac:spMkLst>
            <pc:docMk/>
            <pc:sldMk cId="0" sldId="258"/>
            <ac:spMk id="23" creationId="{00000000-0000-0000-0000-000000000000}"/>
          </ac:spMkLst>
        </pc:spChg>
        <pc:spChg chg="mod">
          <ac:chgData name="Rachel Owen" userId="6c12c0a3-2525-4066-8047-0fb9dd12e67f" providerId="ADAL" clId="{740AE8CE-BFE6-45BF-BEE2-9E7E1E9EA43D}" dt="2024-09-25T08:47:22.180" v="196" actId="1076"/>
          <ac:spMkLst>
            <pc:docMk/>
            <pc:sldMk cId="0" sldId="258"/>
            <ac:spMk id="26" creationId="{00000000-0000-0000-0000-000000000000}"/>
          </ac:spMkLst>
        </pc:spChg>
        <pc:spChg chg="mod ord">
          <ac:chgData name="Rachel Owen" userId="6c12c0a3-2525-4066-8047-0fb9dd12e67f" providerId="ADAL" clId="{740AE8CE-BFE6-45BF-BEE2-9E7E1E9EA43D}" dt="2024-09-25T08:47:14.333" v="194" actId="167"/>
          <ac:spMkLst>
            <pc:docMk/>
            <pc:sldMk cId="0" sldId="258"/>
            <ac:spMk id="27" creationId="{00000000-0000-0000-0000-000000000000}"/>
          </ac:spMkLst>
        </pc:spChg>
      </pc:sldChg>
      <pc:sldChg chg="modSp del mod modNotesTx">
        <pc:chgData name="Rachel Owen" userId="6c12c0a3-2525-4066-8047-0fb9dd12e67f" providerId="ADAL" clId="{740AE8CE-BFE6-45BF-BEE2-9E7E1E9EA43D}" dt="2024-09-24T15:26:09.825" v="11" actId="47"/>
        <pc:sldMkLst>
          <pc:docMk/>
          <pc:sldMk cId="0" sldId="259"/>
        </pc:sldMkLst>
        <pc:grpChg chg="mod">
          <ac:chgData name="Rachel Owen" userId="6c12c0a3-2525-4066-8047-0fb9dd12e67f" providerId="ADAL" clId="{740AE8CE-BFE6-45BF-BEE2-9E7E1E9EA43D}" dt="2024-09-24T15:08:32.548" v="7" actId="1076"/>
          <ac:grpSpMkLst>
            <pc:docMk/>
            <pc:sldMk cId="0" sldId="259"/>
            <ac:grpSpMk id="24" creationId="{00000000-0000-0000-0000-000000000000}"/>
          </ac:grpSpMkLst>
        </pc:grpChg>
      </pc:sldChg>
      <pc:sldChg chg="modSp mod modNotesTx">
        <pc:chgData name="Rachel Owen" userId="6c12c0a3-2525-4066-8047-0fb9dd12e67f" providerId="ADAL" clId="{740AE8CE-BFE6-45BF-BEE2-9E7E1E9EA43D}" dt="2024-09-25T08:47:39.542" v="198" actId="1076"/>
        <pc:sldMkLst>
          <pc:docMk/>
          <pc:sldMk cId="0" sldId="260"/>
        </pc:sldMkLst>
        <pc:spChg chg="mod">
          <ac:chgData name="Rachel Owen" userId="6c12c0a3-2525-4066-8047-0fb9dd12e67f" providerId="ADAL" clId="{740AE8CE-BFE6-45BF-BEE2-9E7E1E9EA43D}" dt="2024-09-25T08:47:36.494" v="197" actId="1076"/>
          <ac:spMkLst>
            <pc:docMk/>
            <pc:sldMk cId="0" sldId="260"/>
            <ac:spMk id="12" creationId="{00000000-0000-0000-0000-000000000000}"/>
          </ac:spMkLst>
        </pc:spChg>
        <pc:spChg chg="mod">
          <ac:chgData name="Rachel Owen" userId="6c12c0a3-2525-4066-8047-0fb9dd12e67f" providerId="ADAL" clId="{740AE8CE-BFE6-45BF-BEE2-9E7E1E9EA43D}" dt="2024-09-25T08:47:39.542" v="198" actId="1076"/>
          <ac:spMkLst>
            <pc:docMk/>
            <pc:sldMk cId="0" sldId="260"/>
            <ac:spMk id="13" creationId="{00000000-0000-0000-0000-000000000000}"/>
          </ac:spMkLst>
        </pc:spChg>
      </pc:sldChg>
      <pc:sldChg chg="addSp modSp mod modNotesTx">
        <pc:chgData name="Rachel Owen" userId="6c12c0a3-2525-4066-8047-0fb9dd12e67f" providerId="ADAL" clId="{740AE8CE-BFE6-45BF-BEE2-9E7E1E9EA43D}" dt="2024-09-24T15:38:20.553" v="57" actId="1076"/>
        <pc:sldMkLst>
          <pc:docMk/>
          <pc:sldMk cId="0" sldId="261"/>
        </pc:sldMkLst>
        <pc:spChg chg="mod">
          <ac:chgData name="Rachel Owen" userId="6c12c0a3-2525-4066-8047-0fb9dd12e67f" providerId="ADAL" clId="{740AE8CE-BFE6-45BF-BEE2-9E7E1E9EA43D}" dt="2024-09-24T15:37:16.360" v="21" actId="1076"/>
          <ac:spMkLst>
            <pc:docMk/>
            <pc:sldMk cId="0" sldId="261"/>
            <ac:spMk id="2" creationId="{00000000-0000-0000-0000-000000000000}"/>
          </ac:spMkLst>
        </pc:spChg>
        <pc:spChg chg="add mod">
          <ac:chgData name="Rachel Owen" userId="6c12c0a3-2525-4066-8047-0fb9dd12e67f" providerId="ADAL" clId="{740AE8CE-BFE6-45BF-BEE2-9E7E1E9EA43D}" dt="2024-09-24T15:38:20.553" v="57" actId="1076"/>
          <ac:spMkLst>
            <pc:docMk/>
            <pc:sldMk cId="0" sldId="261"/>
            <ac:spMk id="18" creationId="{4FD0E1FD-88A6-84DF-7386-D67A34B52686}"/>
          </ac:spMkLst>
        </pc:spChg>
      </pc:sldChg>
      <pc:sldChg chg="addSp modSp add del mod setBg">
        <pc:chgData name="Rachel Owen" userId="6c12c0a3-2525-4066-8047-0fb9dd12e67f" providerId="ADAL" clId="{740AE8CE-BFE6-45BF-BEE2-9E7E1E9EA43D}" dt="2024-09-24T15:41:27.767" v="187" actId="1076"/>
        <pc:sldMkLst>
          <pc:docMk/>
          <pc:sldMk cId="0" sldId="262"/>
        </pc:sldMkLst>
        <pc:spChg chg="mod">
          <ac:chgData name="Rachel Owen" userId="6c12c0a3-2525-4066-8047-0fb9dd12e67f" providerId="ADAL" clId="{740AE8CE-BFE6-45BF-BEE2-9E7E1E9EA43D}" dt="2024-09-24T15:36:34.597" v="14" actId="33524"/>
          <ac:spMkLst>
            <pc:docMk/>
            <pc:sldMk cId="0" sldId="262"/>
            <ac:spMk id="43" creationId="{00000000-0000-0000-0000-000000000000}"/>
          </ac:spMkLst>
        </pc:spChg>
        <pc:spChg chg="add mod">
          <ac:chgData name="Rachel Owen" userId="6c12c0a3-2525-4066-8047-0fb9dd12e67f" providerId="ADAL" clId="{740AE8CE-BFE6-45BF-BEE2-9E7E1E9EA43D}" dt="2024-09-24T15:41:27.767" v="187" actId="1076"/>
          <ac:spMkLst>
            <pc:docMk/>
            <pc:sldMk cId="0" sldId="262"/>
            <ac:spMk id="45" creationId="{9AD0DCC0-2324-7F88-7F30-D6AE3E86AC5F}"/>
          </ac:spMkLst>
        </pc:spChg>
      </pc:sldChg>
    </pc:docChg>
  </pc:docChgLst>
  <pc:docChgLst>
    <pc:chgData name="Rachel Owen" userId="6c12c0a3-2525-4066-8047-0fb9dd12e67f" providerId="ADAL" clId="{15AC3DAE-EEE6-4C46-B696-8D76529D6A8F}"/>
    <pc:docChg chg="modSld">
      <pc:chgData name="Rachel Owen" userId="6c12c0a3-2525-4066-8047-0fb9dd12e67f" providerId="ADAL" clId="{15AC3DAE-EEE6-4C46-B696-8D76529D6A8F}" dt="2024-09-09T14:05:54.629" v="37" actId="20577"/>
      <pc:docMkLst>
        <pc:docMk/>
      </pc:docMkLst>
      <pc:sldChg chg="modSp mod">
        <pc:chgData name="Rachel Owen" userId="6c12c0a3-2525-4066-8047-0fb9dd12e67f" providerId="ADAL" clId="{15AC3DAE-EEE6-4C46-B696-8D76529D6A8F}" dt="2024-09-09T14:05:54.629" v="37" actId="20577"/>
        <pc:sldMkLst>
          <pc:docMk/>
          <pc:sldMk cId="0" sldId="257"/>
        </pc:sldMkLst>
        <pc:spChg chg="mod">
          <ac:chgData name="Rachel Owen" userId="6c12c0a3-2525-4066-8047-0fb9dd12e67f" providerId="ADAL" clId="{15AC3DAE-EEE6-4C46-B696-8D76529D6A8F}" dt="2024-09-09T14:05:47.592" v="34" actId="20577"/>
          <ac:spMkLst>
            <pc:docMk/>
            <pc:sldMk cId="0" sldId="257"/>
            <ac:spMk id="11" creationId="{00000000-0000-0000-0000-000000000000}"/>
          </ac:spMkLst>
        </pc:spChg>
        <pc:spChg chg="mod">
          <ac:chgData name="Rachel Owen" userId="6c12c0a3-2525-4066-8047-0fb9dd12e67f" providerId="ADAL" clId="{15AC3DAE-EEE6-4C46-B696-8D76529D6A8F}" dt="2024-09-09T14:05:50.623" v="35" actId="20577"/>
          <ac:spMkLst>
            <pc:docMk/>
            <pc:sldMk cId="0" sldId="257"/>
            <ac:spMk id="14" creationId="{00000000-0000-0000-0000-000000000000}"/>
          </ac:spMkLst>
        </pc:spChg>
        <pc:spChg chg="mod">
          <ac:chgData name="Rachel Owen" userId="6c12c0a3-2525-4066-8047-0fb9dd12e67f" providerId="ADAL" clId="{15AC3DAE-EEE6-4C46-B696-8D76529D6A8F}" dt="2024-09-09T14:05:53.380" v="36" actId="20577"/>
          <ac:spMkLst>
            <pc:docMk/>
            <pc:sldMk cId="0" sldId="257"/>
            <ac:spMk id="18" creationId="{00000000-0000-0000-0000-000000000000}"/>
          </ac:spMkLst>
        </pc:spChg>
        <pc:spChg chg="mod">
          <ac:chgData name="Rachel Owen" userId="6c12c0a3-2525-4066-8047-0fb9dd12e67f" providerId="ADAL" clId="{15AC3DAE-EEE6-4C46-B696-8D76529D6A8F}" dt="2024-09-09T14:05:54.629" v="37" actId="20577"/>
          <ac:spMkLst>
            <pc:docMk/>
            <pc:sldMk cId="0" sldId="257"/>
            <ac:spMk id="22" creationId="{00000000-0000-0000-0000-000000000000}"/>
          </ac:spMkLst>
        </pc:spChg>
      </pc:sldChg>
      <pc:sldChg chg="modSp mod">
        <pc:chgData name="Rachel Owen" userId="6c12c0a3-2525-4066-8047-0fb9dd12e67f" providerId="ADAL" clId="{15AC3DAE-EEE6-4C46-B696-8D76529D6A8F}" dt="2024-09-09T10:02:37.534" v="0" actId="20577"/>
        <pc:sldMkLst>
          <pc:docMk/>
          <pc:sldMk cId="0" sldId="258"/>
        </pc:sldMkLst>
        <pc:spChg chg="mod">
          <ac:chgData name="Rachel Owen" userId="6c12c0a3-2525-4066-8047-0fb9dd12e67f" providerId="ADAL" clId="{15AC3DAE-EEE6-4C46-B696-8D76529D6A8F}" dt="2024-09-09T10:02:37.534" v="0" actId="20577"/>
          <ac:spMkLst>
            <pc:docMk/>
            <pc:sldMk cId="0" sldId="258"/>
            <ac:spMk id="25" creationId="{00000000-0000-0000-0000-000000000000}"/>
          </ac:spMkLst>
        </pc:spChg>
      </pc:sldChg>
      <pc:sldChg chg="modSp mod">
        <pc:chgData name="Rachel Owen" userId="6c12c0a3-2525-4066-8047-0fb9dd12e67f" providerId="ADAL" clId="{15AC3DAE-EEE6-4C46-B696-8D76529D6A8F}" dt="2024-09-09T10:05:59.197" v="2" actId="20577"/>
        <pc:sldMkLst>
          <pc:docMk/>
          <pc:sldMk cId="0" sldId="259"/>
        </pc:sldMkLst>
        <pc:spChg chg="mod">
          <ac:chgData name="Rachel Owen" userId="6c12c0a3-2525-4066-8047-0fb9dd12e67f" providerId="ADAL" clId="{15AC3DAE-EEE6-4C46-B696-8D76529D6A8F}" dt="2024-09-09T10:05:59.197" v="2" actId="20577"/>
          <ac:spMkLst>
            <pc:docMk/>
            <pc:sldMk cId="0" sldId="259"/>
            <ac:spMk id="35" creationId="{00000000-0000-0000-0000-000000000000}"/>
          </ac:spMkLst>
        </pc:spChg>
      </pc:sldChg>
      <pc:sldChg chg="modSp mod">
        <pc:chgData name="Rachel Owen" userId="6c12c0a3-2525-4066-8047-0fb9dd12e67f" providerId="ADAL" clId="{15AC3DAE-EEE6-4C46-B696-8D76529D6A8F}" dt="2024-09-09T10:07:24.114" v="33" actId="20577"/>
        <pc:sldMkLst>
          <pc:docMk/>
          <pc:sldMk cId="0" sldId="260"/>
        </pc:sldMkLst>
        <pc:spChg chg="mod">
          <ac:chgData name="Rachel Owen" userId="6c12c0a3-2525-4066-8047-0fb9dd12e67f" providerId="ADAL" clId="{15AC3DAE-EEE6-4C46-B696-8D76529D6A8F}" dt="2024-09-09T10:07:17.172" v="31" actId="14100"/>
          <ac:spMkLst>
            <pc:docMk/>
            <pc:sldMk cId="0" sldId="260"/>
            <ac:spMk id="2" creationId="{00000000-0000-0000-0000-000000000000}"/>
          </ac:spMkLst>
        </pc:spChg>
        <pc:spChg chg="mod">
          <ac:chgData name="Rachel Owen" userId="6c12c0a3-2525-4066-8047-0fb9dd12e67f" providerId="ADAL" clId="{15AC3DAE-EEE6-4C46-B696-8D76529D6A8F}" dt="2024-09-09T10:07:24.114" v="33" actId="20577"/>
          <ac:spMkLst>
            <pc:docMk/>
            <pc:sldMk cId="0" sldId="260"/>
            <ac:spMk id="7" creationId="{00000000-0000-0000-0000-000000000000}"/>
          </ac:spMkLst>
        </pc:spChg>
        <pc:spChg chg="mod">
          <ac:chgData name="Rachel Owen" userId="6c12c0a3-2525-4066-8047-0fb9dd12e67f" providerId="ADAL" clId="{15AC3DAE-EEE6-4C46-B696-8D76529D6A8F}" dt="2024-09-09T10:06:22.900" v="9" actId="14100"/>
          <ac:spMkLst>
            <pc:docMk/>
            <pc:sldMk cId="0" sldId="260"/>
            <ac:spMk id="14" creationId="{10158B1E-6AE6-B1E0-E2FC-EB4D655A14BB}"/>
          </ac:spMkLst>
        </pc:spChg>
      </pc:sldChg>
    </pc:docChg>
  </pc:docChgLst>
  <pc:docChgLst>
    <pc:chgData name="Rachel Owen" userId="6c12c0a3-2525-4066-8047-0fb9dd12e67f" providerId="ADAL" clId="{6C7C87A1-F2BA-4CFE-A849-DC762EC8326D}"/>
    <pc:docChg chg="undo custSel modSld">
      <pc:chgData name="Rachel Owen" userId="6c12c0a3-2525-4066-8047-0fb9dd12e67f" providerId="ADAL" clId="{6C7C87A1-F2BA-4CFE-A849-DC762EC8326D}" dt="2024-07-18T09:18:46.248" v="104" actId="790"/>
      <pc:docMkLst>
        <pc:docMk/>
      </pc:docMkLst>
      <pc:sldChg chg="modSp mod">
        <pc:chgData name="Rachel Owen" userId="6c12c0a3-2525-4066-8047-0fb9dd12e67f" providerId="ADAL" clId="{6C7C87A1-F2BA-4CFE-A849-DC762EC8326D}" dt="2024-07-17T14:58:10.742" v="76" actId="790"/>
        <pc:sldMkLst>
          <pc:docMk/>
          <pc:sldMk cId="0" sldId="256"/>
        </pc:sldMkLst>
        <pc:spChg chg="mod">
          <ac:chgData name="Rachel Owen" userId="6c12c0a3-2525-4066-8047-0fb9dd12e67f" providerId="ADAL" clId="{6C7C87A1-F2BA-4CFE-A849-DC762EC8326D}" dt="2024-07-17T14:58:10.742" v="76" actId="790"/>
          <ac:spMkLst>
            <pc:docMk/>
            <pc:sldMk cId="0" sldId="256"/>
            <ac:spMk id="24" creationId="{00000000-0000-0000-0000-000000000000}"/>
          </ac:spMkLst>
        </pc:spChg>
        <pc:spChg chg="mod">
          <ac:chgData name="Rachel Owen" userId="6c12c0a3-2525-4066-8047-0fb9dd12e67f" providerId="ADAL" clId="{6C7C87A1-F2BA-4CFE-A849-DC762EC8326D}" dt="2024-07-17T14:54:05.099" v="53" actId="1076"/>
          <ac:spMkLst>
            <pc:docMk/>
            <pc:sldMk cId="0" sldId="256"/>
            <ac:spMk id="25" creationId="{00000000-0000-0000-0000-000000000000}"/>
          </ac:spMkLst>
        </pc:spChg>
        <pc:spChg chg="mod">
          <ac:chgData name="Rachel Owen" userId="6c12c0a3-2525-4066-8047-0fb9dd12e67f" providerId="ADAL" clId="{6C7C87A1-F2BA-4CFE-A849-DC762EC8326D}" dt="2024-07-17T14:54:08.165" v="54" actId="1076"/>
          <ac:spMkLst>
            <pc:docMk/>
            <pc:sldMk cId="0" sldId="256"/>
            <ac:spMk id="26" creationId="{00000000-0000-0000-0000-000000000000}"/>
          </ac:spMkLst>
        </pc:spChg>
        <pc:spChg chg="mod">
          <ac:chgData name="Rachel Owen" userId="6c12c0a3-2525-4066-8047-0fb9dd12e67f" providerId="ADAL" clId="{6C7C87A1-F2BA-4CFE-A849-DC762EC8326D}" dt="2024-07-17T14:54:54.007" v="69" actId="115"/>
          <ac:spMkLst>
            <pc:docMk/>
            <pc:sldMk cId="0" sldId="256"/>
            <ac:spMk id="27" creationId="{0E5D499E-71DC-0DC7-07B5-FFFB5CAF7525}"/>
          </ac:spMkLst>
        </pc:spChg>
      </pc:sldChg>
      <pc:sldChg chg="addSp modSp mod">
        <pc:chgData name="Rachel Owen" userId="6c12c0a3-2525-4066-8047-0fb9dd12e67f" providerId="ADAL" clId="{6C7C87A1-F2BA-4CFE-A849-DC762EC8326D}" dt="2024-07-17T14:58:48.406" v="80" actId="790"/>
        <pc:sldMkLst>
          <pc:docMk/>
          <pc:sldMk cId="0" sldId="257"/>
        </pc:sldMkLst>
        <pc:spChg chg="mod">
          <ac:chgData name="Rachel Owen" userId="6c12c0a3-2525-4066-8047-0fb9dd12e67f" providerId="ADAL" clId="{6C7C87A1-F2BA-4CFE-A849-DC762EC8326D}" dt="2024-07-17T14:58:35.118" v="78" actId="790"/>
          <ac:spMkLst>
            <pc:docMk/>
            <pc:sldMk cId="0" sldId="257"/>
            <ac:spMk id="2" creationId="{00000000-0000-0000-0000-000000000000}"/>
          </ac:spMkLst>
        </pc:spChg>
        <pc:spChg chg="mod">
          <ac:chgData name="Rachel Owen" userId="6c12c0a3-2525-4066-8047-0fb9dd12e67f" providerId="ADAL" clId="{6C7C87A1-F2BA-4CFE-A849-DC762EC8326D}" dt="2024-07-17T14:58:48.406" v="80" actId="790"/>
          <ac:spMkLst>
            <pc:docMk/>
            <pc:sldMk cId="0" sldId="257"/>
            <ac:spMk id="27" creationId="{00000000-0000-0000-0000-000000000000}"/>
          </ac:spMkLst>
        </pc:spChg>
        <pc:spChg chg="add mod">
          <ac:chgData name="Rachel Owen" userId="6c12c0a3-2525-4066-8047-0fb9dd12e67f" providerId="ADAL" clId="{6C7C87A1-F2BA-4CFE-A849-DC762EC8326D}" dt="2024-07-17T14:53:35.324" v="52" actId="1076"/>
          <ac:spMkLst>
            <pc:docMk/>
            <pc:sldMk cId="0" sldId="257"/>
            <ac:spMk id="30" creationId="{7ADACB94-C8BB-3037-1FB4-8CEE9A7E577D}"/>
          </ac:spMkLst>
        </pc:spChg>
      </pc:sldChg>
      <pc:sldChg chg="modSp mod">
        <pc:chgData name="Rachel Owen" userId="6c12c0a3-2525-4066-8047-0fb9dd12e67f" providerId="ADAL" clId="{6C7C87A1-F2BA-4CFE-A849-DC762EC8326D}" dt="2024-07-17T15:23:40.627" v="84" actId="20578"/>
        <pc:sldMkLst>
          <pc:docMk/>
          <pc:sldMk cId="0" sldId="258"/>
        </pc:sldMkLst>
        <pc:spChg chg="mod">
          <ac:chgData name="Rachel Owen" userId="6c12c0a3-2525-4066-8047-0fb9dd12e67f" providerId="ADAL" clId="{6C7C87A1-F2BA-4CFE-A849-DC762EC8326D}" dt="2024-07-17T14:56:53.961" v="70" actId="207"/>
          <ac:spMkLst>
            <pc:docMk/>
            <pc:sldMk cId="0" sldId="258"/>
            <ac:spMk id="23" creationId="{00000000-0000-0000-0000-000000000000}"/>
          </ac:spMkLst>
        </pc:spChg>
        <pc:spChg chg="mod">
          <ac:chgData name="Rachel Owen" userId="6c12c0a3-2525-4066-8047-0fb9dd12e67f" providerId="ADAL" clId="{6C7C87A1-F2BA-4CFE-A849-DC762EC8326D}" dt="2024-07-17T15:23:40.627" v="84" actId="20578"/>
          <ac:spMkLst>
            <pc:docMk/>
            <pc:sldMk cId="0" sldId="258"/>
            <ac:spMk id="26" creationId="{00000000-0000-0000-0000-000000000000}"/>
          </ac:spMkLst>
        </pc:spChg>
      </pc:sldChg>
      <pc:sldChg chg="modSp mod">
        <pc:chgData name="Rachel Owen" userId="6c12c0a3-2525-4066-8047-0fb9dd12e67f" providerId="ADAL" clId="{6C7C87A1-F2BA-4CFE-A849-DC762EC8326D}" dt="2024-07-18T08:54:30.601" v="100" actId="20577"/>
        <pc:sldMkLst>
          <pc:docMk/>
          <pc:sldMk cId="0" sldId="259"/>
        </pc:sldMkLst>
        <pc:spChg chg="mod">
          <ac:chgData name="Rachel Owen" userId="6c12c0a3-2525-4066-8047-0fb9dd12e67f" providerId="ADAL" clId="{6C7C87A1-F2BA-4CFE-A849-DC762EC8326D}" dt="2024-07-18T08:54:05.982" v="94" actId="20577"/>
          <ac:spMkLst>
            <pc:docMk/>
            <pc:sldMk cId="0" sldId="259"/>
            <ac:spMk id="33" creationId="{00000000-0000-0000-0000-000000000000}"/>
          </ac:spMkLst>
        </pc:spChg>
        <pc:spChg chg="mod">
          <ac:chgData name="Rachel Owen" userId="6c12c0a3-2525-4066-8047-0fb9dd12e67f" providerId="ADAL" clId="{6C7C87A1-F2BA-4CFE-A849-DC762EC8326D}" dt="2024-07-18T08:53:54.850" v="90" actId="6549"/>
          <ac:spMkLst>
            <pc:docMk/>
            <pc:sldMk cId="0" sldId="259"/>
            <ac:spMk id="35" creationId="{00000000-0000-0000-0000-000000000000}"/>
          </ac:spMkLst>
        </pc:spChg>
        <pc:spChg chg="mod">
          <ac:chgData name="Rachel Owen" userId="6c12c0a3-2525-4066-8047-0fb9dd12e67f" providerId="ADAL" clId="{6C7C87A1-F2BA-4CFE-A849-DC762EC8326D}" dt="2024-07-18T08:54:30.601" v="100" actId="20577"/>
          <ac:spMkLst>
            <pc:docMk/>
            <pc:sldMk cId="0" sldId="259"/>
            <ac:spMk id="44" creationId="{00000000-0000-0000-0000-000000000000}"/>
          </ac:spMkLst>
        </pc:spChg>
      </pc:sldChg>
      <pc:sldChg chg="modSp mod">
        <pc:chgData name="Rachel Owen" userId="6c12c0a3-2525-4066-8047-0fb9dd12e67f" providerId="ADAL" clId="{6C7C87A1-F2BA-4CFE-A849-DC762EC8326D}" dt="2024-07-18T09:18:46.248" v="104" actId="790"/>
        <pc:sldMkLst>
          <pc:docMk/>
          <pc:sldMk cId="0" sldId="260"/>
        </pc:sldMkLst>
        <pc:spChg chg="mod">
          <ac:chgData name="Rachel Owen" userId="6c12c0a3-2525-4066-8047-0fb9dd12e67f" providerId="ADAL" clId="{6C7C87A1-F2BA-4CFE-A849-DC762EC8326D}" dt="2024-07-18T09:18:46.248" v="104" actId="790"/>
          <ac:spMkLst>
            <pc:docMk/>
            <pc:sldMk cId="0" sldId="260"/>
            <ac:spMk id="2" creationId="{00000000-0000-0000-0000-000000000000}"/>
          </ac:spMkLst>
        </pc:spChg>
      </pc:sldChg>
    </pc:docChg>
  </pc:docChgLst>
  <pc:docChgLst>
    <pc:chgData name="kimberley.peters@hifmb.de" userId="S::urn:spo:guest#kimberley.peters@hifmb.de::" providerId="AD" clId="Web-{2EE9DEDA-41ED-C958-06E9-FDCB8933C5B3}"/>
    <pc:docChg chg="mod modSld">
      <pc:chgData name="kimberley.peters@hifmb.de" userId="S::urn:spo:guest#kimberley.peters@hifmb.de::" providerId="AD" clId="Web-{2EE9DEDA-41ED-C958-06E9-FDCB8933C5B3}" dt="2024-08-05T09:06:45.264" v="54" actId="1076"/>
      <pc:docMkLst>
        <pc:docMk/>
      </pc:docMkLst>
      <pc:sldChg chg="modSp">
        <pc:chgData name="kimberley.peters@hifmb.de" userId="S::urn:spo:guest#kimberley.peters@hifmb.de::" providerId="AD" clId="Web-{2EE9DEDA-41ED-C958-06E9-FDCB8933C5B3}" dt="2024-08-05T09:02:45.866" v="1" actId="20577"/>
        <pc:sldMkLst>
          <pc:docMk/>
          <pc:sldMk cId="0" sldId="257"/>
        </pc:sldMkLst>
        <pc:spChg chg="mod">
          <ac:chgData name="kimberley.peters@hifmb.de" userId="S::urn:spo:guest#kimberley.peters@hifmb.de::" providerId="AD" clId="Web-{2EE9DEDA-41ED-C958-06E9-FDCB8933C5B3}" dt="2024-08-05T09:02:45.866" v="1" actId="20577"/>
          <ac:spMkLst>
            <pc:docMk/>
            <pc:sldMk cId="0" sldId="257"/>
            <ac:spMk id="30" creationId="{7ADACB94-C8BB-3037-1FB4-8CEE9A7E577D}"/>
          </ac:spMkLst>
        </pc:spChg>
      </pc:sldChg>
      <pc:sldChg chg="modSp modCm">
        <pc:chgData name="kimberley.peters@hifmb.de" userId="S::urn:spo:guest#kimberley.peters@hifmb.de::" providerId="AD" clId="Web-{2EE9DEDA-41ED-C958-06E9-FDCB8933C5B3}" dt="2024-08-05T09:06:45.264" v="54" actId="1076"/>
        <pc:sldMkLst>
          <pc:docMk/>
          <pc:sldMk cId="0" sldId="260"/>
        </pc:sldMkLst>
        <pc:spChg chg="mod">
          <ac:chgData name="kimberley.peters@hifmb.de" userId="S::urn:spo:guest#kimberley.peters@hifmb.de::" providerId="AD" clId="Web-{2EE9DEDA-41ED-C958-06E9-FDCB8933C5B3}" dt="2024-08-05T09:06:41.935" v="53" actId="20577"/>
          <ac:spMkLst>
            <pc:docMk/>
            <pc:sldMk cId="0" sldId="260"/>
            <ac:spMk id="2" creationId="{00000000-0000-0000-0000-000000000000}"/>
          </ac:spMkLst>
        </pc:spChg>
        <pc:spChg chg="mod">
          <ac:chgData name="kimberley.peters@hifmb.de" userId="S::urn:spo:guest#kimberley.peters@hifmb.de::" providerId="AD" clId="Web-{2EE9DEDA-41ED-C958-06E9-FDCB8933C5B3}" dt="2024-08-05T09:06:45.264" v="54" actId="1076"/>
          <ac:spMkLst>
            <pc:docMk/>
            <pc:sldMk cId="0" sldId="260"/>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kimberley.peters@hifmb.de" userId="S::urn:spo:guest#kimberley.peters@hifmb.de::" providerId="AD" clId="Web-{2EE9DEDA-41ED-C958-06E9-FDCB8933C5B3}" dt="2024-08-05T09:06:41.935" v="53" actId="20577"/>
              <pc2:cmMkLst xmlns:pc2="http://schemas.microsoft.com/office/powerpoint/2019/9/main/command">
                <pc:docMk/>
                <pc:sldMk cId="0" sldId="260"/>
                <pc2:cmMk id="{43C21AA0-C9B0-4158-9BC1-EA182BFA7E0E}"/>
              </pc2:cmMkLst>
            </pc226:cmChg>
          </p:ext>
        </pc:extLst>
      </pc:sldChg>
    </pc:docChg>
  </pc:docChgLst>
  <pc:docChgLst>
    <pc:chgData name="Simon Pinfield" userId="4a1086ab-3bcc-4176-af38-4a1f653df960" providerId="ADAL" clId="{4B7DB861-FFC5-49B0-B01E-B5DBC566C1FD}"/>
    <pc:docChg chg="modSld">
      <pc:chgData name="Simon Pinfield" userId="4a1086ab-3bcc-4176-af38-4a1f653df960" providerId="ADAL" clId="{4B7DB861-FFC5-49B0-B01E-B5DBC566C1FD}" dt="2024-09-09T10:10:38.850" v="84" actId="20577"/>
      <pc:docMkLst>
        <pc:docMk/>
      </pc:docMkLst>
      <pc:sldChg chg="modSp mod">
        <pc:chgData name="Simon Pinfield" userId="4a1086ab-3bcc-4176-af38-4a1f653df960" providerId="ADAL" clId="{4B7DB861-FFC5-49B0-B01E-B5DBC566C1FD}" dt="2024-09-09T10:09:50.146" v="58" actId="20577"/>
        <pc:sldMkLst>
          <pc:docMk/>
          <pc:sldMk cId="0" sldId="260"/>
        </pc:sldMkLst>
        <pc:spChg chg="mod">
          <ac:chgData name="Simon Pinfield" userId="4a1086ab-3bcc-4176-af38-4a1f653df960" providerId="ADAL" clId="{4B7DB861-FFC5-49B0-B01E-B5DBC566C1FD}" dt="2024-09-09T10:09:50.146" v="58" actId="20577"/>
          <ac:spMkLst>
            <pc:docMk/>
            <pc:sldMk cId="0" sldId="260"/>
            <ac:spMk id="2" creationId="{00000000-0000-0000-0000-000000000000}"/>
          </ac:spMkLst>
        </pc:spChg>
      </pc:sldChg>
      <pc:sldChg chg="modSp mod">
        <pc:chgData name="Simon Pinfield" userId="4a1086ab-3bcc-4176-af38-4a1f653df960" providerId="ADAL" clId="{4B7DB861-FFC5-49B0-B01E-B5DBC566C1FD}" dt="2024-09-09T10:10:38.850" v="84" actId="20577"/>
        <pc:sldMkLst>
          <pc:docMk/>
          <pc:sldMk cId="0" sldId="261"/>
        </pc:sldMkLst>
        <pc:spChg chg="mod">
          <ac:chgData name="Simon Pinfield" userId="4a1086ab-3bcc-4176-af38-4a1f653df960" providerId="ADAL" clId="{4B7DB861-FFC5-49B0-B01E-B5DBC566C1FD}" dt="2024-09-09T10:10:38.850" v="84" actId="20577"/>
          <ac:spMkLst>
            <pc:docMk/>
            <pc:sldMk cId="0" sldId="261"/>
            <ac:spMk id="10" creationId="{00000000-0000-0000-0000-000000000000}"/>
          </ac:spMkLst>
        </pc:spChg>
        <pc:spChg chg="mod">
          <ac:chgData name="Simon Pinfield" userId="4a1086ab-3bcc-4176-af38-4a1f653df960" providerId="ADAL" clId="{4B7DB861-FFC5-49B0-B01E-B5DBC566C1FD}" dt="2024-09-09T10:10:02.768" v="61" actId="20577"/>
          <ac:spMkLst>
            <pc:docMk/>
            <pc:sldMk cId="0" sldId="261"/>
            <ac:spMk id="11" creationId="{00000000-0000-0000-0000-000000000000}"/>
          </ac:spMkLst>
        </pc:spChg>
      </pc:sldChg>
    </pc:docChg>
  </pc:docChgLst>
  <pc:docChgLst>
    <pc:chgData name="Rachel Owen" userId="6c12c0a3-2525-4066-8047-0fb9dd12e67f" providerId="ADAL" clId="{EC77D7C7-6C1C-4F92-8E98-4BE794C2EB12}"/>
    <pc:docChg chg="custSel modSld">
      <pc:chgData name="Rachel Owen" userId="6c12c0a3-2525-4066-8047-0fb9dd12e67f" providerId="ADAL" clId="{EC77D7C7-6C1C-4F92-8E98-4BE794C2EB12}" dt="2024-08-09T10:40:15.367" v="311" actId="20577"/>
      <pc:docMkLst>
        <pc:docMk/>
      </pc:docMkLst>
      <pc:sldChg chg="addSp modSp mod modCm">
        <pc:chgData name="Rachel Owen" userId="6c12c0a3-2525-4066-8047-0fb9dd12e67f" providerId="ADAL" clId="{EC77D7C7-6C1C-4F92-8E98-4BE794C2EB12}" dt="2024-08-09T10:40:15.367" v="311" actId="20577"/>
        <pc:sldMkLst>
          <pc:docMk/>
          <pc:sldMk cId="0" sldId="260"/>
        </pc:sldMkLst>
        <pc:spChg chg="mod">
          <ac:chgData name="Rachel Owen" userId="6c12c0a3-2525-4066-8047-0fb9dd12e67f" providerId="ADAL" clId="{EC77D7C7-6C1C-4F92-8E98-4BE794C2EB12}" dt="2024-08-09T10:40:15.367" v="311" actId="20577"/>
          <ac:spMkLst>
            <pc:docMk/>
            <pc:sldMk cId="0" sldId="260"/>
            <ac:spMk id="2" creationId="{00000000-0000-0000-0000-000000000000}"/>
          </ac:spMkLst>
        </pc:spChg>
        <pc:spChg chg="ord">
          <ac:chgData name="Rachel Owen" userId="6c12c0a3-2525-4066-8047-0fb9dd12e67f" providerId="ADAL" clId="{EC77D7C7-6C1C-4F92-8E98-4BE794C2EB12}" dt="2024-08-09T10:39:31.564" v="310" actId="166"/>
          <ac:spMkLst>
            <pc:docMk/>
            <pc:sldMk cId="0" sldId="260"/>
            <ac:spMk id="3" creationId="{00000000-0000-0000-0000-000000000000}"/>
          </ac:spMkLst>
        </pc:spChg>
        <pc:spChg chg="mod">
          <ac:chgData name="Rachel Owen" userId="6c12c0a3-2525-4066-8047-0fb9dd12e67f" providerId="ADAL" clId="{EC77D7C7-6C1C-4F92-8E98-4BE794C2EB12}" dt="2024-08-09T10:36:17.808" v="55" actId="113"/>
          <ac:spMkLst>
            <pc:docMk/>
            <pc:sldMk cId="0" sldId="260"/>
            <ac:spMk id="7" creationId="{00000000-0000-0000-0000-000000000000}"/>
          </ac:spMkLst>
        </pc:spChg>
        <pc:spChg chg="add mod">
          <ac:chgData name="Rachel Owen" userId="6c12c0a3-2525-4066-8047-0fb9dd12e67f" providerId="ADAL" clId="{EC77D7C7-6C1C-4F92-8E98-4BE794C2EB12}" dt="2024-08-09T10:39:27.769" v="309" actId="14100"/>
          <ac:spMkLst>
            <pc:docMk/>
            <pc:sldMk cId="0" sldId="260"/>
            <ac:spMk id="14" creationId="{10158B1E-6AE6-B1E0-E2FC-EB4D655A14BB}"/>
          </ac:spMkLst>
        </pc:spChg>
        <pc:extLst>
          <p:ext xmlns:p="http://schemas.openxmlformats.org/presentationml/2006/main" uri="{D6D511B9-2390-475A-947B-AFAB55BFBCF1}">
            <pc226:cmChg xmlns:pc226="http://schemas.microsoft.com/office/powerpoint/2022/06/main/command" chg="mod">
              <pc226:chgData name="Rachel Owen" userId="6c12c0a3-2525-4066-8047-0fb9dd12e67f" providerId="ADAL" clId="{EC77D7C7-6C1C-4F92-8E98-4BE794C2EB12}" dt="2024-08-09T10:35:01.863" v="44" actId="20577"/>
              <pc2:cmMkLst xmlns:pc2="http://schemas.microsoft.com/office/powerpoint/2019/9/main/command">
                <pc:docMk/>
                <pc:sldMk cId="0" sldId="260"/>
                <pc2:cmMk id="{43C21AA0-C9B0-4158-9BC1-EA182BFA7E0E}"/>
              </pc2:cmMkLst>
            </pc226:cmChg>
            <pc226:cmChg xmlns:pc226="http://schemas.microsoft.com/office/powerpoint/2022/06/main/command" chg="mod">
              <pc226:chgData name="Rachel Owen" userId="6c12c0a3-2525-4066-8047-0fb9dd12e67f" providerId="ADAL" clId="{EC77D7C7-6C1C-4F92-8E98-4BE794C2EB12}" dt="2024-08-09T10:35:01.863" v="44" actId="20577"/>
              <pc2:cmMkLst xmlns:pc2="http://schemas.microsoft.com/office/powerpoint/2019/9/main/command">
                <pc:docMk/>
                <pc:sldMk cId="0" sldId="260"/>
                <pc2:cmMk id="{F8C942BB-E248-48D6-BD75-FED04E71B631}"/>
              </pc2:cmMkLst>
            </pc226:cmChg>
          </p:ext>
        </pc:extLst>
      </pc:sldChg>
      <pc:sldChg chg="modCm">
        <pc:chgData name="Rachel Owen" userId="6c12c0a3-2525-4066-8047-0fb9dd12e67f" providerId="ADAL" clId="{EC77D7C7-6C1C-4F92-8E98-4BE794C2EB12}" dt="2024-08-05T09:46:56.609" v="0"/>
        <pc:sldMkLst>
          <pc:docMk/>
          <pc:sldMk cId="0" sldId="261"/>
        </pc:sldMkLst>
        <pc:extLst>
          <p:ext xmlns:p="http://schemas.openxmlformats.org/presentationml/2006/main" uri="{D6D511B9-2390-475A-947B-AFAB55BFBCF1}">
            <pc226:cmChg xmlns:pc226="http://schemas.microsoft.com/office/powerpoint/2022/06/main/command" chg="">
              <pc226:chgData name="Rachel Owen" userId="6c12c0a3-2525-4066-8047-0fb9dd12e67f" providerId="ADAL" clId="{EC77D7C7-6C1C-4F92-8E98-4BE794C2EB12}" dt="2024-08-05T09:46:56.609" v="0"/>
              <pc2:cmMkLst xmlns:pc2="http://schemas.microsoft.com/office/powerpoint/2019/9/main/command">
                <pc:docMk/>
                <pc:sldMk cId="0" sldId="261"/>
                <pc2:cmMk id="{CA02A0CC-3A4B-46BF-8EDF-5CA986F0263C}"/>
              </pc2:cmMkLst>
              <pc226:cmRplyChg chg="add">
                <pc226:chgData name="Rachel Owen" userId="6c12c0a3-2525-4066-8047-0fb9dd12e67f" providerId="ADAL" clId="{EC77D7C7-6C1C-4F92-8E98-4BE794C2EB12}" dt="2024-08-05T09:46:56.609" v="0"/>
                <pc2:cmRplyMkLst xmlns:pc2="http://schemas.microsoft.com/office/powerpoint/2019/9/main/command">
                  <pc:docMk/>
                  <pc:sldMk cId="0" sldId="261"/>
                  <pc2:cmMk id="{CA02A0CC-3A4B-46BF-8EDF-5CA986F0263C}"/>
                  <pc2:cmRplyMk id="{79A6C562-1ED0-4E23-A6BF-AA6275F11132}"/>
                </pc2:cmRplyMkLst>
              </pc226:cmRplyChg>
            </pc226:cmChg>
          </p:ext>
        </pc:extLst>
      </pc:sldChg>
    </pc:docChg>
  </pc:docChgLst>
  <pc:docChgLst>
    <pc:chgData name="rachael.squire@rhul.ac.uk" userId="S::urn:spo:guest#rachael.squire@rhul.ac.uk::" providerId="AD" clId="Web-{6E389EEB-B500-D681-0052-FDD4F80A67CF}"/>
    <pc:docChg chg="mod">
      <pc:chgData name="rachael.squire@rhul.ac.uk" userId="S::urn:spo:guest#rachael.squire@rhul.ac.uk::" providerId="AD" clId="Web-{6E389EEB-B500-D681-0052-FDD4F80A67CF}" dt="2024-08-02T08:03:42.402"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668ED-3E1C-43D0-82BE-D4FD04969DAD}" type="datetimeFigureOut">
              <a:rPr lang="en-GB" smtClean="0"/>
              <a:t>25/09/2024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DDBC7-A768-49A0-8354-325BA698D7B1}" type="slidenum">
              <a:rPr lang="en-GB" smtClean="0"/>
              <a:t>‹#›</a:t>
            </a:fld>
            <a:endParaRPr lang="en-GB"/>
          </a:p>
        </p:txBody>
      </p:sp>
    </p:spTree>
    <p:extLst>
      <p:ext uri="{BB962C8B-B14F-4D97-AF65-F5344CB8AC3E}">
        <p14:creationId xmlns:p14="http://schemas.microsoft.com/office/powerpoint/2010/main" val="221131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AB4DDBC7-A768-49A0-8354-325BA698D7B1}" type="slidenum">
              <a:rPr lang="en-GB" smtClean="0"/>
              <a:t>1</a:t>
            </a:fld>
            <a:endParaRPr lang="en-GB"/>
          </a:p>
        </p:txBody>
      </p:sp>
    </p:spTree>
    <p:extLst>
      <p:ext uri="{BB962C8B-B14F-4D97-AF65-F5344CB8AC3E}">
        <p14:creationId xmlns:p14="http://schemas.microsoft.com/office/powerpoint/2010/main" val="334680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AB4DDBC7-A768-49A0-8354-325BA698D7B1}" type="slidenum">
              <a:rPr lang="en-GB" smtClean="0"/>
              <a:t>2</a:t>
            </a:fld>
            <a:endParaRPr lang="en-GB"/>
          </a:p>
        </p:txBody>
      </p:sp>
    </p:spTree>
    <p:extLst>
      <p:ext uri="{BB962C8B-B14F-4D97-AF65-F5344CB8AC3E}">
        <p14:creationId xmlns:p14="http://schemas.microsoft.com/office/powerpoint/2010/main" val="383103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AB4DDBC7-A768-49A0-8354-325BA698D7B1}" type="slidenum">
              <a:rPr lang="en-GB" smtClean="0"/>
              <a:t>3</a:t>
            </a:fld>
            <a:endParaRPr lang="en-GB"/>
          </a:p>
        </p:txBody>
      </p:sp>
    </p:spTree>
    <p:extLst>
      <p:ext uri="{BB962C8B-B14F-4D97-AF65-F5344CB8AC3E}">
        <p14:creationId xmlns:p14="http://schemas.microsoft.com/office/powerpoint/2010/main" val="376399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4DDBC7-A768-49A0-8354-325BA698D7B1}" type="slidenum">
              <a:rPr lang="en-GB" smtClean="0"/>
              <a:t>4</a:t>
            </a:fld>
            <a:endParaRPr lang="en-GB"/>
          </a:p>
        </p:txBody>
      </p:sp>
    </p:spTree>
    <p:extLst>
      <p:ext uri="{BB962C8B-B14F-4D97-AF65-F5344CB8AC3E}">
        <p14:creationId xmlns:p14="http://schemas.microsoft.com/office/powerpoint/2010/main" val="403742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AB4DDBC7-A768-49A0-8354-325BA698D7B1}" type="slidenum">
              <a:rPr lang="en-GB" smtClean="0"/>
              <a:t>5</a:t>
            </a:fld>
            <a:endParaRPr lang="en-GB"/>
          </a:p>
        </p:txBody>
      </p:sp>
    </p:spTree>
    <p:extLst>
      <p:ext uri="{BB962C8B-B14F-4D97-AF65-F5344CB8AC3E}">
        <p14:creationId xmlns:p14="http://schemas.microsoft.com/office/powerpoint/2010/main" val="195232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AB4DDBC7-A768-49A0-8354-325BA698D7B1}" type="slidenum">
              <a:rPr lang="en-GB" smtClean="0"/>
              <a:t>6</a:t>
            </a:fld>
            <a:endParaRPr lang="en-GB"/>
          </a:p>
        </p:txBody>
      </p:sp>
    </p:spTree>
    <p:extLst>
      <p:ext uri="{BB962C8B-B14F-4D97-AF65-F5344CB8AC3E}">
        <p14:creationId xmlns:p14="http://schemas.microsoft.com/office/powerpoint/2010/main" val="27342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10.png"/><Relationship Id="rId17" Type="http://schemas.openxmlformats.org/officeDocument/2006/relationships/hyperlink" Target="https://oceantoday.noaa.gov/watercycle/otkn_804_watercycle_sm.mp4" TargetMode="External"/><Relationship Id="rId2" Type="http://schemas.openxmlformats.org/officeDocument/2006/relationships/notesSlide" Target="../notesSlides/notesSlide3.xml"/><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9.jpeg"/><Relationship Id="rId5" Type="http://schemas.openxmlformats.org/officeDocument/2006/relationships/image" Target="../media/image13.png"/><Relationship Id="rId15" Type="http://schemas.openxmlformats.org/officeDocument/2006/relationships/image" Target="../media/image21.png"/><Relationship Id="rId10" Type="http://schemas.openxmlformats.org/officeDocument/2006/relationships/image" Target="../media/image18.svg"/><Relationship Id="rId4" Type="http://schemas.openxmlformats.org/officeDocument/2006/relationships/image" Target="../media/image2.svg"/><Relationship Id="rId9" Type="http://schemas.openxmlformats.org/officeDocument/2006/relationships/image" Target="../media/image17.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0.png"/><Relationship Id="rId3" Type="http://schemas.openxmlformats.org/officeDocument/2006/relationships/image" Target="../media/image23.jpeg"/><Relationship Id="rId7" Type="http://schemas.openxmlformats.org/officeDocument/2006/relationships/image" Target="../media/image7.png"/><Relationship Id="rId12"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28.jpeg"/><Relationship Id="rId5" Type="http://schemas.openxmlformats.org/officeDocument/2006/relationships/image" Target="../media/image11.pn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30.sv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2.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0.svg"/><Relationship Id="rId10" Type="http://schemas.openxmlformats.org/officeDocument/2006/relationships/image" Target="../media/image10.png"/><Relationship Id="rId4" Type="http://schemas.openxmlformats.org/officeDocument/2006/relationships/image" Target="../media/image29.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grpSp>
        <p:nvGrpSpPr>
          <p:cNvPr id="2" name="Group 2"/>
          <p:cNvGrpSpPr/>
          <p:nvPr/>
        </p:nvGrpSpPr>
        <p:grpSpPr>
          <a:xfrm>
            <a:off x="4731798" y="2357015"/>
            <a:ext cx="8824403" cy="5104683"/>
            <a:chOff x="0" y="0"/>
            <a:chExt cx="1779852" cy="1029597"/>
          </a:xfrm>
        </p:grpSpPr>
        <p:sp>
          <p:nvSpPr>
            <p:cNvPr id="3" name="Freeform 3"/>
            <p:cNvSpPr/>
            <p:nvPr/>
          </p:nvSpPr>
          <p:spPr>
            <a:xfrm>
              <a:off x="0" y="0"/>
              <a:ext cx="1779852" cy="1029597"/>
            </a:xfrm>
            <a:custGeom>
              <a:avLst/>
              <a:gdLst/>
              <a:ahLst/>
              <a:cxnLst/>
              <a:rect l="l" t="t" r="r" b="b"/>
              <a:pathLst>
                <a:path w="1779852" h="1029597">
                  <a:moveTo>
                    <a:pt x="0" y="0"/>
                  </a:moveTo>
                  <a:lnTo>
                    <a:pt x="1779852" y="0"/>
                  </a:lnTo>
                  <a:lnTo>
                    <a:pt x="1779852" y="1029597"/>
                  </a:lnTo>
                  <a:lnTo>
                    <a:pt x="0" y="1029597"/>
                  </a:lnTo>
                  <a:close/>
                </a:path>
              </a:pathLst>
            </a:custGeom>
            <a:solidFill>
              <a:srgbClr val="000000">
                <a:alpha val="0"/>
              </a:srgbClr>
            </a:solidFill>
            <a:ln w="85725" cap="sq">
              <a:solidFill>
                <a:srgbClr val="FFFFFF"/>
              </a:solidFill>
              <a:prstDash val="solid"/>
              <a:miter/>
            </a:ln>
          </p:spPr>
          <p:txBody>
            <a:bodyPr/>
            <a:lstStyle/>
            <a:p>
              <a:endParaRPr lang="en-GB"/>
            </a:p>
          </p:txBody>
        </p:sp>
        <p:sp>
          <p:nvSpPr>
            <p:cNvPr id="4" name="TextBox 4"/>
            <p:cNvSpPr txBox="1"/>
            <p:nvPr/>
          </p:nvSpPr>
          <p:spPr>
            <a:xfrm>
              <a:off x="0" y="-47625"/>
              <a:ext cx="1779852" cy="1077222"/>
            </a:xfrm>
            <a:prstGeom prst="rect">
              <a:avLst/>
            </a:prstGeom>
          </p:spPr>
          <p:txBody>
            <a:bodyPr lIns="50800" tIns="50800" rIns="50800" bIns="50800" rtlCol="0" anchor="ctr"/>
            <a:lstStyle/>
            <a:p>
              <a:pPr algn="ctr">
                <a:lnSpc>
                  <a:spcPts val="3210"/>
                </a:lnSpc>
              </a:pPr>
              <a:endParaRPr/>
            </a:p>
          </p:txBody>
        </p:sp>
      </p:grpSp>
      <p:sp>
        <p:nvSpPr>
          <p:cNvPr id="5" name="Freeform 5"/>
          <p:cNvSpPr/>
          <p:nvPr/>
        </p:nvSpPr>
        <p:spPr>
          <a:xfrm>
            <a:off x="11541075" y="7190701"/>
            <a:ext cx="10872003" cy="11032475"/>
          </a:xfrm>
          <a:custGeom>
            <a:avLst/>
            <a:gdLst/>
            <a:ahLst/>
            <a:cxnLst/>
            <a:rect l="l" t="t" r="r" b="b"/>
            <a:pathLst>
              <a:path w="10872003" h="11032475">
                <a:moveTo>
                  <a:pt x="0" y="0"/>
                </a:moveTo>
                <a:lnTo>
                  <a:pt x="10872003" y="0"/>
                </a:lnTo>
                <a:lnTo>
                  <a:pt x="10872003" y="11032475"/>
                </a:lnTo>
                <a:lnTo>
                  <a:pt x="0" y="11032475"/>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1123388">
            <a:off x="10071080" y="5396877"/>
            <a:ext cx="10587166" cy="4785399"/>
          </a:xfrm>
          <a:custGeom>
            <a:avLst/>
            <a:gdLst/>
            <a:ahLst/>
            <a:cxnLst/>
            <a:rect l="l" t="t" r="r" b="b"/>
            <a:pathLst>
              <a:path w="10587166" h="4785399">
                <a:moveTo>
                  <a:pt x="0" y="0"/>
                </a:moveTo>
                <a:lnTo>
                  <a:pt x="10587167" y="0"/>
                </a:lnTo>
                <a:lnTo>
                  <a:pt x="10587167" y="4785399"/>
                </a:lnTo>
                <a:lnTo>
                  <a:pt x="0" y="4785399"/>
                </a:lnTo>
                <a:lnTo>
                  <a:pt x="0" y="0"/>
                </a:lnTo>
                <a:close/>
              </a:path>
            </a:pathLst>
          </a:custGeom>
          <a:blipFill>
            <a:blip r:embed="rId5"/>
            <a:stretch>
              <a:fillRect/>
            </a:stretch>
          </a:blipFill>
        </p:spPr>
        <p:txBody>
          <a:bodyPr/>
          <a:lstStyle/>
          <a:p>
            <a:endParaRPr lang="en-GB"/>
          </a:p>
        </p:txBody>
      </p:sp>
      <p:sp>
        <p:nvSpPr>
          <p:cNvPr id="7" name="Freeform 7"/>
          <p:cNvSpPr/>
          <p:nvPr/>
        </p:nvSpPr>
        <p:spPr>
          <a:xfrm>
            <a:off x="-4070224" y="-7208195"/>
            <a:ext cx="10872003" cy="11032475"/>
          </a:xfrm>
          <a:custGeom>
            <a:avLst/>
            <a:gdLst/>
            <a:ahLst/>
            <a:cxnLst/>
            <a:rect l="l" t="t" r="r" b="b"/>
            <a:pathLst>
              <a:path w="10872003" h="11032475">
                <a:moveTo>
                  <a:pt x="0" y="0"/>
                </a:moveTo>
                <a:lnTo>
                  <a:pt x="10872002" y="0"/>
                </a:lnTo>
                <a:lnTo>
                  <a:pt x="10872002" y="11032475"/>
                </a:lnTo>
                <a:lnTo>
                  <a:pt x="0" y="11032475"/>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12139183" y="-676208"/>
            <a:ext cx="4559601" cy="3409817"/>
          </a:xfrm>
          <a:custGeom>
            <a:avLst/>
            <a:gdLst/>
            <a:ahLst/>
            <a:cxnLst/>
            <a:rect l="l" t="t" r="r" b="b"/>
            <a:pathLst>
              <a:path w="4559601" h="3409817">
                <a:moveTo>
                  <a:pt x="0" y="0"/>
                </a:moveTo>
                <a:lnTo>
                  <a:pt x="4559601" y="0"/>
                </a:lnTo>
                <a:lnTo>
                  <a:pt x="4559601" y="3409816"/>
                </a:lnTo>
                <a:lnTo>
                  <a:pt x="0" y="3409816"/>
                </a:lnTo>
                <a:lnTo>
                  <a:pt x="0" y="0"/>
                </a:lnTo>
                <a:close/>
              </a:path>
            </a:pathLst>
          </a:custGeom>
          <a:blipFill>
            <a:blip r:embed="rId6"/>
            <a:stretch>
              <a:fillRect/>
            </a:stretch>
          </a:blipFill>
        </p:spPr>
        <p:txBody>
          <a:bodyPr/>
          <a:lstStyle/>
          <a:p>
            <a:endParaRPr lang="en-GB"/>
          </a:p>
        </p:txBody>
      </p:sp>
      <p:sp>
        <p:nvSpPr>
          <p:cNvPr id="9" name="Freeform 9"/>
          <p:cNvSpPr/>
          <p:nvPr/>
        </p:nvSpPr>
        <p:spPr>
          <a:xfrm rot="-195339">
            <a:off x="-1691642" y="-962030"/>
            <a:ext cx="3383285" cy="2530130"/>
          </a:xfrm>
          <a:custGeom>
            <a:avLst/>
            <a:gdLst/>
            <a:ahLst/>
            <a:cxnLst/>
            <a:rect l="l" t="t" r="r" b="b"/>
            <a:pathLst>
              <a:path w="3383285" h="2530130">
                <a:moveTo>
                  <a:pt x="0" y="0"/>
                </a:moveTo>
                <a:lnTo>
                  <a:pt x="3383284" y="0"/>
                </a:lnTo>
                <a:lnTo>
                  <a:pt x="3383284" y="2530130"/>
                </a:lnTo>
                <a:lnTo>
                  <a:pt x="0" y="2530130"/>
                </a:lnTo>
                <a:lnTo>
                  <a:pt x="0" y="0"/>
                </a:lnTo>
                <a:close/>
              </a:path>
            </a:pathLst>
          </a:custGeom>
          <a:blipFill>
            <a:blip r:embed="rId6"/>
            <a:stretch>
              <a:fillRect/>
            </a:stretch>
          </a:blipFill>
        </p:spPr>
        <p:txBody>
          <a:bodyPr/>
          <a:lstStyle/>
          <a:p>
            <a:endParaRPr lang="en-GB"/>
          </a:p>
        </p:txBody>
      </p:sp>
      <p:sp>
        <p:nvSpPr>
          <p:cNvPr id="10" name="Freeform 10"/>
          <p:cNvSpPr/>
          <p:nvPr/>
        </p:nvSpPr>
        <p:spPr>
          <a:xfrm flipH="1">
            <a:off x="2834249" y="1693932"/>
            <a:ext cx="2991984" cy="2906336"/>
          </a:xfrm>
          <a:custGeom>
            <a:avLst/>
            <a:gdLst/>
            <a:ahLst/>
            <a:cxnLst/>
            <a:rect l="l" t="t" r="r" b="b"/>
            <a:pathLst>
              <a:path w="2991984" h="2906336">
                <a:moveTo>
                  <a:pt x="2991984" y="0"/>
                </a:moveTo>
                <a:lnTo>
                  <a:pt x="0" y="0"/>
                </a:lnTo>
                <a:lnTo>
                  <a:pt x="0" y="2906335"/>
                </a:lnTo>
                <a:lnTo>
                  <a:pt x="2991984" y="2906335"/>
                </a:lnTo>
                <a:lnTo>
                  <a:pt x="2991984" y="0"/>
                </a:lnTo>
                <a:close/>
              </a:path>
            </a:pathLst>
          </a:custGeom>
          <a:blipFill>
            <a:blip r:embed="rId7"/>
            <a:stretch>
              <a:fillRect/>
            </a:stretch>
          </a:blipFill>
        </p:spPr>
        <p:txBody>
          <a:bodyPr/>
          <a:lstStyle/>
          <a:p>
            <a:endParaRPr lang="en-GB"/>
          </a:p>
        </p:txBody>
      </p:sp>
      <p:sp>
        <p:nvSpPr>
          <p:cNvPr id="11" name="Freeform 11"/>
          <p:cNvSpPr/>
          <p:nvPr/>
        </p:nvSpPr>
        <p:spPr>
          <a:xfrm>
            <a:off x="0" y="5713434"/>
            <a:ext cx="3279416" cy="4573566"/>
          </a:xfrm>
          <a:custGeom>
            <a:avLst/>
            <a:gdLst/>
            <a:ahLst/>
            <a:cxnLst/>
            <a:rect l="l" t="t" r="r" b="b"/>
            <a:pathLst>
              <a:path w="3279416" h="4573566">
                <a:moveTo>
                  <a:pt x="0" y="0"/>
                </a:moveTo>
                <a:lnTo>
                  <a:pt x="3279416" y="0"/>
                </a:lnTo>
                <a:lnTo>
                  <a:pt x="3279416" y="4573566"/>
                </a:lnTo>
                <a:lnTo>
                  <a:pt x="0" y="4573566"/>
                </a:lnTo>
                <a:lnTo>
                  <a:pt x="0" y="0"/>
                </a:lnTo>
                <a:close/>
              </a:path>
            </a:pathLst>
          </a:custGeom>
          <a:blipFill>
            <a:blip r:embed="rId8"/>
            <a:stretch>
              <a:fillRect/>
            </a:stretch>
          </a:blipFill>
        </p:spPr>
        <p:txBody>
          <a:bodyPr/>
          <a:lstStyle/>
          <a:p>
            <a:endParaRPr lang="en-GB"/>
          </a:p>
        </p:txBody>
      </p:sp>
      <p:sp>
        <p:nvSpPr>
          <p:cNvPr id="12" name="Freeform 12"/>
          <p:cNvSpPr/>
          <p:nvPr/>
        </p:nvSpPr>
        <p:spPr>
          <a:xfrm rot="-195339">
            <a:off x="4099394" y="7833977"/>
            <a:ext cx="5305022" cy="3967268"/>
          </a:xfrm>
          <a:custGeom>
            <a:avLst/>
            <a:gdLst/>
            <a:ahLst/>
            <a:cxnLst/>
            <a:rect l="l" t="t" r="r" b="b"/>
            <a:pathLst>
              <a:path w="5305022" h="3967268">
                <a:moveTo>
                  <a:pt x="0" y="0"/>
                </a:moveTo>
                <a:lnTo>
                  <a:pt x="5305022" y="0"/>
                </a:lnTo>
                <a:lnTo>
                  <a:pt x="5305022" y="3967267"/>
                </a:lnTo>
                <a:lnTo>
                  <a:pt x="0" y="3967267"/>
                </a:lnTo>
                <a:lnTo>
                  <a:pt x="0" y="0"/>
                </a:lnTo>
                <a:close/>
              </a:path>
            </a:pathLst>
          </a:custGeom>
          <a:blipFill>
            <a:blip r:embed="rId6"/>
            <a:stretch>
              <a:fillRect/>
            </a:stretch>
          </a:blipFill>
        </p:spPr>
        <p:txBody>
          <a:bodyPr/>
          <a:lstStyle/>
          <a:p>
            <a:endParaRPr lang="en-GB"/>
          </a:p>
        </p:txBody>
      </p:sp>
      <p:sp>
        <p:nvSpPr>
          <p:cNvPr id="13" name="Freeform 13"/>
          <p:cNvSpPr/>
          <p:nvPr/>
        </p:nvSpPr>
        <p:spPr>
          <a:xfrm flipH="1">
            <a:off x="16055800" y="1693932"/>
            <a:ext cx="2325857" cy="3243705"/>
          </a:xfrm>
          <a:custGeom>
            <a:avLst/>
            <a:gdLst/>
            <a:ahLst/>
            <a:cxnLst/>
            <a:rect l="l" t="t" r="r" b="b"/>
            <a:pathLst>
              <a:path w="2325857" h="3243705">
                <a:moveTo>
                  <a:pt x="2325856" y="0"/>
                </a:moveTo>
                <a:lnTo>
                  <a:pt x="0" y="0"/>
                </a:lnTo>
                <a:lnTo>
                  <a:pt x="0" y="3243705"/>
                </a:lnTo>
                <a:lnTo>
                  <a:pt x="2325856" y="3243705"/>
                </a:lnTo>
                <a:lnTo>
                  <a:pt x="2325856" y="0"/>
                </a:lnTo>
                <a:close/>
              </a:path>
            </a:pathLst>
          </a:custGeom>
          <a:blipFill>
            <a:blip r:embed="rId8"/>
            <a:stretch>
              <a:fillRect/>
            </a:stretch>
          </a:blipFill>
        </p:spPr>
        <p:txBody>
          <a:bodyPr/>
          <a:lstStyle/>
          <a:p>
            <a:endParaRPr lang="en-GB"/>
          </a:p>
        </p:txBody>
      </p:sp>
      <p:grpSp>
        <p:nvGrpSpPr>
          <p:cNvPr id="14" name="Group 14"/>
          <p:cNvGrpSpPr/>
          <p:nvPr/>
        </p:nvGrpSpPr>
        <p:grpSpPr>
          <a:xfrm>
            <a:off x="8734360" y="303035"/>
            <a:ext cx="1697614" cy="1509614"/>
            <a:chOff x="0" y="0"/>
            <a:chExt cx="2263485" cy="2012818"/>
          </a:xfrm>
        </p:grpSpPr>
        <p:sp>
          <p:nvSpPr>
            <p:cNvPr id="15" name="Freeform 15"/>
            <p:cNvSpPr/>
            <p:nvPr/>
          </p:nvSpPr>
          <p:spPr>
            <a:xfrm>
              <a:off x="0" y="957471"/>
              <a:ext cx="1011815" cy="1055348"/>
            </a:xfrm>
            <a:custGeom>
              <a:avLst/>
              <a:gdLst/>
              <a:ahLst/>
              <a:cxnLst/>
              <a:rect l="l" t="t" r="r" b="b"/>
              <a:pathLst>
                <a:path w="1011815" h="1055348">
                  <a:moveTo>
                    <a:pt x="0" y="0"/>
                  </a:moveTo>
                  <a:lnTo>
                    <a:pt x="1011815" y="0"/>
                  </a:lnTo>
                  <a:lnTo>
                    <a:pt x="1011815" y="1055347"/>
                  </a:lnTo>
                  <a:lnTo>
                    <a:pt x="0" y="1055347"/>
                  </a:lnTo>
                  <a:lnTo>
                    <a:pt x="0" y="0"/>
                  </a:lnTo>
                  <a:close/>
                </a:path>
              </a:pathLst>
            </a:custGeom>
            <a:blipFill>
              <a:blip r:embed="rId9"/>
              <a:stretch>
                <a:fillRect/>
              </a:stretch>
            </a:blipFill>
          </p:spPr>
          <p:txBody>
            <a:bodyPr/>
            <a:lstStyle/>
            <a:p>
              <a:endParaRPr lang="en-GB"/>
            </a:p>
          </p:txBody>
        </p:sp>
        <p:sp>
          <p:nvSpPr>
            <p:cNvPr id="16" name="Freeform 16"/>
            <p:cNvSpPr/>
            <p:nvPr/>
          </p:nvSpPr>
          <p:spPr>
            <a:xfrm>
              <a:off x="1333757" y="0"/>
              <a:ext cx="666189" cy="694852"/>
            </a:xfrm>
            <a:custGeom>
              <a:avLst/>
              <a:gdLst/>
              <a:ahLst/>
              <a:cxnLst/>
              <a:rect l="l" t="t" r="r" b="b"/>
              <a:pathLst>
                <a:path w="666189" h="694852">
                  <a:moveTo>
                    <a:pt x="0" y="0"/>
                  </a:moveTo>
                  <a:lnTo>
                    <a:pt x="666189" y="0"/>
                  </a:lnTo>
                  <a:lnTo>
                    <a:pt x="666189" y="694852"/>
                  </a:lnTo>
                  <a:lnTo>
                    <a:pt x="0" y="694852"/>
                  </a:lnTo>
                  <a:lnTo>
                    <a:pt x="0" y="0"/>
                  </a:lnTo>
                  <a:close/>
                </a:path>
              </a:pathLst>
            </a:custGeom>
            <a:blipFill>
              <a:blip r:embed="rId9"/>
              <a:stretch>
                <a:fillRect/>
              </a:stretch>
            </a:blipFill>
          </p:spPr>
          <p:txBody>
            <a:bodyPr/>
            <a:lstStyle/>
            <a:p>
              <a:endParaRPr lang="en-GB"/>
            </a:p>
          </p:txBody>
        </p:sp>
        <p:sp>
          <p:nvSpPr>
            <p:cNvPr id="17" name="Freeform 17"/>
            <p:cNvSpPr/>
            <p:nvPr/>
          </p:nvSpPr>
          <p:spPr>
            <a:xfrm>
              <a:off x="1736407" y="872325"/>
              <a:ext cx="527078" cy="549755"/>
            </a:xfrm>
            <a:custGeom>
              <a:avLst/>
              <a:gdLst/>
              <a:ahLst/>
              <a:cxnLst/>
              <a:rect l="l" t="t" r="r" b="b"/>
              <a:pathLst>
                <a:path w="527078" h="549755">
                  <a:moveTo>
                    <a:pt x="0" y="0"/>
                  </a:moveTo>
                  <a:lnTo>
                    <a:pt x="527078" y="0"/>
                  </a:lnTo>
                  <a:lnTo>
                    <a:pt x="527078" y="549755"/>
                  </a:lnTo>
                  <a:lnTo>
                    <a:pt x="0" y="549755"/>
                  </a:lnTo>
                  <a:lnTo>
                    <a:pt x="0" y="0"/>
                  </a:lnTo>
                  <a:close/>
                </a:path>
              </a:pathLst>
            </a:custGeom>
            <a:blipFill>
              <a:blip r:embed="rId9"/>
              <a:stretch>
                <a:fillRect/>
              </a:stretch>
            </a:blipFill>
          </p:spPr>
          <p:txBody>
            <a:bodyPr/>
            <a:lstStyle/>
            <a:p>
              <a:endParaRPr lang="en-GB"/>
            </a:p>
          </p:txBody>
        </p:sp>
      </p:grpSp>
      <p:sp>
        <p:nvSpPr>
          <p:cNvPr id="18" name="TextBox 18"/>
          <p:cNvSpPr txBox="1"/>
          <p:nvPr/>
        </p:nvSpPr>
        <p:spPr>
          <a:xfrm>
            <a:off x="5553254" y="2912593"/>
            <a:ext cx="7181491" cy="3399640"/>
          </a:xfrm>
          <a:prstGeom prst="rect">
            <a:avLst/>
          </a:prstGeom>
        </p:spPr>
        <p:txBody>
          <a:bodyPr lIns="0" tIns="0" rIns="0" bIns="0" rtlCol="0" anchor="t">
            <a:spAutoFit/>
          </a:bodyPr>
          <a:lstStyle/>
          <a:p>
            <a:pPr algn="ctr">
              <a:lnSpc>
                <a:spcPts val="13693"/>
              </a:lnSpc>
              <a:spcBef>
                <a:spcPct val="0"/>
              </a:spcBef>
            </a:pPr>
            <a:r>
              <a:rPr lang="en-US" sz="9780">
                <a:solidFill>
                  <a:srgbClr val="F0F9FA"/>
                </a:solidFill>
                <a:latin typeface="Open Sans 1 Bold"/>
              </a:rPr>
              <a:t>I CAN SEE THE SEA!</a:t>
            </a:r>
          </a:p>
        </p:txBody>
      </p:sp>
      <p:sp>
        <p:nvSpPr>
          <p:cNvPr id="19" name="Freeform 19"/>
          <p:cNvSpPr/>
          <p:nvPr/>
        </p:nvSpPr>
        <p:spPr>
          <a:xfrm>
            <a:off x="952151" y="4371874"/>
            <a:ext cx="808606" cy="810312"/>
          </a:xfrm>
          <a:custGeom>
            <a:avLst/>
            <a:gdLst/>
            <a:ahLst/>
            <a:cxnLst/>
            <a:rect l="l" t="t" r="r" b="b"/>
            <a:pathLst>
              <a:path w="808606" h="810312">
                <a:moveTo>
                  <a:pt x="0" y="0"/>
                </a:moveTo>
                <a:lnTo>
                  <a:pt x="808606" y="0"/>
                </a:lnTo>
                <a:lnTo>
                  <a:pt x="808606" y="810312"/>
                </a:lnTo>
                <a:lnTo>
                  <a:pt x="0" y="810312"/>
                </a:lnTo>
                <a:lnTo>
                  <a:pt x="0" y="0"/>
                </a:lnTo>
                <a:close/>
              </a:path>
            </a:pathLst>
          </a:custGeom>
          <a:blipFill>
            <a:blip r:embed="rId10">
              <a:alphaModFix amt="37000"/>
            </a:blip>
            <a:stretch>
              <a:fillRect/>
            </a:stretch>
          </a:blipFill>
        </p:spPr>
        <p:txBody>
          <a:bodyPr/>
          <a:lstStyle/>
          <a:p>
            <a:endParaRPr lang="en-GB"/>
          </a:p>
        </p:txBody>
      </p:sp>
      <p:sp>
        <p:nvSpPr>
          <p:cNvPr id="20" name="Freeform 20"/>
          <p:cNvSpPr/>
          <p:nvPr/>
        </p:nvSpPr>
        <p:spPr>
          <a:xfrm>
            <a:off x="4936390" y="-25655"/>
            <a:ext cx="461214" cy="462187"/>
          </a:xfrm>
          <a:custGeom>
            <a:avLst/>
            <a:gdLst/>
            <a:ahLst/>
            <a:cxnLst/>
            <a:rect l="l" t="t" r="r" b="b"/>
            <a:pathLst>
              <a:path w="461214" h="462187">
                <a:moveTo>
                  <a:pt x="0" y="0"/>
                </a:moveTo>
                <a:lnTo>
                  <a:pt x="461213" y="0"/>
                </a:lnTo>
                <a:lnTo>
                  <a:pt x="461213" y="462186"/>
                </a:lnTo>
                <a:lnTo>
                  <a:pt x="0" y="462186"/>
                </a:lnTo>
                <a:lnTo>
                  <a:pt x="0" y="0"/>
                </a:lnTo>
                <a:close/>
              </a:path>
            </a:pathLst>
          </a:custGeom>
          <a:blipFill>
            <a:blip r:embed="rId10">
              <a:alphaModFix amt="81000"/>
            </a:blip>
            <a:stretch>
              <a:fillRect/>
            </a:stretch>
          </a:blipFill>
        </p:spPr>
        <p:txBody>
          <a:bodyPr/>
          <a:lstStyle/>
          <a:p>
            <a:endParaRPr lang="en-GB"/>
          </a:p>
        </p:txBody>
      </p:sp>
      <p:sp>
        <p:nvSpPr>
          <p:cNvPr id="21" name="Freeform 21"/>
          <p:cNvSpPr/>
          <p:nvPr/>
        </p:nvSpPr>
        <p:spPr>
          <a:xfrm>
            <a:off x="15612405" y="5101439"/>
            <a:ext cx="1086379" cy="1088671"/>
          </a:xfrm>
          <a:custGeom>
            <a:avLst/>
            <a:gdLst/>
            <a:ahLst/>
            <a:cxnLst/>
            <a:rect l="l" t="t" r="r" b="b"/>
            <a:pathLst>
              <a:path w="1086379" h="1088671">
                <a:moveTo>
                  <a:pt x="0" y="0"/>
                </a:moveTo>
                <a:lnTo>
                  <a:pt x="1086379" y="0"/>
                </a:lnTo>
                <a:lnTo>
                  <a:pt x="1086379" y="1088671"/>
                </a:lnTo>
                <a:lnTo>
                  <a:pt x="0" y="1088671"/>
                </a:lnTo>
                <a:lnTo>
                  <a:pt x="0" y="0"/>
                </a:lnTo>
                <a:close/>
              </a:path>
            </a:pathLst>
          </a:custGeom>
          <a:blipFill>
            <a:blip r:embed="rId10">
              <a:alphaModFix amt="41000"/>
            </a:blip>
            <a:stretch>
              <a:fillRect/>
            </a:stretch>
          </a:blipFill>
        </p:spPr>
        <p:txBody>
          <a:bodyPr/>
          <a:lstStyle/>
          <a:p>
            <a:endParaRPr lang="en-GB"/>
          </a:p>
        </p:txBody>
      </p:sp>
      <p:sp>
        <p:nvSpPr>
          <p:cNvPr id="22" name="Freeform 22"/>
          <p:cNvSpPr/>
          <p:nvPr/>
        </p:nvSpPr>
        <p:spPr>
          <a:xfrm>
            <a:off x="14632527" y="4107775"/>
            <a:ext cx="667846" cy="669255"/>
          </a:xfrm>
          <a:custGeom>
            <a:avLst/>
            <a:gdLst/>
            <a:ahLst/>
            <a:cxnLst/>
            <a:rect l="l" t="t" r="r" b="b"/>
            <a:pathLst>
              <a:path w="667846" h="669255">
                <a:moveTo>
                  <a:pt x="0" y="0"/>
                </a:moveTo>
                <a:lnTo>
                  <a:pt x="667845" y="0"/>
                </a:lnTo>
                <a:lnTo>
                  <a:pt x="667845" y="669255"/>
                </a:lnTo>
                <a:lnTo>
                  <a:pt x="0" y="669255"/>
                </a:lnTo>
                <a:lnTo>
                  <a:pt x="0" y="0"/>
                </a:lnTo>
                <a:close/>
              </a:path>
            </a:pathLst>
          </a:custGeom>
          <a:blipFill>
            <a:blip r:embed="rId10">
              <a:alphaModFix amt="41000"/>
            </a:blip>
            <a:stretch>
              <a:fillRect/>
            </a:stretch>
          </a:blipFill>
          <a:ln cap="sq">
            <a:noFill/>
            <a:prstDash val="solid"/>
            <a:miter/>
          </a:ln>
        </p:spPr>
        <p:txBody>
          <a:bodyPr/>
          <a:lstStyle/>
          <a:p>
            <a:endParaRPr lang="en-GB"/>
          </a:p>
        </p:txBody>
      </p:sp>
      <p:sp>
        <p:nvSpPr>
          <p:cNvPr id="23" name="TextBox 23"/>
          <p:cNvSpPr txBox="1"/>
          <p:nvPr/>
        </p:nvSpPr>
        <p:spPr>
          <a:xfrm>
            <a:off x="6136539" y="6291518"/>
            <a:ext cx="6014923" cy="539224"/>
          </a:xfrm>
          <a:prstGeom prst="rect">
            <a:avLst/>
          </a:prstGeom>
        </p:spPr>
        <p:txBody>
          <a:bodyPr lIns="0" tIns="0" rIns="0" bIns="0" rtlCol="0" anchor="t">
            <a:spAutoFit/>
          </a:bodyPr>
          <a:lstStyle/>
          <a:p>
            <a:pPr algn="ctr">
              <a:lnSpc>
                <a:spcPts val="4404"/>
              </a:lnSpc>
              <a:spcBef>
                <a:spcPct val="0"/>
              </a:spcBef>
            </a:pPr>
            <a:r>
              <a:rPr lang="en-US" sz="3145" u="sng">
                <a:solidFill>
                  <a:srgbClr val="F0F9FA"/>
                </a:solidFill>
                <a:latin typeface="Open Sans 1"/>
              </a:rPr>
              <a:t>IT’S ALL PART OF THE SYSTEM</a:t>
            </a:r>
          </a:p>
        </p:txBody>
      </p:sp>
      <p:sp>
        <p:nvSpPr>
          <p:cNvPr id="24" name="TextBox 24"/>
          <p:cNvSpPr txBox="1"/>
          <p:nvPr/>
        </p:nvSpPr>
        <p:spPr>
          <a:xfrm>
            <a:off x="101075" y="142807"/>
            <a:ext cx="4115408" cy="2657651"/>
          </a:xfrm>
          <a:prstGeom prst="rect">
            <a:avLst/>
          </a:prstGeom>
        </p:spPr>
        <p:txBody>
          <a:bodyPr lIns="0" tIns="0" rIns="0" bIns="0" rtlCol="0" anchor="t">
            <a:spAutoFit/>
          </a:bodyPr>
          <a:lstStyle/>
          <a:p>
            <a:pPr algn="ctr">
              <a:lnSpc>
                <a:spcPts val="4199"/>
              </a:lnSpc>
            </a:pPr>
            <a:r>
              <a:rPr lang="en-GB" sz="2999">
                <a:solidFill>
                  <a:srgbClr val="F0F9FA"/>
                </a:solidFill>
                <a:latin typeface="Open Sans 2"/>
              </a:rPr>
              <a:t>High 5! Take one fact you learnt from last lesson write a question where this fact is the answer. </a:t>
            </a:r>
          </a:p>
        </p:txBody>
      </p:sp>
      <p:sp>
        <p:nvSpPr>
          <p:cNvPr id="25" name="Freeform 25"/>
          <p:cNvSpPr/>
          <p:nvPr/>
        </p:nvSpPr>
        <p:spPr>
          <a:xfrm>
            <a:off x="319609" y="8665855"/>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11"/>
            <a:stretch>
              <a:fillRect/>
            </a:stretch>
          </a:blipFill>
        </p:spPr>
        <p:txBody>
          <a:bodyPr/>
          <a:lstStyle/>
          <a:p>
            <a:endParaRPr lang="en-GB"/>
          </a:p>
        </p:txBody>
      </p:sp>
      <p:sp>
        <p:nvSpPr>
          <p:cNvPr id="26" name="Freeform 26"/>
          <p:cNvSpPr/>
          <p:nvPr/>
        </p:nvSpPr>
        <p:spPr>
          <a:xfrm>
            <a:off x="15533334" y="8603781"/>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2"/>
            <a:stretch>
              <a:fillRect/>
            </a:stretch>
          </a:blipFill>
        </p:spPr>
        <p:txBody>
          <a:bodyPr/>
          <a:lstStyle/>
          <a:p>
            <a:endParaRPr lang="en-GB"/>
          </a:p>
        </p:txBody>
      </p:sp>
      <p:sp>
        <p:nvSpPr>
          <p:cNvPr id="27" name="Date Placeholder 26">
            <a:extLst>
              <a:ext uri="{FF2B5EF4-FFF2-40B4-BE49-F238E27FC236}">
                <a16:creationId xmlns:a16="http://schemas.microsoft.com/office/drawing/2014/main" id="{0E5D499E-71DC-0DC7-07B5-FFFB5CAF7525}"/>
              </a:ext>
            </a:extLst>
          </p:cNvPr>
          <p:cNvSpPr>
            <a:spLocks noGrp="1"/>
          </p:cNvSpPr>
          <p:nvPr>
            <p:ph type="dt" sz="half" idx="10"/>
          </p:nvPr>
        </p:nvSpPr>
        <p:spPr>
          <a:xfrm>
            <a:off x="9676954" y="1726592"/>
            <a:ext cx="5623419" cy="365125"/>
          </a:xfrm>
        </p:spPr>
        <p:txBody>
          <a:bodyPr/>
          <a:lstStyle/>
          <a:p>
            <a:fld id="{CCBBD14D-246E-4B0B-AA52-5393DB1B9254}" type="datetime2">
              <a:rPr lang="en-US" sz="3200" u="sng" smtClean="0">
                <a:solidFill>
                  <a:schemeClr val="bg1"/>
                </a:solidFill>
                <a:latin typeface="Open Sans 1" panose="020B0604020202020204" charset="0"/>
                <a:ea typeface="Open Sans 1" panose="020B0604020202020204" charset="0"/>
                <a:cs typeface="Open Sans 1" panose="020B0604020202020204" charset="0"/>
              </a:rPr>
              <a:t>Wednesday, September 25, 2024</a:t>
            </a:fld>
            <a:endParaRPr lang="en-US" sz="3600" u="sng">
              <a:solidFill>
                <a:schemeClr val="bg1"/>
              </a:solidFill>
              <a:latin typeface="Open Sans 1" panose="020B0604020202020204" charset="0"/>
              <a:ea typeface="Open Sans 1" panose="020B0604020202020204" charset="0"/>
              <a:cs typeface="Open Sans 1"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 name="TextBox 2"/>
          <p:cNvSpPr txBox="1"/>
          <p:nvPr/>
        </p:nvSpPr>
        <p:spPr>
          <a:xfrm>
            <a:off x="1979752" y="5633842"/>
            <a:ext cx="3194556" cy="1417320"/>
          </a:xfrm>
          <a:prstGeom prst="rect">
            <a:avLst/>
          </a:prstGeom>
        </p:spPr>
        <p:txBody>
          <a:bodyPr lIns="0" tIns="0" rIns="0" bIns="0" rtlCol="0" anchor="t">
            <a:spAutoFit/>
          </a:bodyPr>
          <a:lstStyle/>
          <a:p>
            <a:pPr algn="ctr">
              <a:lnSpc>
                <a:spcPts val="3779"/>
              </a:lnSpc>
            </a:pPr>
            <a:r>
              <a:rPr lang="en-GB" sz="2700">
                <a:solidFill>
                  <a:srgbClr val="FFFFFF"/>
                </a:solidFill>
                <a:latin typeface="Open Sans 1"/>
              </a:rPr>
              <a:t>To understand the role oceans play in the water cycle. </a:t>
            </a:r>
          </a:p>
        </p:txBody>
      </p:sp>
      <p:sp>
        <p:nvSpPr>
          <p:cNvPr id="3" name="Freeform 3"/>
          <p:cNvSpPr/>
          <p:nvPr/>
        </p:nvSpPr>
        <p:spPr>
          <a:xfrm flipH="1">
            <a:off x="12855051" y="6889237"/>
            <a:ext cx="2688525" cy="3963238"/>
          </a:xfrm>
          <a:custGeom>
            <a:avLst/>
            <a:gdLst/>
            <a:ahLst/>
            <a:cxnLst/>
            <a:rect l="l" t="t" r="r" b="b"/>
            <a:pathLst>
              <a:path w="2688525" h="3963238">
                <a:moveTo>
                  <a:pt x="2688525" y="0"/>
                </a:moveTo>
                <a:lnTo>
                  <a:pt x="0" y="0"/>
                </a:lnTo>
                <a:lnTo>
                  <a:pt x="0" y="3963238"/>
                </a:lnTo>
                <a:lnTo>
                  <a:pt x="2688525" y="3963238"/>
                </a:lnTo>
                <a:lnTo>
                  <a:pt x="2688525" y="0"/>
                </a:lnTo>
                <a:close/>
              </a:path>
            </a:pathLst>
          </a:custGeom>
          <a:blipFill>
            <a:blip r:embed="rId3"/>
            <a:stretch>
              <a:fillRect b="-1151"/>
            </a:stretch>
          </a:blipFill>
        </p:spPr>
        <p:txBody>
          <a:bodyPr/>
          <a:lstStyle/>
          <a:p>
            <a:endParaRPr lang="en-GB"/>
          </a:p>
        </p:txBody>
      </p:sp>
      <p:sp>
        <p:nvSpPr>
          <p:cNvPr id="4" name="Freeform 4"/>
          <p:cNvSpPr/>
          <p:nvPr/>
        </p:nvSpPr>
        <p:spPr>
          <a:xfrm>
            <a:off x="1997352" y="1330833"/>
            <a:ext cx="1790851" cy="1867902"/>
          </a:xfrm>
          <a:custGeom>
            <a:avLst/>
            <a:gdLst/>
            <a:ahLst/>
            <a:cxnLst/>
            <a:rect l="l" t="t" r="r" b="b"/>
            <a:pathLst>
              <a:path w="1790851" h="1867902">
                <a:moveTo>
                  <a:pt x="0" y="0"/>
                </a:moveTo>
                <a:lnTo>
                  <a:pt x="1790851" y="0"/>
                </a:lnTo>
                <a:lnTo>
                  <a:pt x="1790851" y="1867902"/>
                </a:lnTo>
                <a:lnTo>
                  <a:pt x="0" y="1867902"/>
                </a:lnTo>
                <a:lnTo>
                  <a:pt x="0" y="0"/>
                </a:lnTo>
                <a:close/>
              </a:path>
            </a:pathLst>
          </a:custGeom>
          <a:blipFill>
            <a:blip r:embed="rId4"/>
            <a:stretch>
              <a:fillRect/>
            </a:stretch>
          </a:blipFill>
        </p:spPr>
        <p:txBody>
          <a:bodyPr/>
          <a:lstStyle/>
          <a:p>
            <a:endParaRPr lang="en-GB"/>
          </a:p>
        </p:txBody>
      </p:sp>
      <p:sp>
        <p:nvSpPr>
          <p:cNvPr id="5" name="Freeform 5"/>
          <p:cNvSpPr/>
          <p:nvPr/>
        </p:nvSpPr>
        <p:spPr>
          <a:xfrm>
            <a:off x="49300" y="5816225"/>
            <a:ext cx="5007607" cy="3023343"/>
          </a:xfrm>
          <a:custGeom>
            <a:avLst/>
            <a:gdLst/>
            <a:ahLst/>
            <a:cxnLst/>
            <a:rect l="l" t="t" r="r" b="b"/>
            <a:pathLst>
              <a:path w="5007607" h="3023343">
                <a:moveTo>
                  <a:pt x="0" y="0"/>
                </a:moveTo>
                <a:lnTo>
                  <a:pt x="5007608" y="0"/>
                </a:lnTo>
                <a:lnTo>
                  <a:pt x="5007608" y="3023343"/>
                </a:lnTo>
                <a:lnTo>
                  <a:pt x="0" y="3023343"/>
                </a:lnTo>
                <a:lnTo>
                  <a:pt x="0" y="0"/>
                </a:lnTo>
                <a:close/>
              </a:path>
            </a:pathLst>
          </a:custGeom>
          <a:blipFill>
            <a:blip r:embed="rId5"/>
            <a:stretch>
              <a:fillRect/>
            </a:stretch>
          </a:blipFill>
        </p:spPr>
        <p:txBody>
          <a:bodyPr/>
          <a:lstStyle/>
          <a:p>
            <a:endParaRPr lang="en-GB"/>
          </a:p>
        </p:txBody>
      </p:sp>
      <p:sp>
        <p:nvSpPr>
          <p:cNvPr id="6" name="Freeform 6"/>
          <p:cNvSpPr/>
          <p:nvPr/>
        </p:nvSpPr>
        <p:spPr>
          <a:xfrm>
            <a:off x="4049802" y="489660"/>
            <a:ext cx="1007106" cy="1050436"/>
          </a:xfrm>
          <a:custGeom>
            <a:avLst/>
            <a:gdLst/>
            <a:ahLst/>
            <a:cxnLst/>
            <a:rect l="l" t="t" r="r" b="b"/>
            <a:pathLst>
              <a:path w="1007106" h="1050436">
                <a:moveTo>
                  <a:pt x="0" y="0"/>
                </a:moveTo>
                <a:lnTo>
                  <a:pt x="1007106" y="0"/>
                </a:lnTo>
                <a:lnTo>
                  <a:pt x="1007106" y="1050436"/>
                </a:lnTo>
                <a:lnTo>
                  <a:pt x="0" y="1050436"/>
                </a:lnTo>
                <a:lnTo>
                  <a:pt x="0" y="0"/>
                </a:lnTo>
                <a:close/>
              </a:path>
            </a:pathLst>
          </a:custGeom>
          <a:blipFill>
            <a:blip r:embed="rId4"/>
            <a:stretch>
              <a:fillRect/>
            </a:stretch>
          </a:blipFill>
        </p:spPr>
        <p:txBody>
          <a:bodyPr/>
          <a:lstStyle/>
          <a:p>
            <a:endParaRPr lang="en-GB"/>
          </a:p>
        </p:txBody>
      </p:sp>
      <p:sp>
        <p:nvSpPr>
          <p:cNvPr id="7" name="Freeform 7"/>
          <p:cNvSpPr/>
          <p:nvPr/>
        </p:nvSpPr>
        <p:spPr>
          <a:xfrm>
            <a:off x="257997" y="1088716"/>
            <a:ext cx="865520" cy="902759"/>
          </a:xfrm>
          <a:custGeom>
            <a:avLst/>
            <a:gdLst/>
            <a:ahLst/>
            <a:cxnLst/>
            <a:rect l="l" t="t" r="r" b="b"/>
            <a:pathLst>
              <a:path w="865520" h="902759">
                <a:moveTo>
                  <a:pt x="0" y="0"/>
                </a:moveTo>
                <a:lnTo>
                  <a:pt x="865521" y="0"/>
                </a:lnTo>
                <a:lnTo>
                  <a:pt x="865521" y="902759"/>
                </a:lnTo>
                <a:lnTo>
                  <a:pt x="0" y="902759"/>
                </a:lnTo>
                <a:lnTo>
                  <a:pt x="0" y="0"/>
                </a:lnTo>
                <a:close/>
              </a:path>
            </a:pathLst>
          </a:custGeom>
          <a:blipFill>
            <a:blip r:embed="rId4"/>
            <a:stretch>
              <a:fillRect/>
            </a:stretch>
          </a:blipFill>
        </p:spPr>
        <p:txBody>
          <a:bodyPr/>
          <a:lstStyle/>
          <a:p>
            <a:endParaRPr lang="en-GB"/>
          </a:p>
        </p:txBody>
      </p:sp>
      <p:sp>
        <p:nvSpPr>
          <p:cNvPr id="8" name="AutoShape 8"/>
          <p:cNvSpPr/>
          <p:nvPr/>
        </p:nvSpPr>
        <p:spPr>
          <a:xfrm flipH="1">
            <a:off x="5431377"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grpSp>
        <p:nvGrpSpPr>
          <p:cNvPr id="9" name="Group 9"/>
          <p:cNvGrpSpPr/>
          <p:nvPr/>
        </p:nvGrpSpPr>
        <p:grpSpPr>
          <a:xfrm>
            <a:off x="2930224" y="4142494"/>
            <a:ext cx="1235581" cy="123558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4890"/>
                </a:lnSpc>
              </a:pPr>
              <a:r>
                <a:rPr lang="en-US" sz="3493" dirty="0">
                  <a:solidFill>
                    <a:srgbClr val="FFFFFF"/>
                  </a:solidFill>
                  <a:latin typeface="Cocomat Pro Bold"/>
                </a:rPr>
                <a:t>1</a:t>
              </a:r>
            </a:p>
          </p:txBody>
        </p:sp>
      </p:grpSp>
      <p:grpSp>
        <p:nvGrpSpPr>
          <p:cNvPr id="12" name="Group 12"/>
          <p:cNvGrpSpPr/>
          <p:nvPr/>
        </p:nvGrpSpPr>
        <p:grpSpPr>
          <a:xfrm>
            <a:off x="6640490" y="4142494"/>
            <a:ext cx="1235581" cy="123558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14" name="TextBox 14"/>
            <p:cNvSpPr txBox="1"/>
            <p:nvPr/>
          </p:nvSpPr>
          <p:spPr>
            <a:xfrm>
              <a:off x="76200" y="0"/>
              <a:ext cx="660400" cy="736600"/>
            </a:xfrm>
            <a:prstGeom prst="rect">
              <a:avLst/>
            </a:prstGeom>
          </p:spPr>
          <p:txBody>
            <a:bodyPr lIns="50800" tIns="50800" rIns="50800" bIns="50800" rtlCol="0" anchor="ctr"/>
            <a:lstStyle/>
            <a:p>
              <a:pPr algn="ctr">
                <a:lnSpc>
                  <a:spcPts val="4890"/>
                </a:lnSpc>
              </a:pPr>
              <a:r>
                <a:rPr lang="en-US" sz="3493" dirty="0">
                  <a:solidFill>
                    <a:srgbClr val="FFFFFF"/>
                  </a:solidFill>
                  <a:latin typeface="Cocomat Pro Bold"/>
                </a:rPr>
                <a:t>2</a:t>
              </a:r>
            </a:p>
          </p:txBody>
        </p:sp>
      </p:grpSp>
      <p:sp>
        <p:nvSpPr>
          <p:cNvPr id="15" name="AutoShape 15"/>
          <p:cNvSpPr/>
          <p:nvPr/>
        </p:nvSpPr>
        <p:spPr>
          <a:xfrm>
            <a:off x="9143214"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grpSp>
        <p:nvGrpSpPr>
          <p:cNvPr id="16" name="Group 16"/>
          <p:cNvGrpSpPr/>
          <p:nvPr/>
        </p:nvGrpSpPr>
        <p:grpSpPr>
          <a:xfrm>
            <a:off x="10352327" y="4142494"/>
            <a:ext cx="1235581" cy="123558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18" name="TextBox 18"/>
            <p:cNvSpPr txBox="1"/>
            <p:nvPr/>
          </p:nvSpPr>
          <p:spPr>
            <a:xfrm>
              <a:off x="76200" y="0"/>
              <a:ext cx="660400" cy="736600"/>
            </a:xfrm>
            <a:prstGeom prst="rect">
              <a:avLst/>
            </a:prstGeom>
          </p:spPr>
          <p:txBody>
            <a:bodyPr lIns="50800" tIns="50800" rIns="50800" bIns="50800" rtlCol="0" anchor="ctr"/>
            <a:lstStyle/>
            <a:p>
              <a:pPr algn="ctr">
                <a:lnSpc>
                  <a:spcPts val="4890"/>
                </a:lnSpc>
              </a:pPr>
              <a:r>
                <a:rPr lang="en-US" sz="3493" dirty="0">
                  <a:solidFill>
                    <a:srgbClr val="FFFFFF"/>
                  </a:solidFill>
                  <a:latin typeface="Cocomat Pro Bold"/>
                </a:rPr>
                <a:t>3</a:t>
              </a:r>
            </a:p>
          </p:txBody>
        </p:sp>
      </p:grpSp>
      <p:sp>
        <p:nvSpPr>
          <p:cNvPr id="19" name="AutoShape 19"/>
          <p:cNvSpPr/>
          <p:nvPr/>
        </p:nvSpPr>
        <p:spPr>
          <a:xfrm>
            <a:off x="12855051"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grpSp>
        <p:nvGrpSpPr>
          <p:cNvPr id="20" name="Group 20"/>
          <p:cNvGrpSpPr/>
          <p:nvPr/>
        </p:nvGrpSpPr>
        <p:grpSpPr>
          <a:xfrm>
            <a:off x="14064164" y="4142494"/>
            <a:ext cx="1235581" cy="123558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22" name="TextBox 22"/>
            <p:cNvSpPr txBox="1"/>
            <p:nvPr/>
          </p:nvSpPr>
          <p:spPr>
            <a:xfrm>
              <a:off x="76200" y="0"/>
              <a:ext cx="660400" cy="736600"/>
            </a:xfrm>
            <a:prstGeom prst="rect">
              <a:avLst/>
            </a:prstGeom>
          </p:spPr>
          <p:txBody>
            <a:bodyPr lIns="50800" tIns="50800" rIns="50800" bIns="50800" rtlCol="0" anchor="ctr"/>
            <a:lstStyle/>
            <a:p>
              <a:pPr algn="ctr">
                <a:lnSpc>
                  <a:spcPts val="4890"/>
                </a:lnSpc>
              </a:pPr>
              <a:r>
                <a:rPr lang="en-US" sz="3493" dirty="0">
                  <a:solidFill>
                    <a:srgbClr val="FFFFFF"/>
                  </a:solidFill>
                  <a:latin typeface="Cocomat Pro Bold"/>
                </a:rPr>
                <a:t>4</a:t>
              </a:r>
            </a:p>
          </p:txBody>
        </p:sp>
      </p:grpSp>
      <p:sp>
        <p:nvSpPr>
          <p:cNvPr id="23" name="Freeform 23"/>
          <p:cNvSpPr/>
          <p:nvPr/>
        </p:nvSpPr>
        <p:spPr>
          <a:xfrm>
            <a:off x="15475858" y="-1418835"/>
            <a:ext cx="5624284" cy="3395661"/>
          </a:xfrm>
          <a:custGeom>
            <a:avLst/>
            <a:gdLst/>
            <a:ahLst/>
            <a:cxnLst/>
            <a:rect l="l" t="t" r="r" b="b"/>
            <a:pathLst>
              <a:path w="5624284" h="3395661">
                <a:moveTo>
                  <a:pt x="0" y="0"/>
                </a:moveTo>
                <a:lnTo>
                  <a:pt x="5624284" y="0"/>
                </a:lnTo>
                <a:lnTo>
                  <a:pt x="5624284" y="3395661"/>
                </a:lnTo>
                <a:lnTo>
                  <a:pt x="0" y="3395661"/>
                </a:lnTo>
                <a:lnTo>
                  <a:pt x="0" y="0"/>
                </a:lnTo>
                <a:close/>
              </a:path>
            </a:pathLst>
          </a:custGeom>
          <a:blipFill>
            <a:blip r:embed="rId5"/>
            <a:stretch>
              <a:fillRect/>
            </a:stretch>
          </a:blipFill>
        </p:spPr>
        <p:txBody>
          <a:bodyPr/>
          <a:lstStyle/>
          <a:p>
            <a:endParaRPr lang="en-GB"/>
          </a:p>
        </p:txBody>
      </p:sp>
      <p:sp>
        <p:nvSpPr>
          <p:cNvPr id="24" name="Freeform 24"/>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6"/>
            <a:stretch>
              <a:fillRect/>
            </a:stretch>
          </a:blipFill>
        </p:spPr>
        <p:txBody>
          <a:bodyPr/>
          <a:lstStyle/>
          <a:p>
            <a:endParaRPr lang="en-GB"/>
          </a:p>
        </p:txBody>
      </p:sp>
      <p:sp>
        <p:nvSpPr>
          <p:cNvPr id="25" name="Freeform 25"/>
          <p:cNvSpPr/>
          <p:nvPr/>
        </p:nvSpPr>
        <p:spPr>
          <a:xfrm>
            <a:off x="15885081" y="8561835"/>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7"/>
            <a:stretch>
              <a:fillRect/>
            </a:stretch>
          </a:blipFill>
        </p:spPr>
        <p:txBody>
          <a:bodyPr/>
          <a:lstStyle/>
          <a:p>
            <a:endParaRPr lang="en-GB"/>
          </a:p>
        </p:txBody>
      </p:sp>
      <p:sp>
        <p:nvSpPr>
          <p:cNvPr id="26" name="TextBox 26"/>
          <p:cNvSpPr txBox="1"/>
          <p:nvPr/>
        </p:nvSpPr>
        <p:spPr>
          <a:xfrm>
            <a:off x="4862806" y="1862526"/>
            <a:ext cx="9078098" cy="1794167"/>
          </a:xfrm>
          <a:prstGeom prst="rect">
            <a:avLst/>
          </a:prstGeom>
        </p:spPr>
        <p:txBody>
          <a:bodyPr lIns="0" tIns="0" rIns="0" bIns="0" rtlCol="0" anchor="t">
            <a:spAutoFit/>
          </a:bodyPr>
          <a:lstStyle/>
          <a:p>
            <a:pPr algn="ctr">
              <a:lnSpc>
                <a:spcPts val="7158"/>
              </a:lnSpc>
            </a:pPr>
            <a:r>
              <a:rPr lang="en-US" sz="5113" u="sng" dirty="0">
                <a:solidFill>
                  <a:srgbClr val="F0F9FA"/>
                </a:solidFill>
                <a:latin typeface="Cocomat Pro Bold"/>
              </a:rPr>
              <a:t>It’s all part of the system</a:t>
            </a:r>
          </a:p>
          <a:p>
            <a:pPr marL="0" lvl="0" indent="0" algn="ctr">
              <a:lnSpc>
                <a:spcPts val="7158"/>
              </a:lnSpc>
              <a:spcBef>
                <a:spcPct val="0"/>
              </a:spcBef>
            </a:pPr>
            <a:r>
              <a:rPr lang="en-US" sz="5113" dirty="0">
                <a:solidFill>
                  <a:srgbClr val="F0F9FA"/>
                </a:solidFill>
                <a:latin typeface="Cocomat Pro Bold"/>
              </a:rPr>
              <a:t>Learning Goals</a:t>
            </a:r>
          </a:p>
        </p:txBody>
      </p:sp>
      <p:sp>
        <p:nvSpPr>
          <p:cNvPr id="27" name="TextBox 27"/>
          <p:cNvSpPr txBox="1"/>
          <p:nvPr/>
        </p:nvSpPr>
        <p:spPr>
          <a:xfrm>
            <a:off x="5690018" y="5633842"/>
            <a:ext cx="3194556" cy="1417320"/>
          </a:xfrm>
          <a:prstGeom prst="rect">
            <a:avLst/>
          </a:prstGeom>
        </p:spPr>
        <p:txBody>
          <a:bodyPr lIns="0" tIns="0" rIns="0" bIns="0" rtlCol="0" anchor="t">
            <a:spAutoFit/>
          </a:bodyPr>
          <a:lstStyle/>
          <a:p>
            <a:pPr algn="ctr">
              <a:lnSpc>
                <a:spcPts val="3779"/>
              </a:lnSpc>
            </a:pPr>
            <a:r>
              <a:rPr lang="en-GB" sz="2700">
                <a:solidFill>
                  <a:srgbClr val="FFFFFF"/>
                </a:solidFill>
                <a:latin typeface="Open Sans 1"/>
              </a:rPr>
              <a:t>To explore key ocean food chains and webs.</a:t>
            </a:r>
          </a:p>
        </p:txBody>
      </p:sp>
      <p:sp>
        <p:nvSpPr>
          <p:cNvPr id="28" name="TextBox 28"/>
          <p:cNvSpPr txBox="1"/>
          <p:nvPr/>
        </p:nvSpPr>
        <p:spPr>
          <a:xfrm>
            <a:off x="9401855" y="5633842"/>
            <a:ext cx="3194556" cy="1417320"/>
          </a:xfrm>
          <a:prstGeom prst="rect">
            <a:avLst/>
          </a:prstGeom>
        </p:spPr>
        <p:txBody>
          <a:bodyPr lIns="0" tIns="0" rIns="0" bIns="0" rtlCol="0" anchor="t">
            <a:spAutoFit/>
          </a:bodyPr>
          <a:lstStyle/>
          <a:p>
            <a:pPr algn="ctr">
              <a:lnSpc>
                <a:spcPts val="3779"/>
              </a:lnSpc>
            </a:pPr>
            <a:r>
              <a:rPr lang="en-US" sz="2700">
                <a:solidFill>
                  <a:srgbClr val="FFFFFF"/>
                </a:solidFill>
                <a:latin typeface="Open Sans 1"/>
              </a:rPr>
              <a:t>Identify how oceans are part of people and society.</a:t>
            </a:r>
          </a:p>
        </p:txBody>
      </p:sp>
      <p:sp>
        <p:nvSpPr>
          <p:cNvPr id="29" name="TextBox 29"/>
          <p:cNvSpPr txBox="1"/>
          <p:nvPr/>
        </p:nvSpPr>
        <p:spPr>
          <a:xfrm>
            <a:off x="13113692" y="5633842"/>
            <a:ext cx="3194556" cy="941070"/>
          </a:xfrm>
          <a:prstGeom prst="rect">
            <a:avLst/>
          </a:prstGeom>
        </p:spPr>
        <p:txBody>
          <a:bodyPr lIns="0" tIns="0" rIns="0" bIns="0" rtlCol="0" anchor="t">
            <a:spAutoFit/>
          </a:bodyPr>
          <a:lstStyle/>
          <a:p>
            <a:pPr algn="ctr">
              <a:lnSpc>
                <a:spcPts val="3779"/>
              </a:lnSpc>
            </a:pPr>
            <a:r>
              <a:rPr lang="en-US" sz="2700">
                <a:solidFill>
                  <a:srgbClr val="FFFFFF"/>
                </a:solidFill>
                <a:latin typeface="Open Sans 1"/>
              </a:rPr>
              <a:t>Predict potential futures for oceans. </a:t>
            </a:r>
          </a:p>
        </p:txBody>
      </p:sp>
      <p:sp>
        <p:nvSpPr>
          <p:cNvPr id="30" name="TextBox 27">
            <a:extLst>
              <a:ext uri="{FF2B5EF4-FFF2-40B4-BE49-F238E27FC236}">
                <a16:creationId xmlns:a16="http://schemas.microsoft.com/office/drawing/2014/main" id="{7ADACB94-C8BB-3037-1FB4-8CEE9A7E577D}"/>
              </a:ext>
            </a:extLst>
          </p:cNvPr>
          <p:cNvSpPr txBox="1"/>
          <p:nvPr/>
        </p:nvSpPr>
        <p:spPr>
          <a:xfrm>
            <a:off x="6123842" y="9028311"/>
            <a:ext cx="6014682" cy="942181"/>
          </a:xfrm>
          <a:prstGeom prst="rect">
            <a:avLst/>
          </a:prstGeom>
        </p:spPr>
        <p:txBody>
          <a:bodyPr wrap="square" lIns="0" tIns="0" rIns="0" bIns="0" rtlCol="0" anchor="t">
            <a:spAutoFit/>
          </a:bodyPr>
          <a:lstStyle/>
          <a:p>
            <a:pPr algn="ctr">
              <a:lnSpc>
                <a:spcPts val="3779"/>
              </a:lnSpc>
            </a:pPr>
            <a:r>
              <a:rPr lang="en-US" sz="2700">
                <a:solidFill>
                  <a:srgbClr val="FFFFFF"/>
                </a:solidFill>
                <a:latin typeface="Open Sans 1"/>
              </a:rPr>
              <a:t>Key Terms</a:t>
            </a:r>
          </a:p>
          <a:p>
            <a:pPr algn="ctr">
              <a:lnSpc>
                <a:spcPts val="3779"/>
              </a:lnSpc>
            </a:pPr>
            <a:r>
              <a:rPr lang="en-US" sz="2700">
                <a:solidFill>
                  <a:srgbClr val="FFFFFF"/>
                </a:solidFill>
                <a:latin typeface="Open Sans 1"/>
              </a:rPr>
              <a:t>Producers ~ Consumers ~ Predator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7" name="Freeform 27"/>
          <p:cNvSpPr/>
          <p:nvPr/>
        </p:nvSpPr>
        <p:spPr>
          <a:xfrm>
            <a:off x="14153463" y="5596266"/>
            <a:ext cx="5913459" cy="6000743"/>
          </a:xfrm>
          <a:custGeom>
            <a:avLst/>
            <a:gdLst/>
            <a:ahLst/>
            <a:cxnLst/>
            <a:rect l="l" t="t" r="r" b="b"/>
            <a:pathLst>
              <a:path w="5913459" h="6000743">
                <a:moveTo>
                  <a:pt x="0" y="0"/>
                </a:moveTo>
                <a:lnTo>
                  <a:pt x="5913460" y="0"/>
                </a:lnTo>
                <a:lnTo>
                  <a:pt x="5913460" y="6000743"/>
                </a:lnTo>
                <a:lnTo>
                  <a:pt x="0" y="6000743"/>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2" name="Group 2"/>
          <p:cNvGrpSpPr/>
          <p:nvPr/>
        </p:nvGrpSpPr>
        <p:grpSpPr>
          <a:xfrm>
            <a:off x="1784273" y="1435690"/>
            <a:ext cx="2617768" cy="559856"/>
            <a:chOff x="0" y="0"/>
            <a:chExt cx="1907862" cy="408030"/>
          </a:xfrm>
        </p:grpSpPr>
        <p:sp>
          <p:nvSpPr>
            <p:cNvPr id="3" name="Freeform 3"/>
            <p:cNvSpPr/>
            <p:nvPr/>
          </p:nvSpPr>
          <p:spPr>
            <a:xfrm>
              <a:off x="0" y="0"/>
              <a:ext cx="1907862" cy="408030"/>
            </a:xfrm>
            <a:custGeom>
              <a:avLst/>
              <a:gdLst/>
              <a:ahLst/>
              <a:cxnLst/>
              <a:rect l="l" t="t" r="r" b="b"/>
              <a:pathLst>
                <a:path w="1907862" h="408030">
                  <a:moveTo>
                    <a:pt x="47319" y="0"/>
                  </a:moveTo>
                  <a:lnTo>
                    <a:pt x="1860543" y="0"/>
                  </a:lnTo>
                  <a:cubicBezTo>
                    <a:pt x="1886676" y="0"/>
                    <a:pt x="1907862" y="21186"/>
                    <a:pt x="1907862" y="47319"/>
                  </a:cubicBezTo>
                  <a:lnTo>
                    <a:pt x="1907862" y="360711"/>
                  </a:lnTo>
                  <a:cubicBezTo>
                    <a:pt x="1907862" y="386845"/>
                    <a:pt x="1886676" y="408030"/>
                    <a:pt x="1860543" y="408030"/>
                  </a:cubicBezTo>
                  <a:lnTo>
                    <a:pt x="47319" y="408030"/>
                  </a:lnTo>
                  <a:cubicBezTo>
                    <a:pt x="21186" y="408030"/>
                    <a:pt x="0" y="386845"/>
                    <a:pt x="0" y="360711"/>
                  </a:cubicBezTo>
                  <a:lnTo>
                    <a:pt x="0" y="47319"/>
                  </a:lnTo>
                  <a:cubicBezTo>
                    <a:pt x="0" y="21186"/>
                    <a:pt x="21186" y="0"/>
                    <a:pt x="47319" y="0"/>
                  </a:cubicBezTo>
                  <a:close/>
                </a:path>
              </a:pathLst>
            </a:custGeom>
            <a:solidFill>
              <a:srgbClr val="189FDA"/>
            </a:solidFill>
            <a:ln cap="sq">
              <a:noFill/>
              <a:prstDash val="solid"/>
              <a:miter/>
            </a:ln>
          </p:spPr>
          <p:txBody>
            <a:bodyPr/>
            <a:lstStyle/>
            <a:p>
              <a:endParaRPr lang="en-GB"/>
            </a:p>
          </p:txBody>
        </p:sp>
        <p:sp>
          <p:nvSpPr>
            <p:cNvPr id="4" name="TextBox 4"/>
            <p:cNvSpPr txBox="1"/>
            <p:nvPr/>
          </p:nvSpPr>
          <p:spPr>
            <a:xfrm>
              <a:off x="0" y="-38100"/>
              <a:ext cx="1907862" cy="446130"/>
            </a:xfrm>
            <a:prstGeom prst="rect">
              <a:avLst/>
            </a:prstGeom>
          </p:spPr>
          <p:txBody>
            <a:bodyPr lIns="50800" tIns="50800" rIns="50800" bIns="50800" rtlCol="0" anchor="ctr"/>
            <a:lstStyle/>
            <a:p>
              <a:pPr marL="0" lvl="1" indent="0" algn="ctr">
                <a:lnSpc>
                  <a:spcPts val="3145"/>
                </a:lnSpc>
                <a:spcBef>
                  <a:spcPct val="0"/>
                </a:spcBef>
              </a:pPr>
              <a:r>
                <a:rPr lang="en-US" sz="2247">
                  <a:solidFill>
                    <a:srgbClr val="FFFFFF"/>
                  </a:solidFill>
                  <a:latin typeface="Open Sans 1"/>
                </a:rPr>
                <a:t>78%</a:t>
              </a:r>
            </a:p>
          </p:txBody>
        </p:sp>
      </p:grpSp>
      <p:grpSp>
        <p:nvGrpSpPr>
          <p:cNvPr id="5" name="Group 5"/>
          <p:cNvGrpSpPr/>
          <p:nvPr/>
        </p:nvGrpSpPr>
        <p:grpSpPr>
          <a:xfrm>
            <a:off x="1339078" y="4374537"/>
            <a:ext cx="2617768" cy="559856"/>
            <a:chOff x="0" y="0"/>
            <a:chExt cx="1907862" cy="408030"/>
          </a:xfrm>
        </p:grpSpPr>
        <p:sp>
          <p:nvSpPr>
            <p:cNvPr id="6" name="Freeform 6"/>
            <p:cNvSpPr/>
            <p:nvPr/>
          </p:nvSpPr>
          <p:spPr>
            <a:xfrm>
              <a:off x="0" y="0"/>
              <a:ext cx="1907862" cy="408030"/>
            </a:xfrm>
            <a:custGeom>
              <a:avLst/>
              <a:gdLst/>
              <a:ahLst/>
              <a:cxnLst/>
              <a:rect l="l" t="t" r="r" b="b"/>
              <a:pathLst>
                <a:path w="1907862" h="408030">
                  <a:moveTo>
                    <a:pt x="47319" y="0"/>
                  </a:moveTo>
                  <a:lnTo>
                    <a:pt x="1860543" y="0"/>
                  </a:lnTo>
                  <a:cubicBezTo>
                    <a:pt x="1886676" y="0"/>
                    <a:pt x="1907862" y="21186"/>
                    <a:pt x="1907862" y="47319"/>
                  </a:cubicBezTo>
                  <a:lnTo>
                    <a:pt x="1907862" y="360711"/>
                  </a:lnTo>
                  <a:cubicBezTo>
                    <a:pt x="1907862" y="386845"/>
                    <a:pt x="1886676" y="408030"/>
                    <a:pt x="1860543" y="408030"/>
                  </a:cubicBezTo>
                  <a:lnTo>
                    <a:pt x="47319" y="408030"/>
                  </a:lnTo>
                  <a:cubicBezTo>
                    <a:pt x="21186" y="408030"/>
                    <a:pt x="0" y="386845"/>
                    <a:pt x="0" y="360711"/>
                  </a:cubicBezTo>
                  <a:lnTo>
                    <a:pt x="0" y="47319"/>
                  </a:lnTo>
                  <a:cubicBezTo>
                    <a:pt x="0" y="21186"/>
                    <a:pt x="21186" y="0"/>
                    <a:pt x="47319" y="0"/>
                  </a:cubicBezTo>
                  <a:close/>
                </a:path>
              </a:pathLst>
            </a:custGeom>
            <a:solidFill>
              <a:srgbClr val="189FDA"/>
            </a:solidFill>
            <a:ln cap="sq">
              <a:noFill/>
              <a:prstDash val="solid"/>
              <a:miter/>
            </a:ln>
          </p:spPr>
          <p:txBody>
            <a:bodyPr/>
            <a:lstStyle/>
            <a:p>
              <a:endParaRPr lang="en-GB"/>
            </a:p>
          </p:txBody>
        </p:sp>
        <p:sp>
          <p:nvSpPr>
            <p:cNvPr id="7" name="TextBox 7"/>
            <p:cNvSpPr txBox="1"/>
            <p:nvPr/>
          </p:nvSpPr>
          <p:spPr>
            <a:xfrm>
              <a:off x="0" y="-38100"/>
              <a:ext cx="1907862" cy="446130"/>
            </a:xfrm>
            <a:prstGeom prst="rect">
              <a:avLst/>
            </a:prstGeom>
          </p:spPr>
          <p:txBody>
            <a:bodyPr lIns="50800" tIns="50800" rIns="50800" bIns="50800" rtlCol="0" anchor="ctr"/>
            <a:lstStyle/>
            <a:p>
              <a:pPr marL="0" lvl="1" indent="0" algn="ctr">
                <a:lnSpc>
                  <a:spcPts val="3145"/>
                </a:lnSpc>
                <a:spcBef>
                  <a:spcPct val="0"/>
                </a:spcBef>
              </a:pPr>
              <a:r>
                <a:rPr lang="en-US" sz="2247">
                  <a:solidFill>
                    <a:srgbClr val="FFFFFF"/>
                  </a:solidFill>
                  <a:latin typeface="Open Sans 1 Bold"/>
                </a:rPr>
                <a:t>Heat Balance</a:t>
              </a:r>
            </a:p>
          </p:txBody>
        </p:sp>
      </p:grpSp>
      <p:grpSp>
        <p:nvGrpSpPr>
          <p:cNvPr id="8" name="Group 8"/>
          <p:cNvGrpSpPr/>
          <p:nvPr/>
        </p:nvGrpSpPr>
        <p:grpSpPr>
          <a:xfrm>
            <a:off x="14338418" y="4374537"/>
            <a:ext cx="2617768" cy="559856"/>
            <a:chOff x="0" y="0"/>
            <a:chExt cx="1907862" cy="408030"/>
          </a:xfrm>
        </p:grpSpPr>
        <p:sp>
          <p:nvSpPr>
            <p:cNvPr id="9" name="Freeform 9"/>
            <p:cNvSpPr/>
            <p:nvPr/>
          </p:nvSpPr>
          <p:spPr>
            <a:xfrm>
              <a:off x="0" y="0"/>
              <a:ext cx="1907862" cy="408030"/>
            </a:xfrm>
            <a:custGeom>
              <a:avLst/>
              <a:gdLst/>
              <a:ahLst/>
              <a:cxnLst/>
              <a:rect l="l" t="t" r="r" b="b"/>
              <a:pathLst>
                <a:path w="1907862" h="408030">
                  <a:moveTo>
                    <a:pt x="47319" y="0"/>
                  </a:moveTo>
                  <a:lnTo>
                    <a:pt x="1860543" y="0"/>
                  </a:lnTo>
                  <a:cubicBezTo>
                    <a:pt x="1886676" y="0"/>
                    <a:pt x="1907862" y="21186"/>
                    <a:pt x="1907862" y="47319"/>
                  </a:cubicBezTo>
                  <a:lnTo>
                    <a:pt x="1907862" y="360711"/>
                  </a:lnTo>
                  <a:cubicBezTo>
                    <a:pt x="1907862" y="386845"/>
                    <a:pt x="1886676" y="408030"/>
                    <a:pt x="1860543" y="408030"/>
                  </a:cubicBezTo>
                  <a:lnTo>
                    <a:pt x="47319" y="408030"/>
                  </a:lnTo>
                  <a:cubicBezTo>
                    <a:pt x="21186" y="408030"/>
                    <a:pt x="0" y="386845"/>
                    <a:pt x="0" y="360711"/>
                  </a:cubicBezTo>
                  <a:lnTo>
                    <a:pt x="0" y="47319"/>
                  </a:lnTo>
                  <a:cubicBezTo>
                    <a:pt x="0" y="21186"/>
                    <a:pt x="21186" y="0"/>
                    <a:pt x="47319" y="0"/>
                  </a:cubicBezTo>
                  <a:close/>
                </a:path>
              </a:pathLst>
            </a:custGeom>
            <a:solidFill>
              <a:srgbClr val="189FDA"/>
            </a:solidFill>
            <a:ln cap="sq">
              <a:noFill/>
              <a:prstDash val="solid"/>
              <a:miter/>
            </a:ln>
          </p:spPr>
          <p:txBody>
            <a:bodyPr/>
            <a:lstStyle/>
            <a:p>
              <a:endParaRPr lang="en-GB"/>
            </a:p>
          </p:txBody>
        </p:sp>
        <p:sp>
          <p:nvSpPr>
            <p:cNvPr id="10" name="TextBox 10"/>
            <p:cNvSpPr txBox="1"/>
            <p:nvPr/>
          </p:nvSpPr>
          <p:spPr>
            <a:xfrm>
              <a:off x="0" y="-38100"/>
              <a:ext cx="1907862" cy="446130"/>
            </a:xfrm>
            <a:prstGeom prst="rect">
              <a:avLst/>
            </a:prstGeom>
          </p:spPr>
          <p:txBody>
            <a:bodyPr lIns="50800" tIns="50800" rIns="50800" bIns="50800" rtlCol="0" anchor="ctr"/>
            <a:lstStyle/>
            <a:p>
              <a:pPr marL="0" lvl="1" indent="0" algn="ctr">
                <a:lnSpc>
                  <a:spcPts val="3145"/>
                </a:lnSpc>
                <a:spcBef>
                  <a:spcPct val="0"/>
                </a:spcBef>
              </a:pPr>
              <a:r>
                <a:rPr lang="en-US" sz="2247">
                  <a:solidFill>
                    <a:srgbClr val="FFFFFF"/>
                  </a:solidFill>
                  <a:latin typeface="Open Sans 1 Bold"/>
                </a:rPr>
                <a:t>Water Transfer</a:t>
              </a:r>
            </a:p>
          </p:txBody>
        </p:sp>
      </p:grpSp>
      <p:grpSp>
        <p:nvGrpSpPr>
          <p:cNvPr id="11" name="Group 11"/>
          <p:cNvGrpSpPr/>
          <p:nvPr/>
        </p:nvGrpSpPr>
        <p:grpSpPr>
          <a:xfrm>
            <a:off x="13929925" y="1441818"/>
            <a:ext cx="2617768" cy="559856"/>
            <a:chOff x="0" y="0"/>
            <a:chExt cx="1907862" cy="408030"/>
          </a:xfrm>
        </p:grpSpPr>
        <p:sp>
          <p:nvSpPr>
            <p:cNvPr id="12" name="Freeform 12"/>
            <p:cNvSpPr/>
            <p:nvPr/>
          </p:nvSpPr>
          <p:spPr>
            <a:xfrm>
              <a:off x="0" y="0"/>
              <a:ext cx="1907862" cy="408030"/>
            </a:xfrm>
            <a:custGeom>
              <a:avLst/>
              <a:gdLst/>
              <a:ahLst/>
              <a:cxnLst/>
              <a:rect l="l" t="t" r="r" b="b"/>
              <a:pathLst>
                <a:path w="1907862" h="408030">
                  <a:moveTo>
                    <a:pt x="47319" y="0"/>
                  </a:moveTo>
                  <a:lnTo>
                    <a:pt x="1860543" y="0"/>
                  </a:lnTo>
                  <a:cubicBezTo>
                    <a:pt x="1886676" y="0"/>
                    <a:pt x="1907862" y="21186"/>
                    <a:pt x="1907862" y="47319"/>
                  </a:cubicBezTo>
                  <a:lnTo>
                    <a:pt x="1907862" y="360711"/>
                  </a:lnTo>
                  <a:cubicBezTo>
                    <a:pt x="1907862" y="386845"/>
                    <a:pt x="1886676" y="408030"/>
                    <a:pt x="1860543" y="408030"/>
                  </a:cubicBezTo>
                  <a:lnTo>
                    <a:pt x="47319" y="408030"/>
                  </a:lnTo>
                  <a:cubicBezTo>
                    <a:pt x="21186" y="408030"/>
                    <a:pt x="0" y="386845"/>
                    <a:pt x="0" y="360711"/>
                  </a:cubicBezTo>
                  <a:lnTo>
                    <a:pt x="0" y="47319"/>
                  </a:lnTo>
                  <a:cubicBezTo>
                    <a:pt x="0" y="21186"/>
                    <a:pt x="21186" y="0"/>
                    <a:pt x="47319" y="0"/>
                  </a:cubicBezTo>
                  <a:close/>
                </a:path>
              </a:pathLst>
            </a:custGeom>
            <a:solidFill>
              <a:srgbClr val="189FDA"/>
            </a:solidFill>
            <a:ln cap="sq">
              <a:noFill/>
              <a:prstDash val="solid"/>
              <a:miter/>
            </a:ln>
          </p:spPr>
          <p:txBody>
            <a:bodyPr/>
            <a:lstStyle/>
            <a:p>
              <a:endParaRPr lang="en-GB"/>
            </a:p>
          </p:txBody>
        </p:sp>
        <p:sp>
          <p:nvSpPr>
            <p:cNvPr id="13" name="TextBox 13"/>
            <p:cNvSpPr txBox="1"/>
            <p:nvPr/>
          </p:nvSpPr>
          <p:spPr>
            <a:xfrm>
              <a:off x="0" y="-38100"/>
              <a:ext cx="1907862" cy="446130"/>
            </a:xfrm>
            <a:prstGeom prst="rect">
              <a:avLst/>
            </a:prstGeom>
          </p:spPr>
          <p:txBody>
            <a:bodyPr lIns="50800" tIns="50800" rIns="50800" bIns="50800" rtlCol="0" anchor="ctr"/>
            <a:lstStyle/>
            <a:p>
              <a:pPr marL="0" lvl="1" indent="0" algn="ctr">
                <a:lnSpc>
                  <a:spcPts val="3145"/>
                </a:lnSpc>
                <a:spcBef>
                  <a:spcPct val="0"/>
                </a:spcBef>
              </a:pPr>
              <a:r>
                <a:rPr lang="en-US" sz="2247">
                  <a:solidFill>
                    <a:srgbClr val="FFFFFF"/>
                  </a:solidFill>
                  <a:latin typeface="Open Sans 1 Bold"/>
                </a:rPr>
                <a:t>86%</a:t>
              </a:r>
            </a:p>
          </p:txBody>
        </p:sp>
      </p:grpSp>
      <p:sp>
        <p:nvSpPr>
          <p:cNvPr id="14" name="Freeform 14"/>
          <p:cNvSpPr/>
          <p:nvPr/>
        </p:nvSpPr>
        <p:spPr>
          <a:xfrm>
            <a:off x="440249" y="-6753488"/>
            <a:ext cx="8345920" cy="8469107"/>
          </a:xfrm>
          <a:custGeom>
            <a:avLst/>
            <a:gdLst/>
            <a:ahLst/>
            <a:cxnLst/>
            <a:rect l="l" t="t" r="r" b="b"/>
            <a:pathLst>
              <a:path w="8345920" h="8469107">
                <a:moveTo>
                  <a:pt x="0" y="0"/>
                </a:moveTo>
                <a:lnTo>
                  <a:pt x="8345920" y="0"/>
                </a:lnTo>
                <a:lnTo>
                  <a:pt x="8345920" y="8469106"/>
                </a:lnTo>
                <a:lnTo>
                  <a:pt x="0" y="8469106"/>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5" name="Freeform 15"/>
          <p:cNvSpPr/>
          <p:nvPr/>
        </p:nvSpPr>
        <p:spPr>
          <a:xfrm>
            <a:off x="10660006" y="1400835"/>
            <a:ext cx="2229092" cy="952430"/>
          </a:xfrm>
          <a:custGeom>
            <a:avLst/>
            <a:gdLst/>
            <a:ahLst/>
            <a:cxnLst/>
            <a:rect l="l" t="t" r="r" b="b"/>
            <a:pathLst>
              <a:path w="2229092" h="952430">
                <a:moveTo>
                  <a:pt x="0" y="0"/>
                </a:moveTo>
                <a:lnTo>
                  <a:pt x="2229092" y="0"/>
                </a:lnTo>
                <a:lnTo>
                  <a:pt x="2229092" y="952430"/>
                </a:lnTo>
                <a:lnTo>
                  <a:pt x="0" y="9524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6" name="Freeform 16"/>
          <p:cNvSpPr/>
          <p:nvPr/>
        </p:nvSpPr>
        <p:spPr>
          <a:xfrm>
            <a:off x="4869209" y="1400835"/>
            <a:ext cx="2019317" cy="1578739"/>
          </a:xfrm>
          <a:custGeom>
            <a:avLst/>
            <a:gdLst/>
            <a:ahLst/>
            <a:cxnLst/>
            <a:rect l="l" t="t" r="r" b="b"/>
            <a:pathLst>
              <a:path w="2019317" h="1578739">
                <a:moveTo>
                  <a:pt x="0" y="0"/>
                </a:moveTo>
                <a:lnTo>
                  <a:pt x="2019317" y="0"/>
                </a:lnTo>
                <a:lnTo>
                  <a:pt x="2019317" y="1578739"/>
                </a:lnTo>
                <a:lnTo>
                  <a:pt x="0" y="15787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7" name="Freeform 17"/>
          <p:cNvSpPr/>
          <p:nvPr/>
        </p:nvSpPr>
        <p:spPr>
          <a:xfrm>
            <a:off x="11774552" y="5563439"/>
            <a:ext cx="1499010" cy="1361101"/>
          </a:xfrm>
          <a:custGeom>
            <a:avLst/>
            <a:gdLst/>
            <a:ahLst/>
            <a:cxnLst/>
            <a:rect l="l" t="t" r="r" b="b"/>
            <a:pathLst>
              <a:path w="1499010" h="1361101">
                <a:moveTo>
                  <a:pt x="0" y="0"/>
                </a:moveTo>
                <a:lnTo>
                  <a:pt x="1499010" y="0"/>
                </a:lnTo>
                <a:lnTo>
                  <a:pt x="1499010" y="1361101"/>
                </a:lnTo>
                <a:lnTo>
                  <a:pt x="0" y="13611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8" name="Freeform 18"/>
          <p:cNvSpPr/>
          <p:nvPr/>
        </p:nvSpPr>
        <p:spPr>
          <a:xfrm>
            <a:off x="218927" y="8596638"/>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11"/>
            <a:stretch>
              <a:fillRect/>
            </a:stretch>
          </a:blipFill>
        </p:spPr>
        <p:txBody>
          <a:bodyPr/>
          <a:lstStyle/>
          <a:p>
            <a:endParaRPr lang="en-GB"/>
          </a:p>
        </p:txBody>
      </p:sp>
      <p:sp>
        <p:nvSpPr>
          <p:cNvPr id="19" name="Freeform 19"/>
          <p:cNvSpPr/>
          <p:nvPr/>
        </p:nvSpPr>
        <p:spPr>
          <a:xfrm>
            <a:off x="15656074" y="8343310"/>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2"/>
            <a:stretch>
              <a:fillRect/>
            </a:stretch>
          </a:blipFill>
        </p:spPr>
        <p:txBody>
          <a:bodyPr/>
          <a:lstStyle/>
          <a:p>
            <a:endParaRPr lang="en-GB"/>
          </a:p>
        </p:txBody>
      </p:sp>
      <p:sp>
        <p:nvSpPr>
          <p:cNvPr id="20" name="Freeform 20"/>
          <p:cNvSpPr/>
          <p:nvPr/>
        </p:nvSpPr>
        <p:spPr>
          <a:xfrm>
            <a:off x="4861720" y="5287230"/>
            <a:ext cx="756140" cy="1637311"/>
          </a:xfrm>
          <a:custGeom>
            <a:avLst/>
            <a:gdLst/>
            <a:ahLst/>
            <a:cxnLst/>
            <a:rect l="l" t="t" r="r" b="b"/>
            <a:pathLst>
              <a:path w="756140" h="1637311">
                <a:moveTo>
                  <a:pt x="0" y="0"/>
                </a:moveTo>
                <a:lnTo>
                  <a:pt x="756140" y="0"/>
                </a:lnTo>
                <a:lnTo>
                  <a:pt x="756140" y="1637310"/>
                </a:lnTo>
                <a:lnTo>
                  <a:pt x="0" y="16373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1" name="Freeform 21"/>
          <p:cNvSpPr/>
          <p:nvPr/>
        </p:nvSpPr>
        <p:spPr>
          <a:xfrm rot="-6433580" flipH="1">
            <a:off x="5289419" y="518599"/>
            <a:ext cx="6706131" cy="6048464"/>
          </a:xfrm>
          <a:custGeom>
            <a:avLst/>
            <a:gdLst/>
            <a:ahLst/>
            <a:cxnLst/>
            <a:rect l="l" t="t" r="r" b="b"/>
            <a:pathLst>
              <a:path w="6706131" h="6048464">
                <a:moveTo>
                  <a:pt x="6706130" y="0"/>
                </a:moveTo>
                <a:lnTo>
                  <a:pt x="0" y="0"/>
                </a:lnTo>
                <a:lnTo>
                  <a:pt x="0" y="6048464"/>
                </a:lnTo>
                <a:lnTo>
                  <a:pt x="6706130" y="6048464"/>
                </a:lnTo>
                <a:lnTo>
                  <a:pt x="670613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2" name="TextBox 22"/>
          <p:cNvSpPr txBox="1"/>
          <p:nvPr/>
        </p:nvSpPr>
        <p:spPr>
          <a:xfrm>
            <a:off x="1127911" y="2306474"/>
            <a:ext cx="3930494" cy="1189355"/>
          </a:xfrm>
          <a:prstGeom prst="rect">
            <a:avLst/>
          </a:prstGeom>
        </p:spPr>
        <p:txBody>
          <a:bodyPr lIns="0" tIns="0" rIns="0" bIns="0" rtlCol="0" anchor="t">
            <a:spAutoFit/>
          </a:bodyPr>
          <a:lstStyle/>
          <a:p>
            <a:pPr algn="ctr">
              <a:lnSpc>
                <a:spcPts val="3220"/>
              </a:lnSpc>
            </a:pPr>
            <a:r>
              <a:rPr lang="en-US" sz="2300">
                <a:solidFill>
                  <a:srgbClr val="FFFFFF"/>
                </a:solidFill>
                <a:latin typeface="Open Sans 1"/>
              </a:rPr>
              <a:t>78% of all global precipitation occurs over the ocean. </a:t>
            </a:r>
          </a:p>
        </p:txBody>
      </p:sp>
      <p:sp>
        <p:nvSpPr>
          <p:cNvPr id="23" name="TextBox 23"/>
          <p:cNvSpPr txBox="1"/>
          <p:nvPr/>
        </p:nvSpPr>
        <p:spPr>
          <a:xfrm>
            <a:off x="6726905" y="2814303"/>
            <a:ext cx="4118526" cy="2294603"/>
          </a:xfrm>
          <a:prstGeom prst="rect">
            <a:avLst/>
          </a:prstGeom>
        </p:spPr>
        <p:txBody>
          <a:bodyPr lIns="0" tIns="0" rIns="0" bIns="0" rtlCol="0" anchor="t">
            <a:spAutoFit/>
          </a:bodyPr>
          <a:lstStyle/>
          <a:p>
            <a:pPr marL="0" lvl="0" indent="0" algn="ctr">
              <a:lnSpc>
                <a:spcPts val="6063"/>
              </a:lnSpc>
              <a:spcBef>
                <a:spcPct val="0"/>
              </a:spcBef>
            </a:pPr>
            <a:r>
              <a:rPr lang="en-US" sz="4331" u="sng" dirty="0">
                <a:solidFill>
                  <a:schemeClr val="bg1"/>
                </a:solidFill>
                <a:latin typeface="Canva Sans Bold"/>
                <a:hlinkClick r:id="rId17" tooltip="https://oceantoday.noaa.gov/watercycle/otkn_804_watercycle_sm.mp4">
                  <a:extLst>
                    <a:ext uri="{A12FA001-AC4F-418D-AE19-62706E023703}">
                      <ahyp:hlinkClr xmlns:ahyp="http://schemas.microsoft.com/office/drawing/2018/hyperlinkcolor" val="tx"/>
                    </a:ext>
                  </a:extLst>
                </a:hlinkClick>
              </a:rPr>
              <a:t>OCEANS AND THE WATER CYCLE</a:t>
            </a:r>
          </a:p>
        </p:txBody>
      </p:sp>
      <p:sp>
        <p:nvSpPr>
          <p:cNvPr id="24" name="TextBox 24"/>
          <p:cNvSpPr txBox="1"/>
          <p:nvPr/>
        </p:nvSpPr>
        <p:spPr>
          <a:xfrm>
            <a:off x="682715" y="5095875"/>
            <a:ext cx="3930494" cy="1989455"/>
          </a:xfrm>
          <a:prstGeom prst="rect">
            <a:avLst/>
          </a:prstGeom>
        </p:spPr>
        <p:txBody>
          <a:bodyPr lIns="0" tIns="0" rIns="0" bIns="0" rtlCol="0" anchor="t">
            <a:spAutoFit/>
          </a:bodyPr>
          <a:lstStyle/>
          <a:p>
            <a:pPr algn="ctr">
              <a:lnSpc>
                <a:spcPts val="3220"/>
              </a:lnSpc>
            </a:pPr>
            <a:r>
              <a:rPr lang="en-US" sz="2300">
                <a:solidFill>
                  <a:srgbClr val="FFFFFF"/>
                </a:solidFill>
                <a:latin typeface="Open Sans 1"/>
              </a:rPr>
              <a:t>When the water condenses it releases heat helping to transfer warmth from the Tropics to the rest of the planet. </a:t>
            </a:r>
          </a:p>
        </p:txBody>
      </p:sp>
      <p:sp>
        <p:nvSpPr>
          <p:cNvPr id="25" name="TextBox 25"/>
          <p:cNvSpPr txBox="1"/>
          <p:nvPr/>
        </p:nvSpPr>
        <p:spPr>
          <a:xfrm>
            <a:off x="13273562" y="2306474"/>
            <a:ext cx="3930494" cy="1317027"/>
          </a:xfrm>
          <a:prstGeom prst="rect">
            <a:avLst/>
          </a:prstGeom>
        </p:spPr>
        <p:txBody>
          <a:bodyPr lIns="0" tIns="0" rIns="0" bIns="0" rtlCol="0" anchor="t">
            <a:spAutoFit/>
          </a:bodyPr>
          <a:lstStyle/>
          <a:p>
            <a:pPr algn="ctr">
              <a:lnSpc>
                <a:spcPts val="3499"/>
              </a:lnSpc>
            </a:pPr>
            <a:r>
              <a:rPr lang="en-US" sz="2499">
                <a:solidFill>
                  <a:srgbClr val="FFFFFF"/>
                </a:solidFill>
                <a:latin typeface="Open Sans 1"/>
              </a:rPr>
              <a:t>86% of all global evaporation comes from oceans. </a:t>
            </a:r>
          </a:p>
        </p:txBody>
      </p:sp>
      <p:sp>
        <p:nvSpPr>
          <p:cNvPr id="26" name="TextBox 26"/>
          <p:cNvSpPr txBox="1"/>
          <p:nvPr/>
        </p:nvSpPr>
        <p:spPr>
          <a:xfrm>
            <a:off x="3762788" y="7864710"/>
            <a:ext cx="10762424" cy="2063835"/>
          </a:xfrm>
          <a:prstGeom prst="rect">
            <a:avLst/>
          </a:prstGeom>
        </p:spPr>
        <p:txBody>
          <a:bodyPr lIns="0" tIns="0" rIns="0" bIns="0" rtlCol="0" anchor="t">
            <a:spAutoFit/>
          </a:bodyPr>
          <a:lstStyle/>
          <a:p>
            <a:pPr algn="ctr">
              <a:lnSpc>
                <a:spcPts val="3499"/>
              </a:lnSpc>
            </a:pPr>
            <a:r>
              <a:rPr lang="en-GB" sz="2499" dirty="0">
                <a:solidFill>
                  <a:srgbClr val="FFFFFF"/>
                </a:solidFill>
                <a:latin typeface="Open Sans 1 Bold"/>
              </a:rPr>
              <a:t>Key terms </a:t>
            </a:r>
          </a:p>
          <a:p>
            <a:pPr algn="just">
              <a:lnSpc>
                <a:spcPts val="3219"/>
              </a:lnSpc>
            </a:pPr>
            <a:r>
              <a:rPr lang="en-GB" sz="2299" u="sng" dirty="0">
                <a:solidFill>
                  <a:srgbClr val="FFFFFF"/>
                </a:solidFill>
                <a:latin typeface="Canva Sans"/>
              </a:rPr>
              <a:t>Condensation:</a:t>
            </a:r>
            <a:r>
              <a:rPr lang="en-GB" sz="2299" dirty="0">
                <a:solidFill>
                  <a:srgbClr val="FFFFFF"/>
                </a:solidFill>
                <a:latin typeface="Canva Sans"/>
              </a:rPr>
              <a:t> water vapour cooling and turning into a liquid.</a:t>
            </a:r>
          </a:p>
          <a:p>
            <a:pPr algn="just">
              <a:lnSpc>
                <a:spcPts val="3219"/>
              </a:lnSpc>
            </a:pPr>
            <a:r>
              <a:rPr lang="en-GB" sz="2299" u="sng" dirty="0">
                <a:solidFill>
                  <a:srgbClr val="FFFFFF"/>
                </a:solidFill>
                <a:latin typeface="Canva Sans"/>
              </a:rPr>
              <a:t>Evaporation:</a:t>
            </a:r>
            <a:r>
              <a:rPr lang="en-GB" sz="2299" dirty="0">
                <a:solidFill>
                  <a:srgbClr val="FFFFFF"/>
                </a:solidFill>
                <a:latin typeface="Canva Sans"/>
              </a:rPr>
              <a:t> water turning into vapour when heated. </a:t>
            </a:r>
          </a:p>
          <a:p>
            <a:pPr algn="just">
              <a:lnSpc>
                <a:spcPts val="3219"/>
              </a:lnSpc>
            </a:pPr>
            <a:r>
              <a:rPr lang="en-GB" sz="2299" u="sng" dirty="0">
                <a:solidFill>
                  <a:srgbClr val="FFFFFF"/>
                </a:solidFill>
                <a:latin typeface="Canva Sans"/>
              </a:rPr>
              <a:t>Transpiration:</a:t>
            </a:r>
            <a:r>
              <a:rPr lang="en-GB" sz="2299" dirty="0">
                <a:solidFill>
                  <a:srgbClr val="FFFFFF"/>
                </a:solidFill>
                <a:latin typeface="Canva Sans"/>
              </a:rPr>
              <a:t> loss of water from plants. </a:t>
            </a:r>
          </a:p>
          <a:p>
            <a:pPr algn="just">
              <a:lnSpc>
                <a:spcPts val="3219"/>
              </a:lnSpc>
            </a:pPr>
            <a:r>
              <a:rPr lang="en-GB" sz="2299" u="sng" dirty="0">
                <a:solidFill>
                  <a:srgbClr val="FFFFFF"/>
                </a:solidFill>
                <a:latin typeface="Canva Sans"/>
              </a:rPr>
              <a:t>Precipitation:</a:t>
            </a:r>
            <a:r>
              <a:rPr lang="en-GB" sz="2299" dirty="0">
                <a:solidFill>
                  <a:srgbClr val="FFFFFF"/>
                </a:solidFill>
                <a:latin typeface="Canva Sans"/>
              </a:rPr>
              <a:t> any form of water falling from the sky i.e. rain, snow etc.</a:t>
            </a:r>
          </a:p>
        </p:txBody>
      </p:sp>
      <p:sp>
        <p:nvSpPr>
          <p:cNvPr id="28" name="TextBox 28"/>
          <p:cNvSpPr txBox="1"/>
          <p:nvPr/>
        </p:nvSpPr>
        <p:spPr>
          <a:xfrm>
            <a:off x="13454537" y="5239605"/>
            <a:ext cx="4385529" cy="2174875"/>
          </a:xfrm>
          <a:prstGeom prst="rect">
            <a:avLst/>
          </a:prstGeom>
        </p:spPr>
        <p:txBody>
          <a:bodyPr lIns="0" tIns="0" rIns="0" bIns="0" rtlCol="0" anchor="t">
            <a:spAutoFit/>
          </a:bodyPr>
          <a:lstStyle/>
          <a:p>
            <a:pPr algn="ctr">
              <a:lnSpc>
                <a:spcPts val="3499"/>
              </a:lnSpc>
            </a:pPr>
            <a:r>
              <a:rPr lang="en-US" sz="2499" u="none" strike="noStrike">
                <a:solidFill>
                  <a:srgbClr val="FFFFFF"/>
                </a:solidFill>
                <a:latin typeface="Open Sans 1"/>
              </a:rPr>
              <a:t>Evaporated water vapour condenses into clouds and falls as precipitation far away from where the water was originally evaporated.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554704" y="2751183"/>
            <a:ext cx="4394038" cy="6547649"/>
            <a:chOff x="0" y="0"/>
            <a:chExt cx="3663950" cy="5459730"/>
          </a:xfrm>
        </p:grpSpPr>
        <p:sp>
          <p:nvSpPr>
            <p:cNvPr id="3" name="Freeform 3"/>
            <p:cNvSpPr/>
            <p:nvPr/>
          </p:nvSpPr>
          <p:spPr>
            <a:xfrm>
              <a:off x="31750" y="31750"/>
              <a:ext cx="3600450" cy="5396230"/>
            </a:xfrm>
            <a:custGeom>
              <a:avLst/>
              <a:gdLst/>
              <a:ahLst/>
              <a:cxnLst/>
              <a:rect l="l" t="t" r="r" b="b"/>
              <a:pathLst>
                <a:path w="3600450" h="5396230">
                  <a:moveTo>
                    <a:pt x="3600450" y="5036820"/>
                  </a:moveTo>
                  <a:cubicBezTo>
                    <a:pt x="3600450" y="5236210"/>
                    <a:pt x="3439160" y="5396230"/>
                    <a:pt x="3241040" y="5396230"/>
                  </a:cubicBezTo>
                  <a:lnTo>
                    <a:pt x="359410" y="5396230"/>
                  </a:lnTo>
                  <a:cubicBezTo>
                    <a:pt x="160020" y="5396230"/>
                    <a:pt x="0" y="5234940"/>
                    <a:pt x="0" y="5036820"/>
                  </a:cubicBezTo>
                  <a:lnTo>
                    <a:pt x="0" y="359410"/>
                  </a:lnTo>
                  <a:cubicBezTo>
                    <a:pt x="0" y="160020"/>
                    <a:pt x="161290" y="0"/>
                    <a:pt x="359410" y="0"/>
                  </a:cubicBezTo>
                  <a:lnTo>
                    <a:pt x="3239770" y="0"/>
                  </a:lnTo>
                  <a:cubicBezTo>
                    <a:pt x="3439160" y="0"/>
                    <a:pt x="3599180" y="161290"/>
                    <a:pt x="3599180" y="359410"/>
                  </a:cubicBezTo>
                  <a:lnTo>
                    <a:pt x="3600450" y="5036820"/>
                  </a:lnTo>
                  <a:close/>
                </a:path>
              </a:pathLst>
            </a:custGeom>
            <a:blipFill>
              <a:blip r:embed="rId3"/>
              <a:stretch>
                <a:fillRect l="-49917" r="-4991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0" y="0"/>
              <a:ext cx="3663950" cy="5459730"/>
            </a:xfrm>
            <a:custGeom>
              <a:avLst/>
              <a:gdLst/>
              <a:ahLst/>
              <a:cxnLst/>
              <a:rect l="l" t="t" r="r" b="b"/>
              <a:pathLst>
                <a:path w="3663950" h="5459730">
                  <a:moveTo>
                    <a:pt x="3271520" y="5459730"/>
                  </a:moveTo>
                  <a:lnTo>
                    <a:pt x="391160" y="5459730"/>
                  </a:lnTo>
                  <a:cubicBezTo>
                    <a:pt x="175260" y="5459730"/>
                    <a:pt x="0" y="5284470"/>
                    <a:pt x="0" y="5068570"/>
                  </a:cubicBezTo>
                  <a:lnTo>
                    <a:pt x="0" y="391160"/>
                  </a:lnTo>
                  <a:cubicBezTo>
                    <a:pt x="0" y="175260"/>
                    <a:pt x="175260" y="0"/>
                    <a:pt x="391160" y="0"/>
                  </a:cubicBezTo>
                  <a:lnTo>
                    <a:pt x="3271520" y="0"/>
                  </a:lnTo>
                  <a:cubicBezTo>
                    <a:pt x="3487420" y="0"/>
                    <a:pt x="3662680" y="175260"/>
                    <a:pt x="3662680" y="391160"/>
                  </a:cubicBezTo>
                  <a:lnTo>
                    <a:pt x="3662680" y="5067300"/>
                  </a:lnTo>
                  <a:cubicBezTo>
                    <a:pt x="3663950" y="5284470"/>
                    <a:pt x="3487420" y="5459730"/>
                    <a:pt x="3271520" y="5459730"/>
                  </a:cubicBezTo>
                  <a:close/>
                  <a:moveTo>
                    <a:pt x="391160" y="63500"/>
                  </a:moveTo>
                  <a:cubicBezTo>
                    <a:pt x="210820" y="63500"/>
                    <a:pt x="63500" y="210820"/>
                    <a:pt x="63500" y="391160"/>
                  </a:cubicBezTo>
                  <a:lnTo>
                    <a:pt x="63500" y="5067300"/>
                  </a:lnTo>
                  <a:cubicBezTo>
                    <a:pt x="63500" y="5248910"/>
                    <a:pt x="210820" y="5394960"/>
                    <a:pt x="391160" y="5394960"/>
                  </a:cubicBezTo>
                  <a:lnTo>
                    <a:pt x="3271520" y="5394960"/>
                  </a:lnTo>
                  <a:cubicBezTo>
                    <a:pt x="3453130" y="5394960"/>
                    <a:pt x="3599180" y="5247640"/>
                    <a:pt x="3599180" y="5067300"/>
                  </a:cubicBezTo>
                  <a:lnTo>
                    <a:pt x="3599180" y="391160"/>
                  </a:lnTo>
                  <a:cubicBezTo>
                    <a:pt x="3599180" y="209550"/>
                    <a:pt x="3451860" y="63500"/>
                    <a:pt x="3271520" y="63500"/>
                  </a:cubicBezTo>
                  <a:lnTo>
                    <a:pt x="391160" y="6350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6762171" y="7402682"/>
            <a:ext cx="5625739" cy="2769936"/>
            <a:chOff x="0" y="0"/>
            <a:chExt cx="4100109" cy="2018764"/>
          </a:xfrm>
        </p:grpSpPr>
        <p:sp>
          <p:nvSpPr>
            <p:cNvPr id="6" name="Freeform 6"/>
            <p:cNvSpPr/>
            <p:nvPr/>
          </p:nvSpPr>
          <p:spPr>
            <a:xfrm>
              <a:off x="0" y="0"/>
              <a:ext cx="4100109" cy="2018764"/>
            </a:xfrm>
            <a:custGeom>
              <a:avLst/>
              <a:gdLst/>
              <a:ahLst/>
              <a:cxnLst/>
              <a:rect l="l" t="t" r="r" b="b"/>
              <a:pathLst>
                <a:path w="4100109" h="2018764">
                  <a:moveTo>
                    <a:pt x="42661" y="0"/>
                  </a:moveTo>
                  <a:lnTo>
                    <a:pt x="4057448" y="0"/>
                  </a:lnTo>
                  <a:cubicBezTo>
                    <a:pt x="4081009" y="0"/>
                    <a:pt x="4100109" y="19100"/>
                    <a:pt x="4100109" y="42661"/>
                  </a:cubicBezTo>
                  <a:lnTo>
                    <a:pt x="4100109" y="1976103"/>
                  </a:lnTo>
                  <a:cubicBezTo>
                    <a:pt x="4100109" y="1999664"/>
                    <a:pt x="4081009" y="2018764"/>
                    <a:pt x="4057448" y="2018764"/>
                  </a:cubicBezTo>
                  <a:lnTo>
                    <a:pt x="42661" y="2018764"/>
                  </a:lnTo>
                  <a:cubicBezTo>
                    <a:pt x="19100" y="2018764"/>
                    <a:pt x="0" y="1999664"/>
                    <a:pt x="0" y="1976103"/>
                  </a:cubicBezTo>
                  <a:lnTo>
                    <a:pt x="0" y="42661"/>
                  </a:lnTo>
                  <a:cubicBezTo>
                    <a:pt x="0" y="19100"/>
                    <a:pt x="19100" y="0"/>
                    <a:pt x="42661" y="0"/>
                  </a:cubicBezTo>
                  <a:close/>
                </a:path>
              </a:pathLst>
            </a:custGeom>
            <a:solidFill>
              <a:srgbClr val="FFFFFF"/>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4100109" cy="2056864"/>
            </a:xfrm>
            <a:prstGeom prst="rect">
              <a:avLst/>
            </a:prstGeom>
          </p:spPr>
          <p:txBody>
            <a:bodyPr lIns="50800" tIns="50800" rIns="50800" bIns="50800" rtlCol="0" anchor="ctr"/>
            <a:lstStyle/>
            <a:p>
              <a:pPr marL="0" marR="0" lvl="0" indent="0" algn="ctr" defTabSz="914400" rtl="0" eaLnBrk="1" fontAlgn="auto" latinLnBrk="0" hangingPunct="1">
                <a:lnSpc>
                  <a:spcPts val="314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4351309" y="1059391"/>
            <a:ext cx="10447463" cy="879767"/>
          </a:xfrm>
          <a:prstGeom prst="rect">
            <a:avLst/>
          </a:prstGeom>
        </p:spPr>
        <p:txBody>
          <a:bodyPr lIns="0" tIns="0" rIns="0" bIns="0" rtlCol="0" anchor="t">
            <a:spAutoFit/>
          </a:bodyPr>
          <a:lstStyle/>
          <a:p>
            <a:pPr marL="0" marR="0" lvl="0" indent="0" algn="ctr" defTabSz="914400" rtl="0" eaLnBrk="1" fontAlgn="auto" latinLnBrk="0" hangingPunct="1">
              <a:lnSpc>
                <a:spcPts val="7158"/>
              </a:lnSpc>
              <a:spcBef>
                <a:spcPct val="0"/>
              </a:spcBef>
              <a:spcAft>
                <a:spcPts val="0"/>
              </a:spcAft>
              <a:buClrTx/>
              <a:buSzTx/>
              <a:buFontTx/>
              <a:buNone/>
              <a:tabLst/>
              <a:defRPr/>
            </a:pPr>
            <a:r>
              <a:rPr kumimoji="0" lang="en-US" sz="5113" b="1" i="0" u="none" strike="noStrike" kern="1200" cap="none" spc="0" normalizeH="0" baseline="0" noProof="0">
                <a:ln>
                  <a:noFill/>
                </a:ln>
                <a:solidFill>
                  <a:srgbClr val="F0F9FA"/>
                </a:solidFill>
                <a:effectLst/>
                <a:uLnTx/>
                <a:uFillTx/>
                <a:latin typeface="Canva Sans Bold"/>
                <a:ea typeface="Canva Sans Bold"/>
                <a:cs typeface="Canva Sans Bold"/>
                <a:sym typeface="Canva Sans Bold"/>
              </a:rPr>
              <a:t>Ocean food chains and webs </a:t>
            </a:r>
          </a:p>
        </p:txBody>
      </p:sp>
      <p:sp>
        <p:nvSpPr>
          <p:cNvPr id="9" name="Freeform 9"/>
          <p:cNvSpPr/>
          <p:nvPr/>
        </p:nvSpPr>
        <p:spPr>
          <a:xfrm>
            <a:off x="15109407" y="6880806"/>
            <a:ext cx="2819488" cy="4454648"/>
          </a:xfrm>
          <a:custGeom>
            <a:avLst/>
            <a:gdLst/>
            <a:ahLst/>
            <a:cxnLst/>
            <a:rect l="l" t="t" r="r" b="b"/>
            <a:pathLst>
              <a:path w="2819488" h="4454648">
                <a:moveTo>
                  <a:pt x="0" y="0"/>
                </a:moveTo>
                <a:lnTo>
                  <a:pt x="2819488" y="0"/>
                </a:lnTo>
                <a:lnTo>
                  <a:pt x="2819488" y="4454648"/>
                </a:lnTo>
                <a:lnTo>
                  <a:pt x="0" y="445464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376869" y="5886329"/>
            <a:ext cx="3284926" cy="4898190"/>
          </a:xfrm>
          <a:custGeom>
            <a:avLst/>
            <a:gdLst/>
            <a:ahLst/>
            <a:cxnLst/>
            <a:rect l="l" t="t" r="r" b="b"/>
            <a:pathLst>
              <a:path w="3284926" h="4898190">
                <a:moveTo>
                  <a:pt x="0" y="0"/>
                </a:moveTo>
                <a:lnTo>
                  <a:pt x="3284926" y="0"/>
                </a:lnTo>
                <a:lnTo>
                  <a:pt x="3284926" y="4898189"/>
                </a:lnTo>
                <a:lnTo>
                  <a:pt x="0" y="4898189"/>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p:cNvGrpSpPr>
            <a:grpSpLocks noChangeAspect="1"/>
          </p:cNvGrpSpPr>
          <p:nvPr/>
        </p:nvGrpSpPr>
        <p:grpSpPr>
          <a:xfrm>
            <a:off x="13473760" y="2370949"/>
            <a:ext cx="4250193" cy="6333304"/>
            <a:chOff x="0" y="0"/>
            <a:chExt cx="3663950" cy="5459730"/>
          </a:xfrm>
        </p:grpSpPr>
        <p:sp>
          <p:nvSpPr>
            <p:cNvPr id="12" name="Freeform 12"/>
            <p:cNvSpPr/>
            <p:nvPr/>
          </p:nvSpPr>
          <p:spPr>
            <a:xfrm>
              <a:off x="31750" y="31750"/>
              <a:ext cx="3600450" cy="5396230"/>
            </a:xfrm>
            <a:custGeom>
              <a:avLst/>
              <a:gdLst/>
              <a:ahLst/>
              <a:cxnLst/>
              <a:rect l="l" t="t" r="r" b="b"/>
              <a:pathLst>
                <a:path w="3600450" h="5396230">
                  <a:moveTo>
                    <a:pt x="3600450" y="5036820"/>
                  </a:moveTo>
                  <a:cubicBezTo>
                    <a:pt x="3600450" y="5236210"/>
                    <a:pt x="3439160" y="5396230"/>
                    <a:pt x="3241040" y="5396230"/>
                  </a:cubicBezTo>
                  <a:lnTo>
                    <a:pt x="359410" y="5396230"/>
                  </a:lnTo>
                  <a:cubicBezTo>
                    <a:pt x="160020" y="5396230"/>
                    <a:pt x="0" y="5234940"/>
                    <a:pt x="0" y="5036820"/>
                  </a:cubicBezTo>
                  <a:lnTo>
                    <a:pt x="0" y="359410"/>
                  </a:lnTo>
                  <a:cubicBezTo>
                    <a:pt x="0" y="160020"/>
                    <a:pt x="161290" y="0"/>
                    <a:pt x="359410" y="0"/>
                  </a:cubicBezTo>
                  <a:lnTo>
                    <a:pt x="3239770" y="0"/>
                  </a:lnTo>
                  <a:cubicBezTo>
                    <a:pt x="3439160" y="0"/>
                    <a:pt x="3599180" y="161290"/>
                    <a:pt x="3599180" y="359410"/>
                  </a:cubicBezTo>
                  <a:lnTo>
                    <a:pt x="3600450" y="5036820"/>
                  </a:lnTo>
                  <a:close/>
                </a:path>
              </a:pathLst>
            </a:custGeom>
            <a:blipFill>
              <a:blip r:embed="rId6"/>
              <a:stretch>
                <a:fillRect l="-85902" r="-3884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0" y="0"/>
              <a:ext cx="3663950" cy="5459730"/>
            </a:xfrm>
            <a:custGeom>
              <a:avLst/>
              <a:gdLst/>
              <a:ahLst/>
              <a:cxnLst/>
              <a:rect l="l" t="t" r="r" b="b"/>
              <a:pathLst>
                <a:path w="3663950" h="5459730">
                  <a:moveTo>
                    <a:pt x="3271520" y="5459730"/>
                  </a:moveTo>
                  <a:lnTo>
                    <a:pt x="391160" y="5459730"/>
                  </a:lnTo>
                  <a:cubicBezTo>
                    <a:pt x="175260" y="5459730"/>
                    <a:pt x="0" y="5284470"/>
                    <a:pt x="0" y="5068570"/>
                  </a:cubicBezTo>
                  <a:lnTo>
                    <a:pt x="0" y="391160"/>
                  </a:lnTo>
                  <a:cubicBezTo>
                    <a:pt x="0" y="175260"/>
                    <a:pt x="175260" y="0"/>
                    <a:pt x="391160" y="0"/>
                  </a:cubicBezTo>
                  <a:lnTo>
                    <a:pt x="3271520" y="0"/>
                  </a:lnTo>
                  <a:cubicBezTo>
                    <a:pt x="3487420" y="0"/>
                    <a:pt x="3662680" y="175260"/>
                    <a:pt x="3662680" y="391160"/>
                  </a:cubicBezTo>
                  <a:lnTo>
                    <a:pt x="3662680" y="5067300"/>
                  </a:lnTo>
                  <a:cubicBezTo>
                    <a:pt x="3663950" y="5284470"/>
                    <a:pt x="3487420" y="5459730"/>
                    <a:pt x="3271520" y="5459730"/>
                  </a:cubicBezTo>
                  <a:close/>
                  <a:moveTo>
                    <a:pt x="391160" y="63500"/>
                  </a:moveTo>
                  <a:cubicBezTo>
                    <a:pt x="210820" y="63500"/>
                    <a:pt x="63500" y="210820"/>
                    <a:pt x="63500" y="391160"/>
                  </a:cubicBezTo>
                  <a:lnTo>
                    <a:pt x="63500" y="5067300"/>
                  </a:lnTo>
                  <a:cubicBezTo>
                    <a:pt x="63500" y="5248910"/>
                    <a:pt x="210820" y="5394960"/>
                    <a:pt x="391160" y="5394960"/>
                  </a:cubicBezTo>
                  <a:lnTo>
                    <a:pt x="3271520" y="5394960"/>
                  </a:lnTo>
                  <a:cubicBezTo>
                    <a:pt x="3453130" y="5394960"/>
                    <a:pt x="3599180" y="5247640"/>
                    <a:pt x="3599180" y="5067300"/>
                  </a:cubicBezTo>
                  <a:lnTo>
                    <a:pt x="3599180" y="391160"/>
                  </a:lnTo>
                  <a:cubicBezTo>
                    <a:pt x="3599180" y="209550"/>
                    <a:pt x="3451860" y="63500"/>
                    <a:pt x="3271520" y="63500"/>
                  </a:cubicBezTo>
                  <a:lnTo>
                    <a:pt x="391160" y="6350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6990267" y="7609601"/>
            <a:ext cx="5169548" cy="490755"/>
            <a:chOff x="0" y="0"/>
            <a:chExt cx="3767631" cy="357669"/>
          </a:xfrm>
        </p:grpSpPr>
        <p:sp>
          <p:nvSpPr>
            <p:cNvPr id="15" name="Freeform 15"/>
            <p:cNvSpPr/>
            <p:nvPr/>
          </p:nvSpPr>
          <p:spPr>
            <a:xfrm>
              <a:off x="0" y="0"/>
              <a:ext cx="3767631" cy="357669"/>
            </a:xfrm>
            <a:custGeom>
              <a:avLst/>
              <a:gdLst/>
              <a:ahLst/>
              <a:cxnLst/>
              <a:rect l="l" t="t" r="r" b="b"/>
              <a:pathLst>
                <a:path w="3767631" h="357669">
                  <a:moveTo>
                    <a:pt x="14976" y="0"/>
                  </a:moveTo>
                  <a:lnTo>
                    <a:pt x="3752655" y="0"/>
                  </a:lnTo>
                  <a:cubicBezTo>
                    <a:pt x="3756627" y="0"/>
                    <a:pt x="3760436" y="1578"/>
                    <a:pt x="3763244" y="4386"/>
                  </a:cubicBezTo>
                  <a:cubicBezTo>
                    <a:pt x="3766053" y="7195"/>
                    <a:pt x="3767631" y="11004"/>
                    <a:pt x="3767631" y="14976"/>
                  </a:cubicBezTo>
                  <a:lnTo>
                    <a:pt x="3767631" y="342693"/>
                  </a:lnTo>
                  <a:cubicBezTo>
                    <a:pt x="3767631" y="350964"/>
                    <a:pt x="3760926" y="357669"/>
                    <a:pt x="3752655" y="357669"/>
                  </a:cubicBezTo>
                  <a:lnTo>
                    <a:pt x="14976" y="357669"/>
                  </a:lnTo>
                  <a:cubicBezTo>
                    <a:pt x="11004" y="357669"/>
                    <a:pt x="7195" y="356091"/>
                    <a:pt x="4386" y="353282"/>
                  </a:cubicBezTo>
                  <a:cubicBezTo>
                    <a:pt x="1578" y="350474"/>
                    <a:pt x="0" y="346664"/>
                    <a:pt x="0" y="342693"/>
                  </a:cubicBezTo>
                  <a:lnTo>
                    <a:pt x="0" y="14976"/>
                  </a:lnTo>
                  <a:cubicBezTo>
                    <a:pt x="0" y="11004"/>
                    <a:pt x="1578" y="7195"/>
                    <a:pt x="4386" y="4386"/>
                  </a:cubicBezTo>
                  <a:cubicBezTo>
                    <a:pt x="7195" y="1578"/>
                    <a:pt x="11004" y="0"/>
                    <a:pt x="14976" y="0"/>
                  </a:cubicBezTo>
                  <a:close/>
                </a:path>
              </a:pathLst>
            </a:custGeom>
            <a:solidFill>
              <a:srgbClr val="032D59"/>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47625"/>
              <a:ext cx="3767631" cy="405294"/>
            </a:xfrm>
            <a:prstGeom prst="rect">
              <a:avLst/>
            </a:prstGeom>
          </p:spPr>
          <p:txBody>
            <a:bodyPr lIns="50800" tIns="50800" rIns="50800" bIns="50800" rtlCol="0" anchor="ctr"/>
            <a:lstStyle/>
            <a:p>
              <a:pPr marL="0" marR="0" lvl="0" indent="0" algn="ctr" defTabSz="914400" rtl="0" eaLnBrk="1" fontAlgn="auto" latinLnBrk="0" hangingPunct="1">
                <a:lnSpc>
                  <a:spcPts val="2831"/>
                </a:lnSpc>
                <a:spcBef>
                  <a:spcPts val="0"/>
                </a:spcBef>
                <a:spcAft>
                  <a:spcPts val="0"/>
                </a:spcAft>
                <a:buClrTx/>
                <a:buSzTx/>
                <a:buFontTx/>
                <a:buNone/>
                <a:tabLst/>
                <a:defRPr/>
              </a:pPr>
              <a:r>
                <a:rPr kumimoji="0" lang="en-US" sz="2022" b="1" i="0" u="none" strike="noStrike" kern="1200" cap="none" spc="0" normalizeH="0" baseline="0" noProof="0">
                  <a:ln>
                    <a:noFill/>
                  </a:ln>
                  <a:solidFill>
                    <a:srgbClr val="FFFFFF"/>
                  </a:solidFill>
                  <a:effectLst/>
                  <a:uLnTx/>
                  <a:uFillTx/>
                  <a:latin typeface="Open Sans Bold"/>
                  <a:ea typeface="Open Sans Bold"/>
                  <a:cs typeface="Open Sans Bold"/>
                  <a:sym typeface="Open Sans Bold"/>
                </a:rPr>
                <a:t>TEMPERATE </a:t>
              </a:r>
            </a:p>
          </p:txBody>
        </p:sp>
      </p:grpSp>
      <p:grpSp>
        <p:nvGrpSpPr>
          <p:cNvPr id="17" name="Group 17"/>
          <p:cNvGrpSpPr/>
          <p:nvPr/>
        </p:nvGrpSpPr>
        <p:grpSpPr>
          <a:xfrm>
            <a:off x="13016655" y="2509724"/>
            <a:ext cx="5048586" cy="490755"/>
            <a:chOff x="0" y="0"/>
            <a:chExt cx="3679473" cy="357669"/>
          </a:xfrm>
        </p:grpSpPr>
        <p:sp>
          <p:nvSpPr>
            <p:cNvPr id="18" name="Freeform 18"/>
            <p:cNvSpPr/>
            <p:nvPr/>
          </p:nvSpPr>
          <p:spPr>
            <a:xfrm>
              <a:off x="0" y="0"/>
              <a:ext cx="3679473" cy="357669"/>
            </a:xfrm>
            <a:custGeom>
              <a:avLst/>
              <a:gdLst/>
              <a:ahLst/>
              <a:cxnLst/>
              <a:rect l="l" t="t" r="r" b="b"/>
              <a:pathLst>
                <a:path w="3679473" h="357669">
                  <a:moveTo>
                    <a:pt x="15335" y="0"/>
                  </a:moveTo>
                  <a:lnTo>
                    <a:pt x="3664138" y="0"/>
                  </a:lnTo>
                  <a:cubicBezTo>
                    <a:pt x="3672607" y="0"/>
                    <a:pt x="3679473" y="6866"/>
                    <a:pt x="3679473" y="15335"/>
                  </a:cubicBezTo>
                  <a:lnTo>
                    <a:pt x="3679473" y="342334"/>
                  </a:lnTo>
                  <a:cubicBezTo>
                    <a:pt x="3679473" y="350803"/>
                    <a:pt x="3672607" y="357669"/>
                    <a:pt x="3664138" y="357669"/>
                  </a:cubicBezTo>
                  <a:lnTo>
                    <a:pt x="15335" y="357669"/>
                  </a:lnTo>
                  <a:cubicBezTo>
                    <a:pt x="11268" y="357669"/>
                    <a:pt x="7367" y="356053"/>
                    <a:pt x="4491" y="353177"/>
                  </a:cubicBezTo>
                  <a:cubicBezTo>
                    <a:pt x="1616" y="350301"/>
                    <a:pt x="0" y="346401"/>
                    <a:pt x="0" y="342334"/>
                  </a:cubicBezTo>
                  <a:lnTo>
                    <a:pt x="0" y="15335"/>
                  </a:lnTo>
                  <a:cubicBezTo>
                    <a:pt x="0" y="6866"/>
                    <a:pt x="6866" y="0"/>
                    <a:pt x="15335" y="0"/>
                  </a:cubicBezTo>
                  <a:close/>
                </a:path>
              </a:pathLst>
            </a:custGeom>
            <a:solidFill>
              <a:srgbClr val="032D59"/>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0" y="-47625"/>
              <a:ext cx="3679473" cy="405294"/>
            </a:xfrm>
            <a:prstGeom prst="rect">
              <a:avLst/>
            </a:prstGeom>
          </p:spPr>
          <p:txBody>
            <a:bodyPr lIns="50800" tIns="50800" rIns="50800" bIns="50800" rtlCol="0" anchor="ctr"/>
            <a:lstStyle/>
            <a:p>
              <a:pPr marL="0" marR="0" lvl="0" indent="0" algn="ctr" defTabSz="914400" rtl="0" eaLnBrk="1" fontAlgn="auto" latinLnBrk="0" hangingPunct="1">
                <a:lnSpc>
                  <a:spcPts val="2831"/>
                </a:lnSpc>
                <a:spcBef>
                  <a:spcPts val="0"/>
                </a:spcBef>
                <a:spcAft>
                  <a:spcPts val="0"/>
                </a:spcAft>
                <a:buClrTx/>
                <a:buSzTx/>
                <a:buFontTx/>
                <a:buNone/>
                <a:tabLst/>
                <a:defRPr/>
              </a:pPr>
              <a:r>
                <a:rPr kumimoji="0" lang="en-US" sz="2022" b="1" i="0" u="none" strike="noStrike" kern="1200" cap="none" spc="0" normalizeH="0" baseline="0" noProof="0">
                  <a:ln>
                    <a:noFill/>
                  </a:ln>
                  <a:solidFill>
                    <a:srgbClr val="FFFFFF"/>
                  </a:solidFill>
                  <a:effectLst/>
                  <a:uLnTx/>
                  <a:uFillTx/>
                  <a:latin typeface="Open Sans Bold"/>
                  <a:ea typeface="Open Sans Bold"/>
                  <a:cs typeface="Open Sans Bold"/>
                  <a:sym typeface="Open Sans Bold"/>
                </a:rPr>
                <a:t>POLAR</a:t>
              </a:r>
            </a:p>
          </p:txBody>
        </p:sp>
      </p:grpSp>
      <p:sp>
        <p:nvSpPr>
          <p:cNvPr id="20" name="Freeform 20"/>
          <p:cNvSpPr/>
          <p:nvPr/>
        </p:nvSpPr>
        <p:spPr>
          <a:xfrm>
            <a:off x="-376869" y="1167665"/>
            <a:ext cx="1479338" cy="1542986"/>
          </a:xfrm>
          <a:custGeom>
            <a:avLst/>
            <a:gdLst/>
            <a:ahLst/>
            <a:cxnLst/>
            <a:rect l="l" t="t" r="r" b="b"/>
            <a:pathLst>
              <a:path w="1479338" h="1542986">
                <a:moveTo>
                  <a:pt x="0" y="0"/>
                </a:moveTo>
                <a:lnTo>
                  <a:pt x="1479338" y="0"/>
                </a:lnTo>
                <a:lnTo>
                  <a:pt x="1479338" y="1542986"/>
                </a:lnTo>
                <a:lnTo>
                  <a:pt x="0" y="1542986"/>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1265594" y="504800"/>
            <a:ext cx="795937" cy="830182"/>
          </a:xfrm>
          <a:custGeom>
            <a:avLst/>
            <a:gdLst/>
            <a:ahLst/>
            <a:cxnLst/>
            <a:rect l="l" t="t" r="r" b="b"/>
            <a:pathLst>
              <a:path w="795937" h="830182">
                <a:moveTo>
                  <a:pt x="0" y="0"/>
                </a:moveTo>
                <a:lnTo>
                  <a:pt x="795937" y="0"/>
                </a:lnTo>
                <a:lnTo>
                  <a:pt x="795937" y="830182"/>
                </a:lnTo>
                <a:lnTo>
                  <a:pt x="0" y="83018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1793564" y="-6908155"/>
            <a:ext cx="8345920" cy="8469107"/>
          </a:xfrm>
          <a:custGeom>
            <a:avLst/>
            <a:gdLst/>
            <a:ahLst/>
            <a:cxnLst/>
            <a:rect l="l" t="t" r="r" b="b"/>
            <a:pathLst>
              <a:path w="8345920" h="8469107">
                <a:moveTo>
                  <a:pt x="0" y="0"/>
                </a:moveTo>
                <a:lnTo>
                  <a:pt x="8345919" y="0"/>
                </a:lnTo>
                <a:lnTo>
                  <a:pt x="8345919" y="8469107"/>
                </a:lnTo>
                <a:lnTo>
                  <a:pt x="0" y="8469107"/>
                </a:lnTo>
                <a:lnTo>
                  <a:pt x="0" y="0"/>
                </a:lnTo>
                <a:close/>
              </a:path>
            </a:pathLst>
          </a:custGeom>
          <a:blipFill>
            <a:blip r:embed="rId8">
              <a:alphaModFix amt="23000"/>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6249961" y="156497"/>
            <a:ext cx="3827162" cy="2310649"/>
          </a:xfrm>
          <a:custGeom>
            <a:avLst/>
            <a:gdLst/>
            <a:ahLst/>
            <a:cxnLst/>
            <a:rect l="l" t="t" r="r" b="b"/>
            <a:pathLst>
              <a:path w="3827162" h="2310649">
                <a:moveTo>
                  <a:pt x="0" y="0"/>
                </a:moveTo>
                <a:lnTo>
                  <a:pt x="3827162" y="0"/>
                </a:lnTo>
                <a:lnTo>
                  <a:pt x="3827162" y="2310649"/>
                </a:lnTo>
                <a:lnTo>
                  <a:pt x="0" y="2310649"/>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4" name="Group 24"/>
          <p:cNvGrpSpPr>
            <a:grpSpLocks noChangeAspect="1"/>
          </p:cNvGrpSpPr>
          <p:nvPr/>
        </p:nvGrpSpPr>
        <p:grpSpPr>
          <a:xfrm>
            <a:off x="1806158" y="2679900"/>
            <a:ext cx="4394038" cy="6547649"/>
            <a:chOff x="0" y="0"/>
            <a:chExt cx="3663950" cy="5459730"/>
          </a:xfrm>
        </p:grpSpPr>
        <p:sp>
          <p:nvSpPr>
            <p:cNvPr id="25" name="Freeform 25"/>
            <p:cNvSpPr/>
            <p:nvPr/>
          </p:nvSpPr>
          <p:spPr>
            <a:xfrm>
              <a:off x="31750" y="31750"/>
              <a:ext cx="3600450" cy="5396230"/>
            </a:xfrm>
            <a:custGeom>
              <a:avLst/>
              <a:gdLst/>
              <a:ahLst/>
              <a:cxnLst/>
              <a:rect l="l" t="t" r="r" b="b"/>
              <a:pathLst>
                <a:path w="3600450" h="5396230">
                  <a:moveTo>
                    <a:pt x="3600450" y="5036820"/>
                  </a:moveTo>
                  <a:cubicBezTo>
                    <a:pt x="3600450" y="5236210"/>
                    <a:pt x="3439160" y="5396230"/>
                    <a:pt x="3241040" y="5396230"/>
                  </a:cubicBezTo>
                  <a:lnTo>
                    <a:pt x="359410" y="5396230"/>
                  </a:lnTo>
                  <a:cubicBezTo>
                    <a:pt x="160020" y="5396230"/>
                    <a:pt x="0" y="5234940"/>
                    <a:pt x="0" y="5036820"/>
                  </a:cubicBezTo>
                  <a:lnTo>
                    <a:pt x="0" y="359410"/>
                  </a:lnTo>
                  <a:cubicBezTo>
                    <a:pt x="0" y="160020"/>
                    <a:pt x="161290" y="0"/>
                    <a:pt x="359410" y="0"/>
                  </a:cubicBezTo>
                  <a:lnTo>
                    <a:pt x="3239770" y="0"/>
                  </a:lnTo>
                  <a:cubicBezTo>
                    <a:pt x="3439160" y="0"/>
                    <a:pt x="3599180" y="161290"/>
                    <a:pt x="3599180" y="359410"/>
                  </a:cubicBezTo>
                  <a:lnTo>
                    <a:pt x="3600450" y="5036820"/>
                  </a:lnTo>
                  <a:close/>
                </a:path>
              </a:pathLst>
            </a:custGeom>
            <a:blipFill>
              <a:blip r:embed="rId11"/>
              <a:stretch>
                <a:fillRect l="-49917" r="-4991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0" y="0"/>
              <a:ext cx="3663950" cy="5459730"/>
            </a:xfrm>
            <a:custGeom>
              <a:avLst/>
              <a:gdLst/>
              <a:ahLst/>
              <a:cxnLst/>
              <a:rect l="l" t="t" r="r" b="b"/>
              <a:pathLst>
                <a:path w="3663950" h="5459730">
                  <a:moveTo>
                    <a:pt x="3271520" y="5459730"/>
                  </a:moveTo>
                  <a:lnTo>
                    <a:pt x="391160" y="5459730"/>
                  </a:lnTo>
                  <a:cubicBezTo>
                    <a:pt x="175260" y="5459730"/>
                    <a:pt x="0" y="5284470"/>
                    <a:pt x="0" y="5068570"/>
                  </a:cubicBezTo>
                  <a:lnTo>
                    <a:pt x="0" y="391160"/>
                  </a:lnTo>
                  <a:cubicBezTo>
                    <a:pt x="0" y="175260"/>
                    <a:pt x="175260" y="0"/>
                    <a:pt x="391160" y="0"/>
                  </a:cubicBezTo>
                  <a:lnTo>
                    <a:pt x="3271520" y="0"/>
                  </a:lnTo>
                  <a:cubicBezTo>
                    <a:pt x="3487420" y="0"/>
                    <a:pt x="3662680" y="175260"/>
                    <a:pt x="3662680" y="391160"/>
                  </a:cubicBezTo>
                  <a:lnTo>
                    <a:pt x="3662680" y="5067300"/>
                  </a:lnTo>
                  <a:cubicBezTo>
                    <a:pt x="3663950" y="5284470"/>
                    <a:pt x="3487420" y="5459730"/>
                    <a:pt x="3271520" y="5459730"/>
                  </a:cubicBezTo>
                  <a:close/>
                  <a:moveTo>
                    <a:pt x="391160" y="63500"/>
                  </a:moveTo>
                  <a:cubicBezTo>
                    <a:pt x="210820" y="63500"/>
                    <a:pt x="63500" y="210820"/>
                    <a:pt x="63500" y="391160"/>
                  </a:cubicBezTo>
                  <a:lnTo>
                    <a:pt x="63500" y="5067300"/>
                  </a:lnTo>
                  <a:cubicBezTo>
                    <a:pt x="63500" y="5248910"/>
                    <a:pt x="210820" y="5394960"/>
                    <a:pt x="391160" y="5394960"/>
                  </a:cubicBezTo>
                  <a:lnTo>
                    <a:pt x="3271520" y="5394960"/>
                  </a:lnTo>
                  <a:cubicBezTo>
                    <a:pt x="3453130" y="5394960"/>
                    <a:pt x="3599180" y="5247640"/>
                    <a:pt x="3599180" y="5067300"/>
                  </a:cubicBezTo>
                  <a:lnTo>
                    <a:pt x="3599180" y="391160"/>
                  </a:lnTo>
                  <a:cubicBezTo>
                    <a:pt x="3599180" y="209550"/>
                    <a:pt x="3451860" y="63500"/>
                    <a:pt x="3271520" y="63500"/>
                  </a:cubicBezTo>
                  <a:lnTo>
                    <a:pt x="391160" y="6350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27"/>
          <p:cNvGrpSpPr/>
          <p:nvPr/>
        </p:nvGrpSpPr>
        <p:grpSpPr>
          <a:xfrm>
            <a:off x="1265594" y="2225687"/>
            <a:ext cx="5625739" cy="2769936"/>
            <a:chOff x="0" y="0"/>
            <a:chExt cx="4100109" cy="2018764"/>
          </a:xfrm>
        </p:grpSpPr>
        <p:sp>
          <p:nvSpPr>
            <p:cNvPr id="28" name="Freeform 28"/>
            <p:cNvSpPr/>
            <p:nvPr/>
          </p:nvSpPr>
          <p:spPr>
            <a:xfrm>
              <a:off x="0" y="0"/>
              <a:ext cx="4100109" cy="2018764"/>
            </a:xfrm>
            <a:custGeom>
              <a:avLst/>
              <a:gdLst/>
              <a:ahLst/>
              <a:cxnLst/>
              <a:rect l="l" t="t" r="r" b="b"/>
              <a:pathLst>
                <a:path w="4100109" h="2018764">
                  <a:moveTo>
                    <a:pt x="42661" y="0"/>
                  </a:moveTo>
                  <a:lnTo>
                    <a:pt x="4057448" y="0"/>
                  </a:lnTo>
                  <a:cubicBezTo>
                    <a:pt x="4081009" y="0"/>
                    <a:pt x="4100109" y="19100"/>
                    <a:pt x="4100109" y="42661"/>
                  </a:cubicBezTo>
                  <a:lnTo>
                    <a:pt x="4100109" y="1976103"/>
                  </a:lnTo>
                  <a:cubicBezTo>
                    <a:pt x="4100109" y="1999664"/>
                    <a:pt x="4081009" y="2018764"/>
                    <a:pt x="4057448" y="2018764"/>
                  </a:cubicBezTo>
                  <a:lnTo>
                    <a:pt x="42661" y="2018764"/>
                  </a:lnTo>
                  <a:cubicBezTo>
                    <a:pt x="19100" y="2018764"/>
                    <a:pt x="0" y="1999664"/>
                    <a:pt x="0" y="1976103"/>
                  </a:cubicBezTo>
                  <a:lnTo>
                    <a:pt x="0" y="42661"/>
                  </a:lnTo>
                  <a:cubicBezTo>
                    <a:pt x="0" y="19100"/>
                    <a:pt x="19100" y="0"/>
                    <a:pt x="42661" y="0"/>
                  </a:cubicBezTo>
                  <a:close/>
                </a:path>
              </a:pathLst>
            </a:custGeom>
            <a:solidFill>
              <a:srgbClr val="FFFFFF"/>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29"/>
            <p:cNvSpPr txBox="1"/>
            <p:nvPr/>
          </p:nvSpPr>
          <p:spPr>
            <a:xfrm>
              <a:off x="0" y="-38100"/>
              <a:ext cx="4100109" cy="2056864"/>
            </a:xfrm>
            <a:prstGeom prst="rect">
              <a:avLst/>
            </a:prstGeom>
          </p:spPr>
          <p:txBody>
            <a:bodyPr lIns="50800" tIns="50800" rIns="50800" bIns="50800" rtlCol="0" anchor="ctr"/>
            <a:lstStyle/>
            <a:p>
              <a:pPr marL="0" marR="0" lvl="0" indent="0" algn="ctr" defTabSz="914400" rtl="0" eaLnBrk="1" fontAlgn="auto" latinLnBrk="0" hangingPunct="1">
                <a:lnSpc>
                  <a:spcPts val="314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 name="Group 30"/>
          <p:cNvGrpSpPr/>
          <p:nvPr/>
        </p:nvGrpSpPr>
        <p:grpSpPr>
          <a:xfrm>
            <a:off x="1493690" y="2434522"/>
            <a:ext cx="5169548" cy="490755"/>
            <a:chOff x="0" y="0"/>
            <a:chExt cx="3767631" cy="357669"/>
          </a:xfrm>
        </p:grpSpPr>
        <p:sp>
          <p:nvSpPr>
            <p:cNvPr id="31" name="Freeform 31"/>
            <p:cNvSpPr/>
            <p:nvPr/>
          </p:nvSpPr>
          <p:spPr>
            <a:xfrm>
              <a:off x="0" y="0"/>
              <a:ext cx="3767631" cy="357669"/>
            </a:xfrm>
            <a:custGeom>
              <a:avLst/>
              <a:gdLst/>
              <a:ahLst/>
              <a:cxnLst/>
              <a:rect l="l" t="t" r="r" b="b"/>
              <a:pathLst>
                <a:path w="3767631" h="357669">
                  <a:moveTo>
                    <a:pt x="14976" y="0"/>
                  </a:moveTo>
                  <a:lnTo>
                    <a:pt x="3752655" y="0"/>
                  </a:lnTo>
                  <a:cubicBezTo>
                    <a:pt x="3756627" y="0"/>
                    <a:pt x="3760436" y="1578"/>
                    <a:pt x="3763244" y="4386"/>
                  </a:cubicBezTo>
                  <a:cubicBezTo>
                    <a:pt x="3766053" y="7195"/>
                    <a:pt x="3767631" y="11004"/>
                    <a:pt x="3767631" y="14976"/>
                  </a:cubicBezTo>
                  <a:lnTo>
                    <a:pt x="3767631" y="342693"/>
                  </a:lnTo>
                  <a:cubicBezTo>
                    <a:pt x="3767631" y="350964"/>
                    <a:pt x="3760926" y="357669"/>
                    <a:pt x="3752655" y="357669"/>
                  </a:cubicBezTo>
                  <a:lnTo>
                    <a:pt x="14976" y="357669"/>
                  </a:lnTo>
                  <a:cubicBezTo>
                    <a:pt x="11004" y="357669"/>
                    <a:pt x="7195" y="356091"/>
                    <a:pt x="4386" y="353282"/>
                  </a:cubicBezTo>
                  <a:cubicBezTo>
                    <a:pt x="1578" y="350474"/>
                    <a:pt x="0" y="346664"/>
                    <a:pt x="0" y="342693"/>
                  </a:cubicBezTo>
                  <a:lnTo>
                    <a:pt x="0" y="14976"/>
                  </a:lnTo>
                  <a:cubicBezTo>
                    <a:pt x="0" y="11004"/>
                    <a:pt x="1578" y="7195"/>
                    <a:pt x="4386" y="4386"/>
                  </a:cubicBezTo>
                  <a:cubicBezTo>
                    <a:pt x="7195" y="1578"/>
                    <a:pt x="11004" y="0"/>
                    <a:pt x="14976" y="0"/>
                  </a:cubicBezTo>
                  <a:close/>
                </a:path>
              </a:pathLst>
            </a:custGeom>
            <a:solidFill>
              <a:srgbClr val="032D59"/>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32"/>
            <p:cNvSpPr txBox="1"/>
            <p:nvPr/>
          </p:nvSpPr>
          <p:spPr>
            <a:xfrm>
              <a:off x="0" y="-47625"/>
              <a:ext cx="3767631" cy="405294"/>
            </a:xfrm>
            <a:prstGeom prst="rect">
              <a:avLst/>
            </a:prstGeom>
          </p:spPr>
          <p:txBody>
            <a:bodyPr lIns="50800" tIns="50800" rIns="50800" bIns="50800" rtlCol="0" anchor="ctr"/>
            <a:lstStyle/>
            <a:p>
              <a:pPr marL="0" marR="0" lvl="0" indent="0" algn="ctr" defTabSz="914400" rtl="0" eaLnBrk="1" fontAlgn="auto" latinLnBrk="0" hangingPunct="1">
                <a:lnSpc>
                  <a:spcPts val="2831"/>
                </a:lnSpc>
                <a:spcBef>
                  <a:spcPts val="0"/>
                </a:spcBef>
                <a:spcAft>
                  <a:spcPts val="0"/>
                </a:spcAft>
                <a:buClrTx/>
                <a:buSzTx/>
                <a:buFontTx/>
                <a:buNone/>
                <a:tabLst/>
                <a:defRPr/>
              </a:pPr>
              <a:r>
                <a:rPr kumimoji="0" lang="en-US" sz="2022" b="1" i="0" u="none" strike="noStrike" kern="1200" cap="none" spc="0" normalizeH="0" baseline="0" noProof="0">
                  <a:ln>
                    <a:noFill/>
                  </a:ln>
                  <a:solidFill>
                    <a:srgbClr val="FFFFFF"/>
                  </a:solidFill>
                  <a:effectLst/>
                  <a:uLnTx/>
                  <a:uFillTx/>
                  <a:latin typeface="Open Sans Bold"/>
                  <a:ea typeface="Open Sans Bold"/>
                  <a:cs typeface="Open Sans Bold"/>
                  <a:sym typeface="Open Sans Bold"/>
                </a:rPr>
                <a:t>TROPICAL</a:t>
              </a:r>
            </a:p>
          </p:txBody>
        </p:sp>
      </p:grpSp>
      <p:sp>
        <p:nvSpPr>
          <p:cNvPr id="33" name="TextBox 33"/>
          <p:cNvSpPr txBox="1"/>
          <p:nvPr/>
        </p:nvSpPr>
        <p:spPr>
          <a:xfrm>
            <a:off x="13179530" y="3088763"/>
            <a:ext cx="4722838" cy="1405955"/>
          </a:xfrm>
          <a:prstGeom prst="rect">
            <a:avLst/>
          </a:prstGeom>
        </p:spPr>
        <p:txBody>
          <a:bodyPr lIns="0" tIns="0" rIns="0" bIns="0" rtlCol="0" anchor="t">
            <a:spAutoFit/>
          </a:bodyPr>
          <a:lstStyle/>
          <a:p>
            <a:pPr marL="0" marR="0" lvl="0" indent="0" algn="ctr" defTabSz="914400" rtl="0" eaLnBrk="1" fontAlgn="auto" latinLnBrk="0" hangingPunct="1">
              <a:lnSpc>
                <a:spcPts val="2831"/>
              </a:lnSpc>
              <a:spcBef>
                <a:spcPts val="0"/>
              </a:spcBef>
              <a:spcAft>
                <a:spcPts val="0"/>
              </a:spcAft>
              <a:buClrTx/>
              <a:buSzTx/>
              <a:buFontTx/>
              <a:buNone/>
              <a:tabLst/>
              <a:defRPr/>
            </a:pPr>
            <a:r>
              <a:rPr kumimoji="0" lang="en-US" sz="2022" b="0" i="0" u="none" strike="noStrike" kern="1200" cap="none" spc="0" normalizeH="0" baseline="0" noProof="0">
                <a:ln>
                  <a:noFill/>
                </a:ln>
                <a:solidFill>
                  <a:srgbClr val="032D59"/>
                </a:solidFill>
                <a:effectLst/>
                <a:uLnTx/>
                <a:uFillTx/>
                <a:latin typeface="Open Sans"/>
                <a:ea typeface="Open Sans"/>
                <a:cs typeface="Open Sans"/>
                <a:sym typeface="Open Sans"/>
              </a:rPr>
              <a:t>Located in the far north and south of the Earth’s hemispheres it is where warm ocean current from the Tropics cool and return to the Equator. </a:t>
            </a:r>
          </a:p>
        </p:txBody>
      </p:sp>
      <p:sp>
        <p:nvSpPr>
          <p:cNvPr id="34" name="Freeform 34"/>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5"/>
          <p:cNvSpPr/>
          <p:nvPr/>
        </p:nvSpPr>
        <p:spPr>
          <a:xfrm>
            <a:off x="15966523" y="8852766"/>
            <a:ext cx="1876247" cy="1329825"/>
          </a:xfrm>
          <a:custGeom>
            <a:avLst/>
            <a:gdLst/>
            <a:ahLst/>
            <a:cxnLst/>
            <a:rect l="l" t="t" r="r" b="b"/>
            <a:pathLst>
              <a:path w="1876247" h="1329825">
                <a:moveTo>
                  <a:pt x="0" y="0"/>
                </a:moveTo>
                <a:lnTo>
                  <a:pt x="1876248" y="0"/>
                </a:lnTo>
                <a:lnTo>
                  <a:pt x="1876248" y="1329824"/>
                </a:lnTo>
                <a:lnTo>
                  <a:pt x="0" y="1329824"/>
                </a:lnTo>
                <a:lnTo>
                  <a:pt x="0" y="0"/>
                </a:lnTo>
                <a:close/>
              </a:path>
            </a:pathLst>
          </a:custGeom>
          <a:blipFill>
            <a:blip r:embed="rId1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6" name="Group 36"/>
          <p:cNvGrpSpPr/>
          <p:nvPr/>
        </p:nvGrpSpPr>
        <p:grpSpPr>
          <a:xfrm>
            <a:off x="12723539" y="2191018"/>
            <a:ext cx="5494103" cy="2839275"/>
            <a:chOff x="0" y="0"/>
            <a:chExt cx="4004171" cy="2069299"/>
          </a:xfrm>
        </p:grpSpPr>
        <p:sp>
          <p:nvSpPr>
            <p:cNvPr id="37" name="Freeform 37"/>
            <p:cNvSpPr/>
            <p:nvPr/>
          </p:nvSpPr>
          <p:spPr>
            <a:xfrm>
              <a:off x="0" y="0"/>
              <a:ext cx="4004171" cy="2069299"/>
            </a:xfrm>
            <a:custGeom>
              <a:avLst/>
              <a:gdLst/>
              <a:ahLst/>
              <a:cxnLst/>
              <a:rect l="l" t="t" r="r" b="b"/>
              <a:pathLst>
                <a:path w="4004171" h="2069299">
                  <a:moveTo>
                    <a:pt x="43683" y="0"/>
                  </a:moveTo>
                  <a:lnTo>
                    <a:pt x="3960488" y="0"/>
                  </a:lnTo>
                  <a:cubicBezTo>
                    <a:pt x="3984613" y="0"/>
                    <a:pt x="4004171" y="19558"/>
                    <a:pt x="4004171" y="43683"/>
                  </a:cubicBezTo>
                  <a:lnTo>
                    <a:pt x="4004171" y="2025616"/>
                  </a:lnTo>
                  <a:cubicBezTo>
                    <a:pt x="4004171" y="2037202"/>
                    <a:pt x="3999568" y="2048313"/>
                    <a:pt x="3991376" y="2056505"/>
                  </a:cubicBezTo>
                  <a:cubicBezTo>
                    <a:pt x="3983184" y="2064697"/>
                    <a:pt x="3972073" y="2069299"/>
                    <a:pt x="3960488" y="2069299"/>
                  </a:cubicBezTo>
                  <a:lnTo>
                    <a:pt x="43683" y="2069299"/>
                  </a:lnTo>
                  <a:cubicBezTo>
                    <a:pt x="32098" y="2069299"/>
                    <a:pt x="20987" y="2064697"/>
                    <a:pt x="12794" y="2056505"/>
                  </a:cubicBezTo>
                  <a:cubicBezTo>
                    <a:pt x="4602" y="2048313"/>
                    <a:pt x="0" y="2037202"/>
                    <a:pt x="0" y="2025616"/>
                  </a:cubicBezTo>
                  <a:lnTo>
                    <a:pt x="0" y="43683"/>
                  </a:lnTo>
                  <a:cubicBezTo>
                    <a:pt x="0" y="32098"/>
                    <a:pt x="4602" y="20987"/>
                    <a:pt x="12794" y="12794"/>
                  </a:cubicBezTo>
                  <a:cubicBezTo>
                    <a:pt x="20987" y="4602"/>
                    <a:pt x="32098" y="0"/>
                    <a:pt x="43683" y="0"/>
                  </a:cubicBezTo>
                  <a:close/>
                </a:path>
              </a:pathLst>
            </a:custGeom>
            <a:solidFill>
              <a:srgbClr val="FFFFFF"/>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TextBox 38"/>
            <p:cNvSpPr txBox="1"/>
            <p:nvPr/>
          </p:nvSpPr>
          <p:spPr>
            <a:xfrm>
              <a:off x="0" y="-38100"/>
              <a:ext cx="4004171" cy="2107399"/>
            </a:xfrm>
            <a:prstGeom prst="rect">
              <a:avLst/>
            </a:prstGeom>
          </p:spPr>
          <p:txBody>
            <a:bodyPr lIns="50800" tIns="50800" rIns="50800" bIns="50800" rtlCol="0" anchor="ctr"/>
            <a:lstStyle/>
            <a:p>
              <a:pPr marL="0" marR="0" lvl="0" indent="0" algn="ctr" defTabSz="914400" rtl="0" eaLnBrk="1" fontAlgn="auto" latinLnBrk="0" hangingPunct="1">
                <a:lnSpc>
                  <a:spcPts val="314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 name="Group 39"/>
          <p:cNvGrpSpPr/>
          <p:nvPr/>
        </p:nvGrpSpPr>
        <p:grpSpPr>
          <a:xfrm>
            <a:off x="12996491" y="2612504"/>
            <a:ext cx="5048586" cy="490755"/>
            <a:chOff x="0" y="0"/>
            <a:chExt cx="3679473" cy="357669"/>
          </a:xfrm>
        </p:grpSpPr>
        <p:sp>
          <p:nvSpPr>
            <p:cNvPr id="40" name="Freeform 40"/>
            <p:cNvSpPr/>
            <p:nvPr/>
          </p:nvSpPr>
          <p:spPr>
            <a:xfrm>
              <a:off x="0" y="0"/>
              <a:ext cx="3679473" cy="357669"/>
            </a:xfrm>
            <a:custGeom>
              <a:avLst/>
              <a:gdLst/>
              <a:ahLst/>
              <a:cxnLst/>
              <a:rect l="l" t="t" r="r" b="b"/>
              <a:pathLst>
                <a:path w="3679473" h="357669">
                  <a:moveTo>
                    <a:pt x="15335" y="0"/>
                  </a:moveTo>
                  <a:lnTo>
                    <a:pt x="3664138" y="0"/>
                  </a:lnTo>
                  <a:cubicBezTo>
                    <a:pt x="3672607" y="0"/>
                    <a:pt x="3679473" y="6866"/>
                    <a:pt x="3679473" y="15335"/>
                  </a:cubicBezTo>
                  <a:lnTo>
                    <a:pt x="3679473" y="342334"/>
                  </a:lnTo>
                  <a:cubicBezTo>
                    <a:pt x="3679473" y="350803"/>
                    <a:pt x="3672607" y="357669"/>
                    <a:pt x="3664138" y="357669"/>
                  </a:cubicBezTo>
                  <a:lnTo>
                    <a:pt x="15335" y="357669"/>
                  </a:lnTo>
                  <a:cubicBezTo>
                    <a:pt x="11268" y="357669"/>
                    <a:pt x="7367" y="356053"/>
                    <a:pt x="4491" y="353177"/>
                  </a:cubicBezTo>
                  <a:cubicBezTo>
                    <a:pt x="1616" y="350301"/>
                    <a:pt x="0" y="346401"/>
                    <a:pt x="0" y="342334"/>
                  </a:cubicBezTo>
                  <a:lnTo>
                    <a:pt x="0" y="15335"/>
                  </a:lnTo>
                  <a:cubicBezTo>
                    <a:pt x="0" y="6866"/>
                    <a:pt x="6866" y="0"/>
                    <a:pt x="15335" y="0"/>
                  </a:cubicBezTo>
                  <a:close/>
                </a:path>
              </a:pathLst>
            </a:custGeom>
            <a:solidFill>
              <a:srgbClr val="032D59"/>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TextBox 41"/>
            <p:cNvSpPr txBox="1"/>
            <p:nvPr/>
          </p:nvSpPr>
          <p:spPr>
            <a:xfrm>
              <a:off x="0" y="-47625"/>
              <a:ext cx="3679473" cy="405294"/>
            </a:xfrm>
            <a:prstGeom prst="rect">
              <a:avLst/>
            </a:prstGeom>
          </p:spPr>
          <p:txBody>
            <a:bodyPr lIns="50800" tIns="50800" rIns="50800" bIns="50800" rtlCol="0" anchor="ctr"/>
            <a:lstStyle/>
            <a:p>
              <a:pPr marL="0" marR="0" lvl="0" indent="0" algn="ctr" defTabSz="914400" rtl="0" eaLnBrk="1" fontAlgn="auto" latinLnBrk="0" hangingPunct="1">
                <a:lnSpc>
                  <a:spcPts val="2831"/>
                </a:lnSpc>
                <a:spcBef>
                  <a:spcPts val="0"/>
                </a:spcBef>
                <a:spcAft>
                  <a:spcPts val="0"/>
                </a:spcAft>
                <a:buClrTx/>
                <a:buSzTx/>
                <a:buFontTx/>
                <a:buNone/>
                <a:tabLst/>
                <a:defRPr/>
              </a:pPr>
              <a:r>
                <a:rPr kumimoji="0" lang="en-US" sz="2022" b="1" i="0" u="none" strike="noStrike" kern="1200" cap="none" spc="0" normalizeH="0" baseline="0" noProof="0">
                  <a:ln>
                    <a:noFill/>
                  </a:ln>
                  <a:solidFill>
                    <a:srgbClr val="FFFFFF"/>
                  </a:solidFill>
                  <a:effectLst/>
                  <a:uLnTx/>
                  <a:uFillTx/>
                  <a:latin typeface="Open Sans Bold"/>
                  <a:ea typeface="Open Sans Bold"/>
                  <a:cs typeface="Open Sans Bold"/>
                  <a:sym typeface="Open Sans Bold"/>
                </a:rPr>
                <a:t>POLAR</a:t>
              </a:r>
            </a:p>
          </p:txBody>
        </p:sp>
      </p:grpSp>
      <p:sp>
        <p:nvSpPr>
          <p:cNvPr id="42" name="TextBox 42"/>
          <p:cNvSpPr txBox="1"/>
          <p:nvPr/>
        </p:nvSpPr>
        <p:spPr>
          <a:xfrm>
            <a:off x="7186902" y="8164123"/>
            <a:ext cx="4776276" cy="1758380"/>
          </a:xfrm>
          <a:prstGeom prst="rect">
            <a:avLst/>
          </a:prstGeom>
        </p:spPr>
        <p:txBody>
          <a:bodyPr lIns="0" tIns="0" rIns="0" bIns="0" rtlCol="0" anchor="t">
            <a:spAutoFit/>
          </a:bodyPr>
          <a:lstStyle/>
          <a:p>
            <a:pPr marL="0" marR="0" lvl="0" indent="0" algn="ctr" defTabSz="914400" rtl="0" eaLnBrk="1" fontAlgn="auto" latinLnBrk="0" hangingPunct="1">
              <a:lnSpc>
                <a:spcPts val="2831"/>
              </a:lnSpc>
              <a:spcBef>
                <a:spcPts val="0"/>
              </a:spcBef>
              <a:spcAft>
                <a:spcPts val="0"/>
              </a:spcAft>
              <a:buClrTx/>
              <a:buSzTx/>
              <a:buFontTx/>
              <a:buNone/>
              <a:tabLst/>
              <a:defRPr/>
            </a:pPr>
            <a:r>
              <a:rPr kumimoji="0" lang="en-US" sz="2022" b="0" i="0" u="none" strike="noStrike" kern="1200" cap="none" spc="0" normalizeH="0" baseline="0" noProof="0" dirty="0">
                <a:ln>
                  <a:noFill/>
                </a:ln>
                <a:solidFill>
                  <a:srgbClr val="032D59"/>
                </a:solidFill>
                <a:effectLst/>
                <a:uLnTx/>
                <a:uFillTx/>
                <a:latin typeface="Open Sans"/>
                <a:ea typeface="Open Sans"/>
                <a:cs typeface="Open Sans"/>
                <a:sym typeface="Open Sans"/>
              </a:rPr>
              <a:t>These can be found between the topics and the polar regions. This is where warm water from the Tropics passes through to the Poles and cold polar water moves to the Equator. </a:t>
            </a:r>
          </a:p>
        </p:txBody>
      </p:sp>
      <p:sp>
        <p:nvSpPr>
          <p:cNvPr id="43" name="TextBox 43"/>
          <p:cNvSpPr txBox="1"/>
          <p:nvPr/>
        </p:nvSpPr>
        <p:spPr>
          <a:xfrm>
            <a:off x="1690326" y="2981429"/>
            <a:ext cx="4776276" cy="1758380"/>
          </a:xfrm>
          <a:prstGeom prst="rect">
            <a:avLst/>
          </a:prstGeom>
        </p:spPr>
        <p:txBody>
          <a:bodyPr lIns="0" tIns="0" rIns="0" bIns="0" rtlCol="0" anchor="t">
            <a:spAutoFit/>
          </a:bodyPr>
          <a:lstStyle/>
          <a:p>
            <a:pPr marL="0" marR="0" lvl="0" indent="0" algn="ctr" defTabSz="914400" rtl="0" eaLnBrk="1" fontAlgn="auto" latinLnBrk="0" hangingPunct="1">
              <a:lnSpc>
                <a:spcPts val="2831"/>
              </a:lnSpc>
              <a:spcBef>
                <a:spcPts val="0"/>
              </a:spcBef>
              <a:spcAft>
                <a:spcPts val="0"/>
              </a:spcAft>
              <a:buClrTx/>
              <a:buSzTx/>
              <a:buFontTx/>
              <a:buNone/>
              <a:tabLst/>
              <a:defRPr/>
            </a:pPr>
            <a:r>
              <a:rPr kumimoji="0" lang="en-US" sz="2022" b="0" i="0" u="none" strike="noStrike" kern="1200" cap="none" spc="0" normalizeH="0" baseline="0" noProof="0" dirty="0">
                <a:ln>
                  <a:noFill/>
                </a:ln>
                <a:solidFill>
                  <a:srgbClr val="032D59"/>
                </a:solidFill>
                <a:effectLst/>
                <a:uLnTx/>
                <a:uFillTx/>
                <a:latin typeface="Open Sans"/>
                <a:ea typeface="Open Sans"/>
                <a:cs typeface="Open Sans"/>
                <a:sym typeface="Open Sans"/>
              </a:rPr>
              <a:t>These re found between the Topic of Cancer and the Tropic of Capricorn, Their waters are warm, and it would be where you find Coral reefs. These reefs are home to  25% of all marine fish. </a:t>
            </a:r>
          </a:p>
        </p:txBody>
      </p:sp>
      <p:sp>
        <p:nvSpPr>
          <p:cNvPr id="44" name="TextBox 44"/>
          <p:cNvSpPr txBox="1"/>
          <p:nvPr/>
        </p:nvSpPr>
        <p:spPr>
          <a:xfrm>
            <a:off x="13233160" y="3157642"/>
            <a:ext cx="4722838" cy="1405955"/>
          </a:xfrm>
          <a:prstGeom prst="rect">
            <a:avLst/>
          </a:prstGeom>
        </p:spPr>
        <p:txBody>
          <a:bodyPr lIns="0" tIns="0" rIns="0" bIns="0" rtlCol="0" anchor="t">
            <a:spAutoFit/>
          </a:bodyPr>
          <a:lstStyle/>
          <a:p>
            <a:pPr marL="0" marR="0" lvl="0" indent="0" algn="ctr" defTabSz="914400" rtl="0" eaLnBrk="1" fontAlgn="auto" latinLnBrk="0" hangingPunct="1">
              <a:lnSpc>
                <a:spcPts val="2831"/>
              </a:lnSpc>
              <a:spcBef>
                <a:spcPts val="0"/>
              </a:spcBef>
              <a:spcAft>
                <a:spcPts val="0"/>
              </a:spcAft>
              <a:buClrTx/>
              <a:buSzTx/>
              <a:buFontTx/>
              <a:buNone/>
              <a:tabLst/>
              <a:defRPr/>
            </a:pPr>
            <a:r>
              <a:rPr kumimoji="0" lang="en-US" sz="2022" b="0" i="0" u="none" strike="noStrike" kern="1200" cap="none" spc="0" normalizeH="0" baseline="0" noProof="0">
                <a:ln>
                  <a:noFill/>
                </a:ln>
                <a:solidFill>
                  <a:srgbClr val="032D59"/>
                </a:solidFill>
                <a:effectLst/>
                <a:uLnTx/>
                <a:uFillTx/>
                <a:latin typeface="Open Sans"/>
                <a:ea typeface="Open Sans"/>
                <a:cs typeface="Open Sans"/>
                <a:sym typeface="Open Sans"/>
              </a:rPr>
              <a:t>Located in the far north and south of the Earth’s hemispheres it is where warm ocean currents from the Tropics cool and return to the Equator. </a:t>
            </a:r>
          </a:p>
        </p:txBody>
      </p:sp>
      <p:sp>
        <p:nvSpPr>
          <p:cNvPr id="45" name="TextBox 44">
            <a:extLst>
              <a:ext uri="{FF2B5EF4-FFF2-40B4-BE49-F238E27FC236}">
                <a16:creationId xmlns:a16="http://schemas.microsoft.com/office/drawing/2014/main" id="{9AD0DCC0-2324-7F88-7F30-D6AE3E86AC5F}"/>
              </a:ext>
            </a:extLst>
          </p:cNvPr>
          <p:cNvSpPr txBox="1"/>
          <p:nvPr/>
        </p:nvSpPr>
        <p:spPr>
          <a:xfrm>
            <a:off x="3332788" y="9474705"/>
            <a:ext cx="2959807" cy="707886"/>
          </a:xfrm>
          <a:prstGeom prst="rect">
            <a:avLst/>
          </a:prstGeom>
          <a:noFill/>
        </p:spPr>
        <p:txBody>
          <a:bodyPr wrap="square" rtlCol="0">
            <a:spAutoFit/>
          </a:bodyPr>
          <a:lstStyle/>
          <a:p>
            <a:r>
              <a:rPr lang="en-GB" sz="1000" dirty="0">
                <a:solidFill>
                  <a:schemeClr val="bg1"/>
                </a:solidFill>
              </a:rPr>
              <a:t>Photo credit:</a:t>
            </a:r>
          </a:p>
          <a:p>
            <a:r>
              <a:rPr lang="en-GB" sz="1000" dirty="0">
                <a:solidFill>
                  <a:schemeClr val="bg1"/>
                </a:solidFill>
              </a:rPr>
              <a:t>Tropical Fish Underwater, librtybeth, Pixabay</a:t>
            </a:r>
          </a:p>
          <a:p>
            <a:r>
              <a:rPr lang="en-GB" sz="1000" dirty="0">
                <a:solidFill>
                  <a:schemeClr val="bg1"/>
                </a:solidFill>
              </a:rPr>
              <a:t>Kelp underwater, Kindel Media, Pexels</a:t>
            </a:r>
          </a:p>
          <a:p>
            <a:r>
              <a:rPr lang="en-GB" sz="1000" dirty="0">
                <a:solidFill>
                  <a:schemeClr val="bg1"/>
                </a:solidFill>
              </a:rPr>
              <a:t>Penguin in the water, Webandi, Pixabay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 name="TextBox 2"/>
          <p:cNvSpPr txBox="1"/>
          <p:nvPr/>
        </p:nvSpPr>
        <p:spPr>
          <a:xfrm>
            <a:off x="5505455" y="3210694"/>
            <a:ext cx="10065074" cy="4812151"/>
          </a:xfrm>
          <a:prstGeom prst="rect">
            <a:avLst/>
          </a:prstGeom>
        </p:spPr>
        <p:txBody>
          <a:bodyPr wrap="square" lIns="0" tIns="0" rIns="0" bIns="0" rtlCol="0" anchor="t">
            <a:spAutoFit/>
          </a:bodyPr>
          <a:lstStyle/>
          <a:p>
            <a:pPr algn="ctr">
              <a:lnSpc>
                <a:spcPts val="4220"/>
              </a:lnSpc>
              <a:spcBef>
                <a:spcPct val="0"/>
              </a:spcBef>
            </a:pPr>
            <a:r>
              <a:rPr lang="en-GB" sz="3000">
                <a:solidFill>
                  <a:srgbClr val="FFFFFF"/>
                </a:solidFill>
                <a:latin typeface="Open Sans 1"/>
              </a:rPr>
              <a:t>Oceans are very important to people. They provide us with a source of food, but they are also home to vast resources such as oil and natural gas.  </a:t>
            </a:r>
          </a:p>
          <a:p>
            <a:pPr algn="ctr">
              <a:lnSpc>
                <a:spcPts val="4220"/>
              </a:lnSpc>
              <a:spcBef>
                <a:spcPct val="0"/>
              </a:spcBef>
            </a:pPr>
            <a:endParaRPr lang="en-GB" sz="3000">
              <a:solidFill>
                <a:srgbClr val="FFFFFF"/>
              </a:solidFill>
              <a:latin typeface="Open Sans 1"/>
            </a:endParaRPr>
          </a:p>
          <a:p>
            <a:pPr algn="ctr">
              <a:lnSpc>
                <a:spcPts val="4220"/>
              </a:lnSpc>
              <a:spcBef>
                <a:spcPct val="0"/>
              </a:spcBef>
            </a:pPr>
            <a:r>
              <a:rPr lang="en-GB" sz="3000">
                <a:solidFill>
                  <a:srgbClr val="FFFFFF"/>
                </a:solidFill>
                <a:latin typeface="Open Sans 1"/>
              </a:rPr>
              <a:t>90% of the things you will find in your home have travelled by ships at sea to get to you. People harm oceans by polluting them with plastics, overfishing and killing wildlife, but they also protect oceans by creating laws to limit how we can use them.  </a:t>
            </a:r>
          </a:p>
        </p:txBody>
      </p:sp>
      <p:sp>
        <p:nvSpPr>
          <p:cNvPr id="4" name="Freeform 4"/>
          <p:cNvSpPr/>
          <p:nvPr/>
        </p:nvSpPr>
        <p:spPr>
          <a:xfrm>
            <a:off x="9877931" y="7477353"/>
            <a:ext cx="8703983" cy="3136218"/>
          </a:xfrm>
          <a:custGeom>
            <a:avLst/>
            <a:gdLst/>
            <a:ahLst/>
            <a:cxnLst/>
            <a:rect l="l" t="t" r="r" b="b"/>
            <a:pathLst>
              <a:path w="8703983" h="3136218">
                <a:moveTo>
                  <a:pt x="0" y="0"/>
                </a:moveTo>
                <a:lnTo>
                  <a:pt x="8703983" y="0"/>
                </a:lnTo>
                <a:lnTo>
                  <a:pt x="8703983" y="3136218"/>
                </a:lnTo>
                <a:lnTo>
                  <a:pt x="0" y="3136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flipH="1">
            <a:off x="15570529" y="621494"/>
            <a:ext cx="3377542" cy="4710414"/>
          </a:xfrm>
          <a:custGeom>
            <a:avLst/>
            <a:gdLst/>
            <a:ahLst/>
            <a:cxnLst/>
            <a:rect l="l" t="t" r="r" b="b"/>
            <a:pathLst>
              <a:path w="3377542" h="4710414">
                <a:moveTo>
                  <a:pt x="3377542" y="0"/>
                </a:moveTo>
                <a:lnTo>
                  <a:pt x="0" y="0"/>
                </a:lnTo>
                <a:lnTo>
                  <a:pt x="0" y="4710415"/>
                </a:lnTo>
                <a:lnTo>
                  <a:pt x="3377542" y="4710415"/>
                </a:lnTo>
                <a:lnTo>
                  <a:pt x="3377542" y="0"/>
                </a:lnTo>
                <a:close/>
              </a:path>
            </a:pathLst>
          </a:custGeom>
          <a:blipFill>
            <a:blip r:embed="rId5"/>
            <a:stretch>
              <a:fillRect/>
            </a:stretch>
          </a:blipFill>
        </p:spPr>
        <p:txBody>
          <a:bodyPr/>
          <a:lstStyle/>
          <a:p>
            <a:endParaRPr lang="en-GB"/>
          </a:p>
        </p:txBody>
      </p:sp>
      <p:sp>
        <p:nvSpPr>
          <p:cNvPr id="6" name="Freeform 6"/>
          <p:cNvSpPr/>
          <p:nvPr/>
        </p:nvSpPr>
        <p:spPr>
          <a:xfrm>
            <a:off x="-963048" y="7552840"/>
            <a:ext cx="2445756" cy="3410921"/>
          </a:xfrm>
          <a:custGeom>
            <a:avLst/>
            <a:gdLst/>
            <a:ahLst/>
            <a:cxnLst/>
            <a:rect l="l" t="t" r="r" b="b"/>
            <a:pathLst>
              <a:path w="2445756" h="3410921">
                <a:moveTo>
                  <a:pt x="0" y="0"/>
                </a:moveTo>
                <a:lnTo>
                  <a:pt x="2445756" y="0"/>
                </a:lnTo>
                <a:lnTo>
                  <a:pt x="2445756" y="3410920"/>
                </a:lnTo>
                <a:lnTo>
                  <a:pt x="0" y="3410920"/>
                </a:lnTo>
                <a:lnTo>
                  <a:pt x="0" y="0"/>
                </a:lnTo>
                <a:close/>
              </a:path>
            </a:pathLst>
          </a:custGeom>
          <a:blipFill>
            <a:blip r:embed="rId5"/>
            <a:stretch>
              <a:fillRect/>
            </a:stretch>
          </a:blipFill>
        </p:spPr>
        <p:txBody>
          <a:bodyPr/>
          <a:lstStyle/>
          <a:p>
            <a:endParaRPr lang="en-GB"/>
          </a:p>
        </p:txBody>
      </p:sp>
      <p:sp>
        <p:nvSpPr>
          <p:cNvPr id="7" name="TextBox 7"/>
          <p:cNvSpPr txBox="1"/>
          <p:nvPr/>
        </p:nvSpPr>
        <p:spPr>
          <a:xfrm>
            <a:off x="7045345" y="2206569"/>
            <a:ext cx="7610018" cy="854849"/>
          </a:xfrm>
          <a:prstGeom prst="rect">
            <a:avLst/>
          </a:prstGeom>
        </p:spPr>
        <p:txBody>
          <a:bodyPr wrap="square" lIns="0" tIns="0" rIns="0" bIns="0" rtlCol="0" anchor="t">
            <a:spAutoFit/>
          </a:bodyPr>
          <a:lstStyle/>
          <a:p>
            <a:pPr marL="0" lvl="0" indent="0" algn="l">
              <a:lnSpc>
                <a:spcPts val="7158"/>
              </a:lnSpc>
              <a:spcBef>
                <a:spcPct val="0"/>
              </a:spcBef>
            </a:pPr>
            <a:r>
              <a:rPr lang="en-US" sz="5113" b="1">
                <a:solidFill>
                  <a:srgbClr val="F0F9FA"/>
                </a:solidFill>
                <a:latin typeface="Open Sans 1" panose="020B0604020202020204" charset="0"/>
                <a:ea typeface="Open Sans 1" panose="020B0604020202020204" charset="0"/>
                <a:cs typeface="Open Sans 1" panose="020B0604020202020204" charset="0"/>
              </a:rPr>
              <a:t>Oceans and people</a:t>
            </a:r>
          </a:p>
        </p:txBody>
      </p:sp>
      <p:sp>
        <p:nvSpPr>
          <p:cNvPr id="8" name="Freeform 8"/>
          <p:cNvSpPr/>
          <p:nvPr/>
        </p:nvSpPr>
        <p:spPr>
          <a:xfrm>
            <a:off x="13019667" y="-313856"/>
            <a:ext cx="1762498" cy="1766216"/>
          </a:xfrm>
          <a:custGeom>
            <a:avLst/>
            <a:gdLst/>
            <a:ahLst/>
            <a:cxnLst/>
            <a:rect l="l" t="t" r="r" b="b"/>
            <a:pathLst>
              <a:path w="1762498" h="1766216">
                <a:moveTo>
                  <a:pt x="0" y="0"/>
                </a:moveTo>
                <a:lnTo>
                  <a:pt x="1762497" y="0"/>
                </a:lnTo>
                <a:lnTo>
                  <a:pt x="1762497" y="1766216"/>
                </a:lnTo>
                <a:lnTo>
                  <a:pt x="0" y="1766216"/>
                </a:lnTo>
                <a:lnTo>
                  <a:pt x="0" y="0"/>
                </a:lnTo>
                <a:close/>
              </a:path>
            </a:pathLst>
          </a:custGeom>
          <a:blipFill>
            <a:blip r:embed="rId6"/>
            <a:stretch>
              <a:fillRect/>
            </a:stretch>
          </a:blipFill>
        </p:spPr>
        <p:txBody>
          <a:bodyPr/>
          <a:lstStyle/>
          <a:p>
            <a:endParaRPr lang="en-GB"/>
          </a:p>
        </p:txBody>
      </p:sp>
      <p:sp>
        <p:nvSpPr>
          <p:cNvPr id="9" name="Freeform 9"/>
          <p:cNvSpPr/>
          <p:nvPr/>
        </p:nvSpPr>
        <p:spPr>
          <a:xfrm>
            <a:off x="10850354" y="145592"/>
            <a:ext cx="474900" cy="475902"/>
          </a:xfrm>
          <a:custGeom>
            <a:avLst/>
            <a:gdLst/>
            <a:ahLst/>
            <a:cxnLst/>
            <a:rect l="l" t="t" r="r" b="b"/>
            <a:pathLst>
              <a:path w="474900" h="475902">
                <a:moveTo>
                  <a:pt x="0" y="0"/>
                </a:moveTo>
                <a:lnTo>
                  <a:pt x="474901" y="0"/>
                </a:lnTo>
                <a:lnTo>
                  <a:pt x="474901" y="475902"/>
                </a:lnTo>
                <a:lnTo>
                  <a:pt x="0" y="475902"/>
                </a:lnTo>
                <a:lnTo>
                  <a:pt x="0" y="0"/>
                </a:lnTo>
                <a:close/>
              </a:path>
            </a:pathLst>
          </a:custGeom>
          <a:blipFill>
            <a:blip r:embed="rId6"/>
            <a:stretch>
              <a:fillRect/>
            </a:stretch>
          </a:blipFill>
        </p:spPr>
        <p:txBody>
          <a:bodyPr/>
          <a:lstStyle/>
          <a:p>
            <a:endParaRPr lang="en-GB"/>
          </a:p>
        </p:txBody>
      </p:sp>
      <p:sp>
        <p:nvSpPr>
          <p:cNvPr id="10" name="Freeform 10"/>
          <p:cNvSpPr/>
          <p:nvPr/>
        </p:nvSpPr>
        <p:spPr>
          <a:xfrm>
            <a:off x="-1207800" y="1028700"/>
            <a:ext cx="1762498" cy="1766216"/>
          </a:xfrm>
          <a:custGeom>
            <a:avLst/>
            <a:gdLst/>
            <a:ahLst/>
            <a:cxnLst/>
            <a:rect l="l" t="t" r="r" b="b"/>
            <a:pathLst>
              <a:path w="1762498" h="1766216">
                <a:moveTo>
                  <a:pt x="0" y="0"/>
                </a:moveTo>
                <a:lnTo>
                  <a:pt x="1762497" y="0"/>
                </a:lnTo>
                <a:lnTo>
                  <a:pt x="1762497" y="1766216"/>
                </a:lnTo>
                <a:lnTo>
                  <a:pt x="0" y="1766216"/>
                </a:lnTo>
                <a:lnTo>
                  <a:pt x="0" y="0"/>
                </a:lnTo>
                <a:close/>
              </a:path>
            </a:pathLst>
          </a:custGeom>
          <a:blipFill>
            <a:blip r:embed="rId6"/>
            <a:stretch>
              <a:fillRect/>
            </a:stretch>
          </a:blipFill>
        </p:spPr>
        <p:txBody>
          <a:bodyPr/>
          <a:lstStyle/>
          <a:p>
            <a:endParaRPr lang="en-GB"/>
          </a:p>
        </p:txBody>
      </p:sp>
      <p:sp>
        <p:nvSpPr>
          <p:cNvPr id="11" name="Freeform 11"/>
          <p:cNvSpPr/>
          <p:nvPr/>
        </p:nvSpPr>
        <p:spPr>
          <a:xfrm>
            <a:off x="14218816" y="2291288"/>
            <a:ext cx="683970" cy="685413"/>
          </a:xfrm>
          <a:custGeom>
            <a:avLst/>
            <a:gdLst/>
            <a:ahLst/>
            <a:cxnLst/>
            <a:rect l="l" t="t" r="r" b="b"/>
            <a:pathLst>
              <a:path w="683970" h="685413">
                <a:moveTo>
                  <a:pt x="0" y="0"/>
                </a:moveTo>
                <a:lnTo>
                  <a:pt x="683970" y="0"/>
                </a:lnTo>
                <a:lnTo>
                  <a:pt x="683970" y="685413"/>
                </a:lnTo>
                <a:lnTo>
                  <a:pt x="0" y="685413"/>
                </a:lnTo>
                <a:lnTo>
                  <a:pt x="0" y="0"/>
                </a:lnTo>
                <a:close/>
              </a:path>
            </a:pathLst>
          </a:custGeom>
          <a:blipFill>
            <a:blip r:embed="rId6"/>
            <a:stretch>
              <a:fillRect/>
            </a:stretch>
          </a:blipFill>
        </p:spPr>
        <p:txBody>
          <a:bodyPr/>
          <a:lstStyle/>
          <a:p>
            <a:endParaRPr lang="en-GB"/>
          </a:p>
        </p:txBody>
      </p:sp>
      <p:sp>
        <p:nvSpPr>
          <p:cNvPr id="12" name="Freeform 12"/>
          <p:cNvSpPr/>
          <p:nvPr/>
        </p:nvSpPr>
        <p:spPr>
          <a:xfrm>
            <a:off x="259225" y="8519131"/>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7"/>
            <a:stretch>
              <a:fillRect/>
            </a:stretch>
          </a:blipFill>
        </p:spPr>
        <p:txBody>
          <a:bodyPr/>
          <a:lstStyle/>
          <a:p>
            <a:endParaRPr lang="en-GB"/>
          </a:p>
        </p:txBody>
      </p:sp>
      <p:sp>
        <p:nvSpPr>
          <p:cNvPr id="13" name="Freeform 13"/>
          <p:cNvSpPr/>
          <p:nvPr/>
        </p:nvSpPr>
        <p:spPr>
          <a:xfrm>
            <a:off x="15730336" y="8449525"/>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8"/>
            <a:stretch>
              <a:fillRect/>
            </a:stretch>
          </a:blipFill>
        </p:spPr>
        <p:txBody>
          <a:bodyPr/>
          <a:lstStyle/>
          <a:p>
            <a:endParaRPr lang="en-GB"/>
          </a:p>
        </p:txBody>
      </p:sp>
      <p:sp>
        <p:nvSpPr>
          <p:cNvPr id="14" name="Speech Bubble: Oval 13">
            <a:extLst>
              <a:ext uri="{FF2B5EF4-FFF2-40B4-BE49-F238E27FC236}">
                <a16:creationId xmlns:a16="http://schemas.microsoft.com/office/drawing/2014/main" id="{10158B1E-6AE6-B1E0-E2FC-EB4D655A14BB}"/>
              </a:ext>
            </a:extLst>
          </p:cNvPr>
          <p:cNvSpPr/>
          <p:nvPr/>
        </p:nvSpPr>
        <p:spPr>
          <a:xfrm>
            <a:off x="3093157" y="0"/>
            <a:ext cx="4607802" cy="2672862"/>
          </a:xfrm>
          <a:prstGeom prst="wedgeEllipseCallout">
            <a:avLst>
              <a:gd name="adj1" fmla="val -21789"/>
              <a:gd name="adj2" fmla="val 108851"/>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Open Sans 1" panose="020B0604020202020204" charset="0"/>
                <a:ea typeface="Open Sans 1" panose="020B0604020202020204" charset="0"/>
                <a:cs typeface="Open Sans 1" panose="020B0604020202020204" charset="0"/>
              </a:rPr>
              <a:t>Did you know?</a:t>
            </a:r>
          </a:p>
          <a:p>
            <a:pPr algn="ctr"/>
            <a:r>
              <a:rPr lang="en-GB">
                <a:latin typeface="Open Sans 1" panose="020B0604020202020204" charset="0"/>
                <a:ea typeface="Open Sans 1" panose="020B0604020202020204" charset="0"/>
                <a:cs typeface="Open Sans 1" panose="020B0604020202020204" charset="0"/>
              </a:rPr>
              <a:t>Fish can be found in products we might not even have thought about such as beer, salad dressings and even lipstick! </a:t>
            </a:r>
          </a:p>
        </p:txBody>
      </p:sp>
      <p:sp>
        <p:nvSpPr>
          <p:cNvPr id="3" name="Freeform 3"/>
          <p:cNvSpPr/>
          <p:nvPr/>
        </p:nvSpPr>
        <p:spPr>
          <a:xfrm>
            <a:off x="1629533" y="2193514"/>
            <a:ext cx="3729096" cy="6859074"/>
          </a:xfrm>
          <a:custGeom>
            <a:avLst/>
            <a:gdLst/>
            <a:ahLst/>
            <a:cxnLst/>
            <a:rect l="l" t="t" r="r" b="b"/>
            <a:pathLst>
              <a:path w="3729096" h="6859074">
                <a:moveTo>
                  <a:pt x="0" y="0"/>
                </a:moveTo>
                <a:lnTo>
                  <a:pt x="3729097" y="0"/>
                </a:lnTo>
                <a:lnTo>
                  <a:pt x="3729097" y="6859074"/>
                </a:lnTo>
                <a:lnTo>
                  <a:pt x="0" y="6859074"/>
                </a:lnTo>
                <a:lnTo>
                  <a:pt x="0" y="0"/>
                </a:lnTo>
                <a:close/>
              </a:path>
            </a:pathLst>
          </a:custGeom>
          <a:blipFill>
            <a:blip r:embed="rId9"/>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9FDA"/>
        </a:solidFill>
        <a:effectLst/>
      </p:bgPr>
    </p:bg>
    <p:spTree>
      <p:nvGrpSpPr>
        <p:cNvPr id="1" name=""/>
        <p:cNvGrpSpPr/>
        <p:nvPr/>
      </p:nvGrpSpPr>
      <p:grpSpPr>
        <a:xfrm>
          <a:off x="0" y="0"/>
          <a:ext cx="0" cy="0"/>
          <a:chOff x="0" y="0"/>
          <a:chExt cx="0" cy="0"/>
        </a:xfrm>
      </p:grpSpPr>
      <p:sp>
        <p:nvSpPr>
          <p:cNvPr id="2" name="Freeform 2"/>
          <p:cNvSpPr/>
          <p:nvPr/>
        </p:nvSpPr>
        <p:spPr>
          <a:xfrm>
            <a:off x="-1162060" y="-2116330"/>
            <a:ext cx="19568758" cy="7839007"/>
          </a:xfrm>
          <a:custGeom>
            <a:avLst/>
            <a:gdLst/>
            <a:ahLst/>
            <a:cxnLst/>
            <a:rect l="l" t="t" r="r" b="b"/>
            <a:pathLst>
              <a:path w="19568758" h="7839007">
                <a:moveTo>
                  <a:pt x="0" y="0"/>
                </a:moveTo>
                <a:lnTo>
                  <a:pt x="19568757" y="0"/>
                </a:lnTo>
                <a:lnTo>
                  <a:pt x="19568757" y="7839007"/>
                </a:lnTo>
                <a:lnTo>
                  <a:pt x="0" y="7839007"/>
                </a:lnTo>
                <a:lnTo>
                  <a:pt x="0" y="0"/>
                </a:lnTo>
                <a:close/>
              </a:path>
            </a:pathLst>
          </a:custGeom>
          <a:blipFill>
            <a:blip r:embed="rId3"/>
            <a:stretch>
              <a:fillRect t="-1358" b="-65063"/>
            </a:stretch>
          </a:blipFill>
        </p:spPr>
        <p:txBody>
          <a:bodyPr/>
          <a:lstStyle/>
          <a:p>
            <a:endParaRPr lang="en-GB" dirty="0"/>
          </a:p>
        </p:txBody>
      </p:sp>
      <p:sp>
        <p:nvSpPr>
          <p:cNvPr id="3" name="Freeform 3"/>
          <p:cNvSpPr/>
          <p:nvPr/>
        </p:nvSpPr>
        <p:spPr>
          <a:xfrm>
            <a:off x="9584017" y="7150782"/>
            <a:ext cx="8703983" cy="3136218"/>
          </a:xfrm>
          <a:custGeom>
            <a:avLst/>
            <a:gdLst/>
            <a:ahLst/>
            <a:cxnLst/>
            <a:rect l="l" t="t" r="r" b="b"/>
            <a:pathLst>
              <a:path w="8703983" h="3136218">
                <a:moveTo>
                  <a:pt x="0" y="0"/>
                </a:moveTo>
                <a:lnTo>
                  <a:pt x="8703983" y="0"/>
                </a:lnTo>
                <a:lnTo>
                  <a:pt x="8703983" y="3136218"/>
                </a:lnTo>
                <a:lnTo>
                  <a:pt x="0" y="31362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925530" y="7441269"/>
            <a:ext cx="2445756" cy="3410921"/>
          </a:xfrm>
          <a:custGeom>
            <a:avLst/>
            <a:gdLst/>
            <a:ahLst/>
            <a:cxnLst/>
            <a:rect l="l" t="t" r="r" b="b"/>
            <a:pathLst>
              <a:path w="2445756" h="3410921">
                <a:moveTo>
                  <a:pt x="0" y="0"/>
                </a:moveTo>
                <a:lnTo>
                  <a:pt x="2445756" y="0"/>
                </a:lnTo>
                <a:lnTo>
                  <a:pt x="2445756" y="3410921"/>
                </a:lnTo>
                <a:lnTo>
                  <a:pt x="0" y="3410921"/>
                </a:lnTo>
                <a:lnTo>
                  <a:pt x="0" y="0"/>
                </a:lnTo>
                <a:close/>
              </a:path>
            </a:pathLst>
          </a:custGeom>
          <a:blipFill>
            <a:blip r:embed="rId6"/>
            <a:stretch>
              <a:fillRect/>
            </a:stretch>
          </a:blipFill>
        </p:spPr>
        <p:txBody>
          <a:bodyPr/>
          <a:lstStyle/>
          <a:p>
            <a:endParaRPr lang="en-GB"/>
          </a:p>
        </p:txBody>
      </p:sp>
      <p:sp>
        <p:nvSpPr>
          <p:cNvPr id="5" name="Freeform 5"/>
          <p:cNvSpPr/>
          <p:nvPr/>
        </p:nvSpPr>
        <p:spPr>
          <a:xfrm flipH="1">
            <a:off x="15258854" y="5857366"/>
            <a:ext cx="3377542" cy="4710414"/>
          </a:xfrm>
          <a:custGeom>
            <a:avLst/>
            <a:gdLst/>
            <a:ahLst/>
            <a:cxnLst/>
            <a:rect l="l" t="t" r="r" b="b"/>
            <a:pathLst>
              <a:path w="3377542" h="4710414">
                <a:moveTo>
                  <a:pt x="3377541" y="0"/>
                </a:moveTo>
                <a:lnTo>
                  <a:pt x="0" y="0"/>
                </a:lnTo>
                <a:lnTo>
                  <a:pt x="0" y="4710415"/>
                </a:lnTo>
                <a:lnTo>
                  <a:pt x="3377541" y="4710415"/>
                </a:lnTo>
                <a:lnTo>
                  <a:pt x="3377541" y="0"/>
                </a:lnTo>
                <a:close/>
              </a:path>
            </a:pathLst>
          </a:custGeom>
          <a:blipFill>
            <a:blip r:embed="rId6"/>
            <a:stretch>
              <a:fillRect/>
            </a:stretch>
          </a:blipFill>
        </p:spPr>
        <p:txBody>
          <a:bodyPr/>
          <a:lstStyle/>
          <a:p>
            <a:endParaRPr lang="en-GB"/>
          </a:p>
        </p:txBody>
      </p:sp>
      <p:sp>
        <p:nvSpPr>
          <p:cNvPr id="6" name="Freeform 6"/>
          <p:cNvSpPr/>
          <p:nvPr/>
        </p:nvSpPr>
        <p:spPr>
          <a:xfrm>
            <a:off x="3861818" y="8520784"/>
            <a:ext cx="1399030" cy="1401981"/>
          </a:xfrm>
          <a:custGeom>
            <a:avLst/>
            <a:gdLst/>
            <a:ahLst/>
            <a:cxnLst/>
            <a:rect l="l" t="t" r="r" b="b"/>
            <a:pathLst>
              <a:path w="1399030" h="1401981">
                <a:moveTo>
                  <a:pt x="0" y="0"/>
                </a:moveTo>
                <a:lnTo>
                  <a:pt x="1399030" y="0"/>
                </a:lnTo>
                <a:lnTo>
                  <a:pt x="1399030" y="1401981"/>
                </a:lnTo>
                <a:lnTo>
                  <a:pt x="0" y="1401981"/>
                </a:lnTo>
                <a:lnTo>
                  <a:pt x="0" y="0"/>
                </a:lnTo>
                <a:close/>
              </a:path>
            </a:pathLst>
          </a:custGeom>
          <a:blipFill>
            <a:blip r:embed="rId7"/>
            <a:stretch>
              <a:fillRect/>
            </a:stretch>
          </a:blipFill>
        </p:spPr>
        <p:txBody>
          <a:bodyPr/>
          <a:lstStyle/>
          <a:p>
            <a:endParaRPr lang="en-GB"/>
          </a:p>
        </p:txBody>
      </p:sp>
      <p:grpSp>
        <p:nvGrpSpPr>
          <p:cNvPr id="7" name="Group 7"/>
          <p:cNvGrpSpPr/>
          <p:nvPr/>
        </p:nvGrpSpPr>
        <p:grpSpPr>
          <a:xfrm>
            <a:off x="2182810" y="3809202"/>
            <a:ext cx="13922381" cy="4540617"/>
            <a:chOff x="0" y="0"/>
            <a:chExt cx="3666800" cy="1195883"/>
          </a:xfrm>
        </p:grpSpPr>
        <p:sp>
          <p:nvSpPr>
            <p:cNvPr id="8" name="Freeform 8"/>
            <p:cNvSpPr/>
            <p:nvPr/>
          </p:nvSpPr>
          <p:spPr>
            <a:xfrm>
              <a:off x="0" y="0"/>
              <a:ext cx="3666800" cy="1195883"/>
            </a:xfrm>
            <a:custGeom>
              <a:avLst/>
              <a:gdLst/>
              <a:ahLst/>
              <a:cxnLst/>
              <a:rect l="l" t="t" r="r" b="b"/>
              <a:pathLst>
                <a:path w="3666800" h="1195883">
                  <a:moveTo>
                    <a:pt x="10009" y="0"/>
                  </a:moveTo>
                  <a:lnTo>
                    <a:pt x="3656790" y="0"/>
                  </a:lnTo>
                  <a:cubicBezTo>
                    <a:pt x="3662318" y="0"/>
                    <a:pt x="3666800" y="4481"/>
                    <a:pt x="3666800" y="10009"/>
                  </a:cubicBezTo>
                  <a:lnTo>
                    <a:pt x="3666800" y="1185873"/>
                  </a:lnTo>
                  <a:cubicBezTo>
                    <a:pt x="3666800" y="1188528"/>
                    <a:pt x="3665745" y="1191074"/>
                    <a:pt x="3663868" y="1192951"/>
                  </a:cubicBezTo>
                  <a:cubicBezTo>
                    <a:pt x="3661991" y="1194828"/>
                    <a:pt x="3659445" y="1195883"/>
                    <a:pt x="3656790" y="1195883"/>
                  </a:cubicBezTo>
                  <a:lnTo>
                    <a:pt x="10009" y="1195883"/>
                  </a:lnTo>
                  <a:cubicBezTo>
                    <a:pt x="7355" y="1195883"/>
                    <a:pt x="4809" y="1194828"/>
                    <a:pt x="2932" y="1192951"/>
                  </a:cubicBezTo>
                  <a:cubicBezTo>
                    <a:pt x="1055" y="1191074"/>
                    <a:pt x="0" y="1188528"/>
                    <a:pt x="0" y="1185873"/>
                  </a:cubicBezTo>
                  <a:lnTo>
                    <a:pt x="0" y="10009"/>
                  </a:lnTo>
                  <a:cubicBezTo>
                    <a:pt x="0" y="7355"/>
                    <a:pt x="1055" y="4809"/>
                    <a:pt x="2932" y="2932"/>
                  </a:cubicBezTo>
                  <a:cubicBezTo>
                    <a:pt x="4809" y="1055"/>
                    <a:pt x="7355" y="0"/>
                    <a:pt x="10009" y="0"/>
                  </a:cubicBezTo>
                  <a:close/>
                </a:path>
              </a:pathLst>
            </a:custGeom>
            <a:solidFill>
              <a:srgbClr val="032D59">
                <a:alpha val="92941"/>
              </a:srgbClr>
            </a:solidFill>
          </p:spPr>
          <p:txBody>
            <a:bodyPr/>
            <a:lstStyle/>
            <a:p>
              <a:endParaRPr lang="en-GB"/>
            </a:p>
          </p:txBody>
        </p:sp>
        <p:sp>
          <p:nvSpPr>
            <p:cNvPr id="9" name="TextBox 9"/>
            <p:cNvSpPr txBox="1"/>
            <p:nvPr/>
          </p:nvSpPr>
          <p:spPr>
            <a:xfrm>
              <a:off x="0" y="-38100"/>
              <a:ext cx="3666800" cy="1233983"/>
            </a:xfrm>
            <a:prstGeom prst="rect">
              <a:avLst/>
            </a:prstGeom>
          </p:spPr>
          <p:txBody>
            <a:bodyPr lIns="50800" tIns="50800" rIns="50800" bIns="50800" rtlCol="0" anchor="ctr"/>
            <a:lstStyle/>
            <a:p>
              <a:pPr algn="ctr">
                <a:lnSpc>
                  <a:spcPts val="3145"/>
                </a:lnSpc>
              </a:pPr>
              <a:endParaRPr/>
            </a:p>
          </p:txBody>
        </p:sp>
      </p:grpSp>
      <p:sp>
        <p:nvSpPr>
          <p:cNvPr id="10" name="TextBox 10"/>
          <p:cNvSpPr txBox="1"/>
          <p:nvPr/>
        </p:nvSpPr>
        <p:spPr>
          <a:xfrm>
            <a:off x="2880997" y="5092069"/>
            <a:ext cx="12526005" cy="3072880"/>
          </a:xfrm>
          <a:prstGeom prst="rect">
            <a:avLst/>
          </a:prstGeom>
        </p:spPr>
        <p:txBody>
          <a:bodyPr lIns="0" tIns="0" rIns="0" bIns="0" rtlCol="0" anchor="t">
            <a:spAutoFit/>
          </a:bodyPr>
          <a:lstStyle/>
          <a:p>
            <a:pPr algn="ctr">
              <a:lnSpc>
                <a:spcPts val="4928"/>
              </a:lnSpc>
            </a:pPr>
            <a:r>
              <a:rPr lang="en-US" sz="3520">
                <a:solidFill>
                  <a:srgbClr val="FFFFFF"/>
                </a:solidFill>
                <a:latin typeface="Open Sans 1"/>
              </a:rPr>
              <a:t>You will have a scenario to consider in groups. You need to work together to think about how you would consider it to help the marine environment and people. </a:t>
            </a:r>
          </a:p>
          <a:p>
            <a:pPr algn="ctr">
              <a:lnSpc>
                <a:spcPts val="4928"/>
              </a:lnSpc>
            </a:pPr>
            <a:endParaRPr lang="en-US" sz="3520">
              <a:solidFill>
                <a:srgbClr val="FFFFFF"/>
              </a:solidFill>
              <a:latin typeface="Open Sans 1"/>
            </a:endParaRPr>
          </a:p>
          <a:p>
            <a:pPr algn="ctr">
              <a:lnSpc>
                <a:spcPts val="4928"/>
              </a:lnSpc>
            </a:pPr>
            <a:r>
              <a:rPr lang="en-US" sz="3520">
                <a:solidFill>
                  <a:srgbClr val="FFFFFF"/>
                </a:solidFill>
                <a:latin typeface="Open Sans 1"/>
              </a:rPr>
              <a:t>Be ready to talk about your ideas to the class! </a:t>
            </a:r>
          </a:p>
        </p:txBody>
      </p:sp>
      <p:sp>
        <p:nvSpPr>
          <p:cNvPr id="11" name="TextBox 11"/>
          <p:cNvSpPr txBox="1"/>
          <p:nvPr/>
        </p:nvSpPr>
        <p:spPr>
          <a:xfrm>
            <a:off x="5205847" y="3992950"/>
            <a:ext cx="8730162" cy="1179125"/>
          </a:xfrm>
          <a:prstGeom prst="rect">
            <a:avLst/>
          </a:prstGeom>
        </p:spPr>
        <p:txBody>
          <a:bodyPr lIns="0" tIns="0" rIns="0" bIns="0" rtlCol="0" anchor="t">
            <a:spAutoFit/>
          </a:bodyPr>
          <a:lstStyle/>
          <a:p>
            <a:pPr marL="0" lvl="0" indent="0" algn="ctr">
              <a:lnSpc>
                <a:spcPts val="9558"/>
              </a:lnSpc>
              <a:spcBef>
                <a:spcPct val="0"/>
              </a:spcBef>
            </a:pPr>
            <a:r>
              <a:rPr lang="en-US" sz="6827">
                <a:solidFill>
                  <a:srgbClr val="F0F9FA"/>
                </a:solidFill>
                <a:latin typeface="Open Sans 1 Bold"/>
              </a:rPr>
              <a:t>What happens if...?</a:t>
            </a:r>
          </a:p>
        </p:txBody>
      </p:sp>
      <p:grpSp>
        <p:nvGrpSpPr>
          <p:cNvPr id="12" name="Group 12"/>
          <p:cNvGrpSpPr/>
          <p:nvPr/>
        </p:nvGrpSpPr>
        <p:grpSpPr>
          <a:xfrm>
            <a:off x="1520226" y="7801446"/>
            <a:ext cx="2063399" cy="1834890"/>
            <a:chOff x="0" y="0"/>
            <a:chExt cx="2751198" cy="2446520"/>
          </a:xfrm>
        </p:grpSpPr>
        <p:sp>
          <p:nvSpPr>
            <p:cNvPr id="13" name="Freeform 13"/>
            <p:cNvSpPr/>
            <p:nvPr/>
          </p:nvSpPr>
          <p:spPr>
            <a:xfrm>
              <a:off x="0" y="1163777"/>
              <a:ext cx="1229830" cy="1282744"/>
            </a:xfrm>
            <a:custGeom>
              <a:avLst/>
              <a:gdLst/>
              <a:ahLst/>
              <a:cxnLst/>
              <a:rect l="l" t="t" r="r" b="b"/>
              <a:pathLst>
                <a:path w="1229830" h="1282744">
                  <a:moveTo>
                    <a:pt x="0" y="0"/>
                  </a:moveTo>
                  <a:lnTo>
                    <a:pt x="1229830" y="0"/>
                  </a:lnTo>
                  <a:lnTo>
                    <a:pt x="1229830" y="1282743"/>
                  </a:lnTo>
                  <a:lnTo>
                    <a:pt x="0" y="1282743"/>
                  </a:lnTo>
                  <a:lnTo>
                    <a:pt x="0" y="0"/>
                  </a:lnTo>
                  <a:close/>
                </a:path>
              </a:pathLst>
            </a:custGeom>
            <a:blipFill>
              <a:blip r:embed="rId8"/>
              <a:stretch>
                <a:fillRect/>
              </a:stretch>
            </a:blipFill>
          </p:spPr>
          <p:txBody>
            <a:bodyPr/>
            <a:lstStyle/>
            <a:p>
              <a:endParaRPr lang="en-GB"/>
            </a:p>
          </p:txBody>
        </p:sp>
        <p:sp>
          <p:nvSpPr>
            <p:cNvPr id="14" name="Freeform 14"/>
            <p:cNvSpPr/>
            <p:nvPr/>
          </p:nvSpPr>
          <p:spPr>
            <a:xfrm>
              <a:off x="1621141" y="0"/>
              <a:ext cx="809733" cy="844572"/>
            </a:xfrm>
            <a:custGeom>
              <a:avLst/>
              <a:gdLst/>
              <a:ahLst/>
              <a:cxnLst/>
              <a:rect l="l" t="t" r="r" b="b"/>
              <a:pathLst>
                <a:path w="809733" h="844572">
                  <a:moveTo>
                    <a:pt x="0" y="0"/>
                  </a:moveTo>
                  <a:lnTo>
                    <a:pt x="809733" y="0"/>
                  </a:lnTo>
                  <a:lnTo>
                    <a:pt x="809733" y="844572"/>
                  </a:lnTo>
                  <a:lnTo>
                    <a:pt x="0" y="844572"/>
                  </a:lnTo>
                  <a:lnTo>
                    <a:pt x="0" y="0"/>
                  </a:lnTo>
                  <a:close/>
                </a:path>
              </a:pathLst>
            </a:custGeom>
            <a:blipFill>
              <a:blip r:embed="rId8"/>
              <a:stretch>
                <a:fillRect/>
              </a:stretch>
            </a:blipFill>
          </p:spPr>
          <p:txBody>
            <a:bodyPr/>
            <a:lstStyle/>
            <a:p>
              <a:endParaRPr lang="en-GB"/>
            </a:p>
          </p:txBody>
        </p:sp>
        <p:sp>
          <p:nvSpPr>
            <p:cNvPr id="15" name="Freeform 15"/>
            <p:cNvSpPr/>
            <p:nvPr/>
          </p:nvSpPr>
          <p:spPr>
            <a:xfrm>
              <a:off x="2110551" y="1060285"/>
              <a:ext cx="640647" cy="668211"/>
            </a:xfrm>
            <a:custGeom>
              <a:avLst/>
              <a:gdLst/>
              <a:ahLst/>
              <a:cxnLst/>
              <a:rect l="l" t="t" r="r" b="b"/>
              <a:pathLst>
                <a:path w="640647" h="668211">
                  <a:moveTo>
                    <a:pt x="0" y="0"/>
                  </a:moveTo>
                  <a:lnTo>
                    <a:pt x="640647" y="0"/>
                  </a:lnTo>
                  <a:lnTo>
                    <a:pt x="640647" y="668211"/>
                  </a:lnTo>
                  <a:lnTo>
                    <a:pt x="0" y="668211"/>
                  </a:lnTo>
                  <a:lnTo>
                    <a:pt x="0" y="0"/>
                  </a:lnTo>
                  <a:close/>
                </a:path>
              </a:pathLst>
            </a:custGeom>
            <a:blipFill>
              <a:blip r:embed="rId8"/>
              <a:stretch>
                <a:fillRect/>
              </a:stretch>
            </a:blipFill>
          </p:spPr>
          <p:txBody>
            <a:bodyPr/>
            <a:lstStyle/>
            <a:p>
              <a:endParaRPr lang="en-GB"/>
            </a:p>
          </p:txBody>
        </p:sp>
      </p:grpSp>
      <p:sp>
        <p:nvSpPr>
          <p:cNvPr id="16" name="Freeform 16"/>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9"/>
            <a:stretch>
              <a:fillRect/>
            </a:stretch>
          </a:blipFill>
        </p:spPr>
        <p:txBody>
          <a:bodyPr/>
          <a:lstStyle/>
          <a:p>
            <a:endParaRPr lang="en-GB"/>
          </a:p>
        </p:txBody>
      </p:sp>
      <p:sp>
        <p:nvSpPr>
          <p:cNvPr id="17" name="Freeform 17"/>
          <p:cNvSpPr/>
          <p:nvPr/>
        </p:nvSpPr>
        <p:spPr>
          <a:xfrm>
            <a:off x="15885081" y="8561835"/>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0"/>
            <a:stretch>
              <a:fillRect/>
            </a:stretch>
          </a:blipFill>
        </p:spPr>
        <p:txBody>
          <a:bodyPr/>
          <a:lstStyle/>
          <a:p>
            <a:endParaRPr lang="en-GB"/>
          </a:p>
        </p:txBody>
      </p:sp>
      <p:sp>
        <p:nvSpPr>
          <p:cNvPr id="18" name="TextBox 17">
            <a:extLst>
              <a:ext uri="{FF2B5EF4-FFF2-40B4-BE49-F238E27FC236}">
                <a16:creationId xmlns:a16="http://schemas.microsoft.com/office/drawing/2014/main" id="{4FD0E1FD-88A6-84DF-7386-D67A34B52686}"/>
              </a:ext>
            </a:extLst>
          </p:cNvPr>
          <p:cNvSpPr txBox="1"/>
          <p:nvPr/>
        </p:nvSpPr>
        <p:spPr>
          <a:xfrm>
            <a:off x="57324" y="5404666"/>
            <a:ext cx="2307102" cy="246221"/>
          </a:xfrm>
          <a:prstGeom prst="rect">
            <a:avLst/>
          </a:prstGeom>
          <a:noFill/>
        </p:spPr>
        <p:txBody>
          <a:bodyPr wrap="square" rtlCol="0">
            <a:spAutoFit/>
          </a:bodyPr>
          <a:lstStyle/>
          <a:p>
            <a:r>
              <a:rPr lang="en-GB" sz="1000" i="1" dirty="0">
                <a:solidFill>
                  <a:schemeClr val="bg1"/>
                </a:solidFill>
              </a:rPr>
              <a:t>Photo credit: </a:t>
            </a:r>
            <a:r>
              <a:rPr lang="en-GB" sz="1000" i="1" dirty="0" err="1">
                <a:solidFill>
                  <a:schemeClr val="bg1"/>
                </a:solidFill>
              </a:rPr>
              <a:t>Shasin</a:t>
            </a:r>
            <a:r>
              <a:rPr lang="en-GB" sz="1000" i="1" dirty="0">
                <a:solidFill>
                  <a:schemeClr val="bg1"/>
                </a:solidFill>
              </a:rPr>
              <a:t> </a:t>
            </a:r>
            <a:r>
              <a:rPr lang="en-GB" sz="1000" i="1" dirty="0" err="1">
                <a:solidFill>
                  <a:schemeClr val="bg1"/>
                </a:solidFill>
              </a:rPr>
              <a:t>Satuei</a:t>
            </a:r>
            <a:r>
              <a:rPr lang="en-GB" sz="1000" i="1" dirty="0">
                <a:solidFill>
                  <a:schemeClr val="bg1"/>
                </a:solidFill>
              </a:rPr>
              <a:t>, Pexels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8B09AEAC5F5243A0949F91B324FB69" ma:contentTypeVersion="18" ma:contentTypeDescription="Create a new document." ma:contentTypeScope="" ma:versionID="80b6d4c330bd052135854d6547464b9e">
  <xsd:schema xmlns:xsd="http://www.w3.org/2001/XMLSchema" xmlns:xs="http://www.w3.org/2001/XMLSchema" xmlns:p="http://schemas.microsoft.com/office/2006/metadata/properties" xmlns:ns2="cd97f3f7-55af-4798-b3a1-fe70b13b3c36" xmlns:ns3="0515a49c-d695-4170-b908-46c0a4a404c6" targetNamespace="http://schemas.microsoft.com/office/2006/metadata/properties" ma:root="true" ma:fieldsID="612ded6ac3ecb0adab5874307195783d" ns2:_="" ns3:_="">
    <xsd:import namespace="cd97f3f7-55af-4798-b3a1-fe70b13b3c36"/>
    <xsd:import namespace="0515a49c-d695-4170-b908-46c0a4a404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7f3f7-55af-4798-b3a1-fe70b13b3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661125-99c8-487d-84bf-1ca27cde5d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15a49c-d695-4170-b908-46c0a4a404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ec90089-538b-4d2c-8a1d-ff12a2002a92}" ma:internalName="TaxCatchAll" ma:showField="CatchAllData" ma:web="0515a49c-d695-4170-b908-46c0a4a40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E87669-A7B3-45D9-9D14-59EAD4E2EB2A}">
  <ds:schemaRefs>
    <ds:schemaRef ds:uri="http://schemas.microsoft.com/sharepoint/v3/contenttype/forms"/>
  </ds:schemaRefs>
</ds:datastoreItem>
</file>

<file path=customXml/itemProps2.xml><?xml version="1.0" encoding="utf-8"?>
<ds:datastoreItem xmlns:ds="http://schemas.openxmlformats.org/officeDocument/2006/customXml" ds:itemID="{83048BF0-423D-4733-AE44-6E216FBD3FEA}">
  <ds:schemaRefs>
    <ds:schemaRef ds:uri="0515a49c-d695-4170-b908-46c0a4a404c6"/>
    <ds:schemaRef ds:uri="cd97f3f7-55af-4798-b3a1-fe70b13b3c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54</TotalTime>
  <Words>633</Words>
  <Application>Microsoft Office PowerPoint</Application>
  <PresentationFormat>Custom</PresentationFormat>
  <Paragraphs>65</Paragraphs>
  <Slides>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Open Sans 1</vt:lpstr>
      <vt:lpstr>Canva Sans Bold</vt:lpstr>
      <vt:lpstr>Open Sans 2</vt:lpstr>
      <vt:lpstr>Cocomat Pro Bold</vt:lpstr>
      <vt:lpstr>Open Sans 1 Bold</vt:lpstr>
      <vt:lpstr>Open Sans</vt:lpstr>
      <vt:lpstr>Arial</vt:lpstr>
      <vt:lpstr>Canva Sans</vt:lpstr>
      <vt:lpstr>Open Sans Bold</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See the Sea - Lesson 2: Its all part of the system</dc:title>
  <cp:lastModifiedBy>Rachel Owen</cp:lastModifiedBy>
  <cp:revision>1</cp:revision>
  <dcterms:created xsi:type="dcterms:W3CDTF">2006-08-16T00:00:00Z</dcterms:created>
  <dcterms:modified xsi:type="dcterms:W3CDTF">2024-09-25T08:47:39Z</dcterms:modified>
  <dc:identifier>DAGHuPdgpYk</dc:identifier>
</cp:coreProperties>
</file>