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9" r:id="rId5"/>
    <p:sldId id="261" r:id="rId6"/>
    <p:sldId id="262" r:id="rId7"/>
    <p:sldId id="263" r:id="rId8"/>
    <p:sldId id="260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51F0-7B7B-49F3-A778-EC8231517647}" type="datetimeFigureOut">
              <a:rPr lang="en-US" smtClean="0"/>
              <a:pPr/>
              <a:t>9/22/2011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5E0E9A-7614-4318-BE88-0BA8CE2354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51F0-7B7B-49F3-A778-EC8231517647}" type="datetimeFigureOut">
              <a:rPr lang="en-US" smtClean="0"/>
              <a:pPr/>
              <a:t>9/22/2011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0E9A-7614-4318-BE88-0BA8CE2354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85E0E9A-7614-4318-BE88-0BA8CE2354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51F0-7B7B-49F3-A778-EC8231517647}" type="datetimeFigureOut">
              <a:rPr lang="en-US" smtClean="0"/>
              <a:pPr/>
              <a:t>9/22/2011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51F0-7B7B-49F3-A778-EC8231517647}" type="datetimeFigureOut">
              <a:rPr lang="en-US" smtClean="0"/>
              <a:pPr/>
              <a:t>9/22/2011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85E0E9A-7614-4318-BE88-0BA8CE2354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51F0-7B7B-49F3-A778-EC8231517647}" type="datetimeFigureOut">
              <a:rPr lang="en-US" smtClean="0"/>
              <a:pPr/>
              <a:t>9/22/2011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5E0E9A-7614-4318-BE88-0BA8CE2354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A9B51F0-7B7B-49F3-A778-EC8231517647}" type="datetimeFigureOut">
              <a:rPr lang="en-US" smtClean="0"/>
              <a:pPr/>
              <a:t>9/22/2011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E0E9A-7614-4318-BE88-0BA8CE2354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51F0-7B7B-49F3-A778-EC8231517647}" type="datetimeFigureOut">
              <a:rPr lang="en-US" smtClean="0"/>
              <a:pPr/>
              <a:t>9/22/2011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85E0E9A-7614-4318-BE88-0BA8CE2354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51F0-7B7B-49F3-A778-EC8231517647}" type="datetimeFigureOut">
              <a:rPr lang="en-US" smtClean="0"/>
              <a:pPr/>
              <a:t>9/22/2011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85E0E9A-7614-4318-BE88-0BA8CE2354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51F0-7B7B-49F3-A778-EC8231517647}" type="datetimeFigureOut">
              <a:rPr lang="en-US" smtClean="0"/>
              <a:pPr/>
              <a:t>9/22/2011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5E0E9A-7614-4318-BE88-0BA8CE23548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5E0E9A-7614-4318-BE88-0BA8CE2354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B51F0-7B7B-49F3-A778-EC8231517647}" type="datetimeFigureOut">
              <a:rPr lang="en-US" smtClean="0"/>
              <a:pPr/>
              <a:t>9/22/2011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85E0E9A-7614-4318-BE88-0BA8CE2354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A9B51F0-7B7B-49F3-A778-EC8231517647}" type="datetimeFigureOut">
              <a:rPr lang="en-US" smtClean="0"/>
              <a:pPr/>
              <a:t>9/22/2011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A9B51F0-7B7B-49F3-A778-EC8231517647}" type="datetimeFigureOut">
              <a:rPr lang="en-US" smtClean="0"/>
              <a:pPr/>
              <a:t>9/22/2011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85E0E9A-7614-4318-BE88-0BA8CE23548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“The </a:t>
            </a:r>
            <a:r>
              <a:rPr lang="en-GB" sz="3600" dirty="0" err="1" smtClean="0"/>
              <a:t>Chadar</a:t>
            </a:r>
            <a:r>
              <a:rPr lang="en-GB" sz="3600" dirty="0" smtClean="0"/>
              <a:t>” Ice river expedition </a:t>
            </a:r>
            <a:endParaRPr lang="en-GB" sz="36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715436" cy="1990748"/>
          </a:xfrm>
        </p:spPr>
        <p:txBody>
          <a:bodyPr>
            <a:noAutofit/>
          </a:bodyPr>
          <a:lstStyle/>
          <a:p>
            <a:r>
              <a:rPr lang="en-GB" sz="6600" b="1" dirty="0" smtClean="0"/>
              <a:t>RESEARCH METHODS</a:t>
            </a:r>
            <a:endParaRPr lang="en-GB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Qualitative vs. Quantitative Data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7158" y="1714488"/>
          <a:ext cx="8429684" cy="341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685"/>
                <a:gridCol w="432199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Qualitative</a:t>
                      </a:r>
                      <a:r>
                        <a:rPr lang="en-GB" sz="3200" baseline="0" dirty="0" smtClean="0"/>
                        <a:t> Data 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Quantitative Data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Qualitative vs. Quantitative Data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57158" y="1714488"/>
          <a:ext cx="8429684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685"/>
                <a:gridCol w="4321999"/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Qualitative</a:t>
                      </a:r>
                      <a:r>
                        <a:rPr lang="en-GB" sz="3200" baseline="0" dirty="0" smtClean="0"/>
                        <a:t> Data </a:t>
                      </a:r>
                      <a:endParaRPr lang="en-GB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 smtClean="0"/>
                        <a:t>Quantitative Data</a:t>
                      </a:r>
                      <a:endParaRPr lang="en-GB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Overview:</a:t>
                      </a:r>
                      <a:r>
                        <a:rPr lang="en-GB" dirty="0" smtClean="0"/>
                        <a:t> Deals with </a:t>
                      </a:r>
                      <a:r>
                        <a:rPr lang="en-GB" b="1" u="sng" dirty="0" smtClean="0"/>
                        <a:t>descriptions</a:t>
                      </a:r>
                      <a:r>
                        <a:rPr lang="en-GB" dirty="0" smtClean="0"/>
                        <a:t>. 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Data can be </a:t>
                      </a:r>
                      <a:r>
                        <a:rPr lang="en-GB" u="sng" dirty="0" smtClean="0"/>
                        <a:t>observed</a:t>
                      </a:r>
                      <a:r>
                        <a:rPr lang="en-GB" dirty="0" smtClean="0"/>
                        <a:t> but not measured.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i="1" baseline="0" dirty="0" smtClean="0"/>
                        <a:t>e.g. </a:t>
                      </a:r>
                      <a:r>
                        <a:rPr lang="en-GB" i="1" dirty="0" smtClean="0"/>
                        <a:t>Colours, textures, smells, tastes, appearance, beauty, etc.</a:t>
                      </a:r>
                    </a:p>
                    <a:p>
                      <a:r>
                        <a:rPr lang="en-GB" dirty="0" smtClean="0"/>
                        <a:t> </a:t>
                      </a:r>
                    </a:p>
                    <a:p>
                      <a:endParaRPr lang="en-GB" dirty="0" smtClean="0"/>
                    </a:p>
                    <a:p>
                      <a:pPr algn="ctr"/>
                      <a:r>
                        <a:rPr lang="en-GB" sz="2800" b="1" dirty="0" smtClean="0"/>
                        <a:t>Qualit</a:t>
                      </a:r>
                      <a:r>
                        <a:rPr lang="en-GB" sz="2800" dirty="0" smtClean="0"/>
                        <a:t>ative → </a:t>
                      </a:r>
                      <a:r>
                        <a:rPr lang="en-GB" sz="2800" b="1" dirty="0" smtClean="0"/>
                        <a:t>Qualit</a:t>
                      </a:r>
                      <a:r>
                        <a:rPr lang="en-GB" sz="2800" dirty="0" smtClean="0"/>
                        <a:t>y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Overview: </a:t>
                      </a:r>
                      <a:r>
                        <a:rPr lang="en-GB" dirty="0" smtClean="0"/>
                        <a:t>Deals with </a:t>
                      </a:r>
                      <a:r>
                        <a:rPr lang="en-GB" b="1" u="sng" dirty="0" smtClean="0"/>
                        <a:t>numbers</a:t>
                      </a:r>
                      <a:r>
                        <a:rPr lang="en-GB" dirty="0" smtClean="0"/>
                        <a:t>. </a:t>
                      </a:r>
                    </a:p>
                    <a:p>
                      <a:endParaRPr lang="en-GB" dirty="0" smtClean="0"/>
                    </a:p>
                    <a:p>
                      <a:r>
                        <a:rPr lang="en-GB" dirty="0" smtClean="0"/>
                        <a:t>Data which can be </a:t>
                      </a:r>
                      <a:r>
                        <a:rPr lang="en-GB" u="sng" dirty="0" smtClean="0"/>
                        <a:t>measured</a:t>
                      </a:r>
                      <a:r>
                        <a:rPr lang="en-GB" dirty="0" smtClean="0"/>
                        <a:t>. </a:t>
                      </a:r>
                    </a:p>
                    <a:p>
                      <a:r>
                        <a:rPr lang="en-GB" i="1" dirty="0" smtClean="0"/>
                        <a:t>e.g. Length, height, area, volume, weight, speed, time, temperature, humidity, sound levels, cost, members, ages, etc. </a:t>
                      </a:r>
                    </a:p>
                    <a:p>
                      <a:endParaRPr lang="en-GB" i="1" dirty="0" smtClean="0"/>
                    </a:p>
                    <a:p>
                      <a:r>
                        <a:rPr lang="en-GB" sz="2400" b="1" dirty="0" smtClean="0"/>
                        <a:t>Quantit</a:t>
                      </a:r>
                      <a:r>
                        <a:rPr lang="en-GB" sz="2400" dirty="0" smtClean="0"/>
                        <a:t>ative → </a:t>
                      </a:r>
                      <a:r>
                        <a:rPr lang="en-GB" sz="2400" b="1" dirty="0" smtClean="0"/>
                        <a:t>Quantit</a:t>
                      </a:r>
                      <a:r>
                        <a:rPr lang="en-GB" sz="2400" dirty="0" smtClean="0"/>
                        <a:t>y  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Qualitative vs. Quantitative Data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Example 1: </a:t>
                      </a:r>
                      <a:r>
                        <a:rPr lang="en-GB" b="1" i="1" dirty="0" smtClean="0"/>
                        <a:t>A Painting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Example 1: </a:t>
                      </a:r>
                      <a:r>
                        <a:rPr lang="en-GB" b="1" i="1" dirty="0" smtClean="0"/>
                        <a:t>A Painting</a:t>
                      </a:r>
                      <a:endParaRPr lang="en-GB" dirty="0" smtClean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Qualitative data</a:t>
                      </a:r>
                      <a:r>
                        <a:rPr lang="en-GB" b="1" smtClean="0"/>
                        <a:t>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mtClean="0"/>
                        <a:t>blue/green </a:t>
                      </a:r>
                      <a:r>
                        <a:rPr lang="en-GB" dirty="0" smtClean="0"/>
                        <a:t>colour, silver frame, smells old and musty texture shows brush strokes of paint, scene of the dogs chasing each other in the countryside.</a:t>
                      </a:r>
                    </a:p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b="1" dirty="0" smtClean="0"/>
                        <a:t>Quantitative data: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picture is 15" by 20“, </a:t>
                      </a:r>
                    </a:p>
                    <a:p>
                      <a:r>
                        <a:rPr lang="en-GB" dirty="0" smtClean="0"/>
                        <a:t>with frame 16" by 22“,</a:t>
                      </a:r>
                      <a:r>
                        <a:rPr lang="en-GB" baseline="0" dirty="0" smtClean="0"/>
                        <a:t> 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weighs 1 kg, cost £250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3" name="Picture 1" descr="C:\Documents and Settings\user5183\Local Settings\Temporary Internet Files\Content.IE5\ES9B0KR5\MC90038337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571744"/>
            <a:ext cx="1813255" cy="1496873"/>
          </a:xfrm>
          <a:prstGeom prst="rect">
            <a:avLst/>
          </a:prstGeom>
          <a:noFill/>
        </p:spPr>
      </p:pic>
      <p:pic>
        <p:nvPicPr>
          <p:cNvPr id="6" name="Picture 1" descr="C:\Documents and Settings\user5183\Local Settings\Temporary Internet Files\Content.IE5\ES9B0KR5\MC90038337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643182"/>
            <a:ext cx="1813255" cy="14968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Qualitative vs. Quantitative Data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Example 2: </a:t>
                      </a:r>
                      <a:r>
                        <a:rPr lang="en-GB" b="1" i="1" dirty="0" smtClean="0"/>
                        <a:t>A Geography</a:t>
                      </a:r>
                      <a:r>
                        <a:rPr lang="en-GB" b="1" i="1" baseline="0" dirty="0" smtClean="0"/>
                        <a:t> Class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Example 2: </a:t>
                      </a:r>
                      <a:r>
                        <a:rPr lang="en-GB" b="1" i="1" dirty="0" smtClean="0"/>
                        <a:t>A Geography</a:t>
                      </a:r>
                      <a:r>
                        <a:rPr lang="en-GB" b="1" i="1" baseline="0" dirty="0" smtClean="0"/>
                        <a:t> Class</a:t>
                      </a:r>
                      <a:endParaRPr lang="en-GB" dirty="0" smtClean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Qualitative data: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Environmentalists </a:t>
                      </a:r>
                      <a:endParaRPr lang="en-GB" b="1" dirty="0" smtClean="0"/>
                    </a:p>
                    <a:p>
                      <a:r>
                        <a:rPr lang="en-GB" dirty="0" smtClean="0"/>
                        <a:t>Friendly</a:t>
                      </a:r>
                    </a:p>
                    <a:p>
                      <a:r>
                        <a:rPr lang="en-GB" dirty="0" smtClean="0"/>
                        <a:t>Effective participants </a:t>
                      </a:r>
                    </a:p>
                    <a:p>
                      <a:r>
                        <a:rPr lang="en-GB" dirty="0" smtClean="0"/>
                        <a:t>Team</a:t>
                      </a:r>
                      <a:r>
                        <a:rPr lang="en-GB" baseline="0" dirty="0" smtClean="0"/>
                        <a:t> Workers </a:t>
                      </a:r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b="1" dirty="0" smtClean="0"/>
                        <a:t>Quantitative data: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32 students </a:t>
                      </a:r>
                    </a:p>
                    <a:p>
                      <a:r>
                        <a:rPr lang="en-GB" dirty="0" smtClean="0"/>
                        <a:t>15 girls, 17 boys 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Documents and Settings\user5183\Local Settings\Temporary Internet Files\Content.IE5\D7MQKCPV\MP90042781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2428868"/>
            <a:ext cx="2214578" cy="1647093"/>
          </a:xfrm>
          <a:prstGeom prst="rect">
            <a:avLst/>
          </a:prstGeom>
          <a:noFill/>
        </p:spPr>
      </p:pic>
      <p:pic>
        <p:nvPicPr>
          <p:cNvPr id="7" name="Picture 2" descr="C:\Documents and Settings\user5183\Local Settings\Temporary Internet Files\Content.IE5\D7MQKCPV\MP90042781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2428868"/>
            <a:ext cx="2214578" cy="16470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Qualitative vs. Quantitative Data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Your Example: </a:t>
                      </a:r>
                      <a:r>
                        <a:rPr lang="en-GB" b="1" i="1" dirty="0" smtClean="0"/>
                        <a:t>.................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Your Example: </a:t>
                      </a:r>
                      <a:r>
                        <a:rPr lang="en-GB" b="1" i="1" dirty="0" smtClean="0"/>
                        <a:t>.................</a:t>
                      </a:r>
                      <a:endParaRPr lang="en-GB" dirty="0" smtClean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Qualitative data: </a:t>
                      </a:r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r>
                        <a:rPr lang="en-GB" b="1" dirty="0" smtClean="0"/>
                        <a:t>Quantitative data:</a:t>
                      </a:r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Qualitative vs. Quantitative Data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4164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75881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Qualitative Data:</a:t>
                      </a:r>
                      <a:r>
                        <a:rPr lang="en-GB" b="1" baseline="0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baseline="0" dirty="0" smtClean="0"/>
                        <a:t>BENEFITS?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Quantitative Data: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 smtClean="0"/>
                        <a:t>BENEFITS?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b="1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142984"/>
          </a:xfrm>
        </p:spPr>
        <p:txBody>
          <a:bodyPr>
            <a:normAutofit/>
          </a:bodyPr>
          <a:lstStyle/>
          <a:p>
            <a:r>
              <a:rPr lang="en-GB" sz="3200" dirty="0" smtClean="0"/>
              <a:t>“The </a:t>
            </a:r>
            <a:r>
              <a:rPr lang="en-GB" sz="3200" dirty="0" err="1" smtClean="0"/>
              <a:t>Chadar</a:t>
            </a:r>
            <a:r>
              <a:rPr lang="en-GB" sz="3200" dirty="0" smtClean="0"/>
              <a:t>” Ice river expedition </a:t>
            </a:r>
            <a:br>
              <a:rPr lang="en-GB" sz="3200" dirty="0" smtClean="0"/>
            </a:br>
            <a:r>
              <a:rPr lang="en-GB" sz="3200" dirty="0" smtClean="0"/>
              <a:t>Data Collection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GB" sz="4400" dirty="0" smtClean="0"/>
              <a:t>Photos graphs</a:t>
            </a:r>
          </a:p>
          <a:p>
            <a:r>
              <a:rPr lang="en-GB" sz="4400" dirty="0" smtClean="0"/>
              <a:t>Audio Footage</a:t>
            </a:r>
          </a:p>
          <a:p>
            <a:r>
              <a:rPr lang="en-GB" sz="4400" dirty="0" smtClean="0"/>
              <a:t>Anecdotes from locals, other trekkers and team of </a:t>
            </a:r>
            <a:r>
              <a:rPr lang="en-GB" sz="4400" dirty="0" err="1" smtClean="0"/>
              <a:t>sherpers</a:t>
            </a:r>
            <a:r>
              <a:rPr lang="en-GB" sz="4400" dirty="0" smtClean="0"/>
              <a:t> </a:t>
            </a:r>
            <a:endParaRPr lang="en-GB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85822"/>
          </a:xfrm>
        </p:spPr>
        <p:txBody>
          <a:bodyPr>
            <a:normAutofit fontScale="90000"/>
          </a:bodyPr>
          <a:lstStyle/>
          <a:p>
            <a:r>
              <a:rPr lang="en-GB" sz="3600" dirty="0" smtClean="0"/>
              <a:t>“The </a:t>
            </a:r>
            <a:r>
              <a:rPr lang="en-GB" sz="3600" dirty="0" err="1" smtClean="0"/>
              <a:t>Chadar</a:t>
            </a:r>
            <a:r>
              <a:rPr lang="en-GB" sz="3600" dirty="0" smtClean="0"/>
              <a:t>” Ice river expedition </a:t>
            </a:r>
            <a:br>
              <a:rPr lang="en-GB" sz="3600" dirty="0" smtClean="0"/>
            </a:br>
            <a:r>
              <a:rPr lang="en-GB" sz="3600" dirty="0" smtClean="0"/>
              <a:t>Research Challenges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What problems could photographs pose as a research method?</a:t>
            </a:r>
          </a:p>
          <a:p>
            <a:r>
              <a:rPr lang="en-GB" dirty="0" smtClean="0"/>
              <a:t>What problems could audio footage pose as a research method?</a:t>
            </a:r>
          </a:p>
          <a:p>
            <a:r>
              <a:rPr lang="en-GB" dirty="0" smtClean="0"/>
              <a:t>What problems could anecdotes pose as a research method?</a:t>
            </a:r>
          </a:p>
          <a:p>
            <a:endParaRPr lang="en-GB" dirty="0" smtClean="0"/>
          </a:p>
          <a:p>
            <a:pPr algn="ctr">
              <a:buNone/>
            </a:pPr>
            <a:r>
              <a:rPr lang="en-GB" sz="6000" dirty="0" smtClean="0"/>
              <a:t>DISCUSS</a:t>
            </a:r>
          </a:p>
          <a:p>
            <a:pPr algn="ctr">
              <a:buNone/>
            </a:pPr>
            <a:r>
              <a:rPr lang="en-GB" sz="6000" dirty="0" smtClean="0"/>
              <a:t>THINK, PAIR, SHARE...</a:t>
            </a:r>
            <a:endParaRPr lang="en-GB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</TotalTime>
  <Words>313</Words>
  <Application>Microsoft Office PowerPoint</Application>
  <PresentationFormat>On-screen Show (4:3)</PresentationFormat>
  <Paragraphs>138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Civic</vt:lpstr>
      <vt:lpstr>RESEARCH METHODS</vt:lpstr>
      <vt:lpstr>Qualitative vs. Quantitative Data</vt:lpstr>
      <vt:lpstr>Qualitative vs. Quantitative Data</vt:lpstr>
      <vt:lpstr>Qualitative vs. Quantitative Data</vt:lpstr>
      <vt:lpstr>Qualitative vs. Quantitative Data</vt:lpstr>
      <vt:lpstr>Qualitative vs. Quantitative Data</vt:lpstr>
      <vt:lpstr>Qualitative vs. Quantitative Data</vt:lpstr>
      <vt:lpstr>“The Chadar” Ice river expedition  Data Collection </vt:lpstr>
      <vt:lpstr>“The Chadar” Ice river expedition  Research Challenges</vt:lpstr>
    </vt:vector>
  </TitlesOfParts>
  <Company>The Cardinal Wiseman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METHODS</dc:title>
  <dc:creator>user5183</dc:creator>
  <cp:lastModifiedBy>user5183</cp:lastModifiedBy>
  <cp:revision>8</cp:revision>
  <dcterms:created xsi:type="dcterms:W3CDTF">2011-09-22T06:57:17Z</dcterms:created>
  <dcterms:modified xsi:type="dcterms:W3CDTF">2011-09-22T16:30:35Z</dcterms:modified>
</cp:coreProperties>
</file>