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521415D9-36F7-43E2-AB2F-B90AF26B5E84}">
      <p14:sectionLst xmlns:p14="http://schemas.microsoft.com/office/powerpoint/2010/main">
        <p14:section name="Default Section" id="{240C6D31-F23A-430D-A387-7AEA4A4A5D8F}">
          <p14:sldIdLst>
            <p14:sldId id="256"/>
            <p14:sldId id="257"/>
            <p14:sldId id="258"/>
            <p14:sldId id="259"/>
            <p14:sldId id="260"/>
          </p14:sldIdLst>
        </p14:section>
        <p14:section name="Resources" id="{F94732BA-8BB1-476B-8F9B-8EC7F6A682EE}">
          <p14:sldIdLst>
            <p14:sldId id="261"/>
            <p14:sldId id="262"/>
            <p14:sldId id="263"/>
            <p14:sldId id="264"/>
          </p14:sldIdLst>
        </p14:section>
      </p14:sectionLst>
    </p:ex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160"/>
    <a:srgbClr val="01415B"/>
    <a:srgbClr val="797E01"/>
    <a:srgbClr val="B70005"/>
    <a:srgbClr val="F54C00"/>
    <a:srgbClr val="D6621A"/>
    <a:srgbClr val="CE5300"/>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A86BE-029C-4A2C-834E-87AEF66DD8A6}" v="98" dt="2025-03-11T14:32:38.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howGuides="1">
      <p:cViewPr varScale="1">
        <p:scale>
          <a:sx n="101" d="100"/>
          <a:sy n="101" d="100"/>
        </p:scale>
        <p:origin x="1872" y="108"/>
      </p:cViewPr>
      <p:guideLst>
        <p:guide orient="horz" pos="119"/>
        <p:guide pos="9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wen" userId="6c12c0a3-2525-4066-8047-0fb9dd12e67f" providerId="ADAL" clId="{2FCA86BE-029C-4A2C-834E-87AEF66DD8A6}"/>
    <pc:docChg chg="undo custSel addSld delSld modSld addSection delSection modSection">
      <pc:chgData name="Rachel Owen" userId="6c12c0a3-2525-4066-8047-0fb9dd12e67f" providerId="ADAL" clId="{2FCA86BE-029C-4A2C-834E-87AEF66DD8A6}" dt="2025-03-11T14:33:14.499" v="261" actId="1076"/>
      <pc:docMkLst>
        <pc:docMk/>
      </pc:docMkLst>
      <pc:sldChg chg="delSp modSp add mod">
        <pc:chgData name="Rachel Owen" userId="6c12c0a3-2525-4066-8047-0fb9dd12e67f" providerId="ADAL" clId="{2FCA86BE-029C-4A2C-834E-87AEF66DD8A6}" dt="2025-03-07T12:15:19.936" v="56"/>
        <pc:sldMkLst>
          <pc:docMk/>
          <pc:sldMk cId="3353802571" sldId="256"/>
        </pc:sldMkLst>
        <pc:spChg chg="mod">
          <ac:chgData name="Rachel Owen" userId="6c12c0a3-2525-4066-8047-0fb9dd12e67f" providerId="ADAL" clId="{2FCA86BE-029C-4A2C-834E-87AEF66DD8A6}" dt="2025-03-07T12:13:50.331" v="36" actId="207"/>
          <ac:spMkLst>
            <pc:docMk/>
            <pc:sldMk cId="3353802571" sldId="256"/>
            <ac:spMk id="2" creationId="{DF220E90-0227-A257-3D83-7AD0A79CC471}"/>
          </ac:spMkLst>
        </pc:spChg>
        <pc:spChg chg="mod">
          <ac:chgData name="Rachel Owen" userId="6c12c0a3-2525-4066-8047-0fb9dd12e67f" providerId="ADAL" clId="{2FCA86BE-029C-4A2C-834E-87AEF66DD8A6}" dt="2025-03-07T12:14:58.496" v="54" actId="1076"/>
          <ac:spMkLst>
            <pc:docMk/>
            <pc:sldMk cId="3353802571" sldId="256"/>
            <ac:spMk id="3" creationId="{89B0BF82-AF4A-F1B5-D5BC-B180D4561D36}"/>
          </ac:spMkLst>
        </pc:spChg>
        <pc:spChg chg="mod">
          <ac:chgData name="Rachel Owen" userId="6c12c0a3-2525-4066-8047-0fb9dd12e67f" providerId="ADAL" clId="{2FCA86BE-029C-4A2C-834E-87AEF66DD8A6}" dt="2025-03-07T12:14:02.990" v="39" actId="1076"/>
          <ac:spMkLst>
            <pc:docMk/>
            <pc:sldMk cId="3353802571" sldId="256"/>
            <ac:spMk id="7" creationId="{B1DD5BB6-03A7-0945-779A-BDBE3F45FAEA}"/>
          </ac:spMkLst>
        </pc:spChg>
        <pc:spChg chg="mod">
          <ac:chgData name="Rachel Owen" userId="6c12c0a3-2525-4066-8047-0fb9dd12e67f" providerId="ADAL" clId="{2FCA86BE-029C-4A2C-834E-87AEF66DD8A6}" dt="2025-03-07T12:15:19.936" v="56"/>
          <ac:spMkLst>
            <pc:docMk/>
            <pc:sldMk cId="3353802571" sldId="256"/>
            <ac:spMk id="8" creationId="{A2959280-6638-FB96-DE5F-404039FB6110}"/>
          </ac:spMkLst>
        </pc:spChg>
        <pc:picChg chg="mod">
          <ac:chgData name="Rachel Owen" userId="6c12c0a3-2525-4066-8047-0fb9dd12e67f" providerId="ADAL" clId="{2FCA86BE-029C-4A2C-834E-87AEF66DD8A6}" dt="2025-03-07T12:11:45.327" v="8" actId="1076"/>
          <ac:picMkLst>
            <pc:docMk/>
            <pc:sldMk cId="3353802571" sldId="256"/>
            <ac:picMk id="5" creationId="{41D03917-B7E0-DFF2-FA1A-729D1193CCDF}"/>
          </ac:picMkLst>
        </pc:picChg>
        <pc:picChg chg="mod">
          <ac:chgData name="Rachel Owen" userId="6c12c0a3-2525-4066-8047-0fb9dd12e67f" providerId="ADAL" clId="{2FCA86BE-029C-4A2C-834E-87AEF66DD8A6}" dt="2025-03-07T12:14:06.092" v="40" actId="1076"/>
          <ac:picMkLst>
            <pc:docMk/>
            <pc:sldMk cId="3353802571" sldId="256"/>
            <ac:picMk id="6" creationId="{F9C7E19B-5C66-D1ED-E3B6-08512655519D}"/>
          </ac:picMkLst>
        </pc:picChg>
      </pc:sldChg>
      <pc:sldChg chg="addSp delSp modSp add mod">
        <pc:chgData name="Rachel Owen" userId="6c12c0a3-2525-4066-8047-0fb9dd12e67f" providerId="ADAL" clId="{2FCA86BE-029C-4A2C-834E-87AEF66DD8A6}" dt="2025-03-07T12:29:34.972" v="211" actId="20577"/>
        <pc:sldMkLst>
          <pc:docMk/>
          <pc:sldMk cId="3374710854" sldId="257"/>
        </pc:sldMkLst>
        <pc:spChg chg="mod">
          <ac:chgData name="Rachel Owen" userId="6c12c0a3-2525-4066-8047-0fb9dd12e67f" providerId="ADAL" clId="{2FCA86BE-029C-4A2C-834E-87AEF66DD8A6}" dt="2025-03-07T12:29:34.972" v="211" actId="20577"/>
          <ac:spMkLst>
            <pc:docMk/>
            <pc:sldMk cId="3374710854" sldId="257"/>
            <ac:spMk id="2" creationId="{AA004B13-C42F-C57D-3057-D1C3F641AA63}"/>
          </ac:spMkLst>
        </pc:spChg>
        <pc:spChg chg="mod">
          <ac:chgData name="Rachel Owen" userId="6c12c0a3-2525-4066-8047-0fb9dd12e67f" providerId="ADAL" clId="{2FCA86BE-029C-4A2C-834E-87AEF66DD8A6}" dt="2025-03-07T12:16:40.107" v="77" actId="123"/>
          <ac:spMkLst>
            <pc:docMk/>
            <pc:sldMk cId="3374710854" sldId="257"/>
            <ac:spMk id="3" creationId="{82FADDF3-381B-4083-DA63-0DBE40693E19}"/>
          </ac:spMkLst>
        </pc:spChg>
        <pc:spChg chg="mod">
          <ac:chgData name="Rachel Owen" userId="6c12c0a3-2525-4066-8047-0fb9dd12e67f" providerId="ADAL" clId="{2FCA86BE-029C-4A2C-834E-87AEF66DD8A6}" dt="2025-03-07T12:16:05.843" v="73" actId="14100"/>
          <ac:spMkLst>
            <pc:docMk/>
            <pc:sldMk cId="3374710854" sldId="257"/>
            <ac:spMk id="5" creationId="{411001E0-2A2E-26D9-7738-1E65044E030D}"/>
          </ac:spMkLst>
        </pc:spChg>
        <pc:picChg chg="add mod">
          <ac:chgData name="Rachel Owen" userId="6c12c0a3-2525-4066-8047-0fb9dd12e67f" providerId="ADAL" clId="{2FCA86BE-029C-4A2C-834E-87AEF66DD8A6}" dt="2025-03-07T12:11:53.324" v="11"/>
          <ac:picMkLst>
            <pc:docMk/>
            <pc:sldMk cId="3374710854" sldId="257"/>
            <ac:picMk id="6" creationId="{2CC4178B-3764-2851-F4F3-41C1F3476A9D}"/>
          </ac:picMkLst>
        </pc:picChg>
      </pc:sldChg>
      <pc:sldChg chg="addSp delSp modSp add mod modClrScheme chgLayout">
        <pc:chgData name="Rachel Owen" userId="6c12c0a3-2525-4066-8047-0fb9dd12e67f" providerId="ADAL" clId="{2FCA86BE-029C-4A2C-834E-87AEF66DD8A6}" dt="2025-03-07T12:22:26.077" v="156" actId="14100"/>
        <pc:sldMkLst>
          <pc:docMk/>
          <pc:sldMk cId="122340245" sldId="258"/>
        </pc:sldMkLst>
        <pc:spChg chg="mod ord">
          <ac:chgData name="Rachel Owen" userId="6c12c0a3-2525-4066-8047-0fb9dd12e67f" providerId="ADAL" clId="{2FCA86BE-029C-4A2C-834E-87AEF66DD8A6}" dt="2025-03-07T12:18:01.491" v="91" actId="207"/>
          <ac:spMkLst>
            <pc:docMk/>
            <pc:sldMk cId="122340245" sldId="258"/>
            <ac:spMk id="2" creationId="{53B28094-8616-73CC-940B-6212F6951CC3}"/>
          </ac:spMkLst>
        </pc:spChg>
        <pc:spChg chg="mod ord">
          <ac:chgData name="Rachel Owen" userId="6c12c0a3-2525-4066-8047-0fb9dd12e67f" providerId="ADAL" clId="{2FCA86BE-029C-4A2C-834E-87AEF66DD8A6}" dt="2025-03-07T12:22:03.536" v="149" actId="208"/>
          <ac:spMkLst>
            <pc:docMk/>
            <pc:sldMk cId="122340245" sldId="258"/>
            <ac:spMk id="3" creationId="{93696E35-97B1-2071-C4FE-ED0AA66CB5A1}"/>
          </ac:spMkLst>
        </pc:spChg>
        <pc:spChg chg="mod">
          <ac:chgData name="Rachel Owen" userId="6c12c0a3-2525-4066-8047-0fb9dd12e67f" providerId="ADAL" clId="{2FCA86BE-029C-4A2C-834E-87AEF66DD8A6}" dt="2025-03-07T12:22:16.454" v="153" actId="14100"/>
          <ac:spMkLst>
            <pc:docMk/>
            <pc:sldMk cId="122340245" sldId="258"/>
            <ac:spMk id="4" creationId="{B5D9E3EA-D894-6298-3E1A-DB0558E50796}"/>
          </ac:spMkLst>
        </pc:spChg>
        <pc:spChg chg="mod">
          <ac:chgData name="Rachel Owen" userId="6c12c0a3-2525-4066-8047-0fb9dd12e67f" providerId="ADAL" clId="{2FCA86BE-029C-4A2C-834E-87AEF66DD8A6}" dt="2025-03-07T12:22:20.690" v="154" actId="1076"/>
          <ac:spMkLst>
            <pc:docMk/>
            <pc:sldMk cId="122340245" sldId="258"/>
            <ac:spMk id="7" creationId="{1072763F-08E5-DDD9-9675-B0FE84CC58DD}"/>
          </ac:spMkLst>
        </pc:spChg>
        <pc:spChg chg="add mod ord">
          <ac:chgData name="Rachel Owen" userId="6c12c0a3-2525-4066-8047-0fb9dd12e67f" providerId="ADAL" clId="{2FCA86BE-029C-4A2C-834E-87AEF66DD8A6}" dt="2025-03-07T12:21:45.660" v="145" actId="403"/>
          <ac:spMkLst>
            <pc:docMk/>
            <pc:sldMk cId="122340245" sldId="258"/>
            <ac:spMk id="11" creationId="{CA5614E2-DBCA-D833-92BE-56DF10B1A0A8}"/>
          </ac:spMkLst>
        </pc:spChg>
        <pc:picChg chg="add mod">
          <ac:chgData name="Rachel Owen" userId="6c12c0a3-2525-4066-8047-0fb9dd12e67f" providerId="ADAL" clId="{2FCA86BE-029C-4A2C-834E-87AEF66DD8A6}" dt="2025-03-07T12:11:57.940" v="14"/>
          <ac:picMkLst>
            <pc:docMk/>
            <pc:sldMk cId="122340245" sldId="258"/>
            <ac:picMk id="8" creationId="{47CF3F14-726E-D37F-FFC0-3B8577D99DC8}"/>
          </ac:picMkLst>
        </pc:picChg>
        <pc:cxnChg chg="mod">
          <ac:chgData name="Rachel Owen" userId="6c12c0a3-2525-4066-8047-0fb9dd12e67f" providerId="ADAL" clId="{2FCA86BE-029C-4A2C-834E-87AEF66DD8A6}" dt="2025-03-07T12:22:26.077" v="156" actId="14100"/>
          <ac:cxnSpMkLst>
            <pc:docMk/>
            <pc:sldMk cId="122340245" sldId="258"/>
            <ac:cxnSpMk id="6" creationId="{2916D77A-C257-919E-7362-D9348E6876DE}"/>
          </ac:cxnSpMkLst>
        </pc:cxnChg>
      </pc:sldChg>
      <pc:sldChg chg="addSp delSp modSp add mod">
        <pc:chgData name="Rachel Owen" userId="6c12c0a3-2525-4066-8047-0fb9dd12e67f" providerId="ADAL" clId="{2FCA86BE-029C-4A2C-834E-87AEF66DD8A6}" dt="2025-03-07T12:23:20.613" v="163" actId="14100"/>
        <pc:sldMkLst>
          <pc:docMk/>
          <pc:sldMk cId="4158771125" sldId="259"/>
        </pc:sldMkLst>
        <pc:spChg chg="mod">
          <ac:chgData name="Rachel Owen" userId="6c12c0a3-2525-4066-8047-0fb9dd12e67f" providerId="ADAL" clId="{2FCA86BE-029C-4A2C-834E-87AEF66DD8A6}" dt="2025-03-07T12:22:58.828" v="159" actId="113"/>
          <ac:spMkLst>
            <pc:docMk/>
            <pc:sldMk cId="4158771125" sldId="259"/>
            <ac:spMk id="2" creationId="{8C2BD6CA-9FCC-7C25-46F1-A419BD78F84A}"/>
          </ac:spMkLst>
        </pc:spChg>
        <pc:spChg chg="mod">
          <ac:chgData name="Rachel Owen" userId="6c12c0a3-2525-4066-8047-0fb9dd12e67f" providerId="ADAL" clId="{2FCA86BE-029C-4A2C-834E-87AEF66DD8A6}" dt="2025-03-07T12:23:20.613" v="163" actId="14100"/>
          <ac:spMkLst>
            <pc:docMk/>
            <pc:sldMk cId="4158771125" sldId="259"/>
            <ac:spMk id="3" creationId="{56CCF0F7-CF95-C043-969B-AE74CF4BED52}"/>
          </ac:spMkLst>
        </pc:spChg>
        <pc:picChg chg="add mod">
          <ac:chgData name="Rachel Owen" userId="6c12c0a3-2525-4066-8047-0fb9dd12e67f" providerId="ADAL" clId="{2FCA86BE-029C-4A2C-834E-87AEF66DD8A6}" dt="2025-03-07T12:12:03.080" v="16"/>
          <ac:picMkLst>
            <pc:docMk/>
            <pc:sldMk cId="4158771125" sldId="259"/>
            <ac:picMk id="6" creationId="{23632389-255A-4D00-AC92-C6A80290B0D7}"/>
          </ac:picMkLst>
        </pc:picChg>
      </pc:sldChg>
      <pc:sldChg chg="addSp delSp modSp add mod chgLayout">
        <pc:chgData name="Rachel Owen" userId="6c12c0a3-2525-4066-8047-0fb9dd12e67f" providerId="ADAL" clId="{2FCA86BE-029C-4A2C-834E-87AEF66DD8A6}" dt="2025-03-07T12:24:07.449" v="168" actId="14100"/>
        <pc:sldMkLst>
          <pc:docMk/>
          <pc:sldMk cId="2568504977" sldId="260"/>
        </pc:sldMkLst>
        <pc:spChg chg="mod ord">
          <ac:chgData name="Rachel Owen" userId="6c12c0a3-2525-4066-8047-0fb9dd12e67f" providerId="ADAL" clId="{2FCA86BE-029C-4A2C-834E-87AEF66DD8A6}" dt="2025-03-07T12:24:00.565" v="167" actId="113"/>
          <ac:spMkLst>
            <pc:docMk/>
            <pc:sldMk cId="2568504977" sldId="260"/>
            <ac:spMk id="2" creationId="{048FC2D8-485D-9265-5648-6DAA5EFA019F}"/>
          </ac:spMkLst>
        </pc:spChg>
        <pc:spChg chg="mod ord">
          <ac:chgData name="Rachel Owen" userId="6c12c0a3-2525-4066-8047-0fb9dd12e67f" providerId="ADAL" clId="{2FCA86BE-029C-4A2C-834E-87AEF66DD8A6}" dt="2025-03-07T12:24:07.449" v="168" actId="14100"/>
          <ac:spMkLst>
            <pc:docMk/>
            <pc:sldMk cId="2568504977" sldId="260"/>
            <ac:spMk id="3" creationId="{9DD6B18D-FFFD-BC29-86F0-154598B86E70}"/>
          </ac:spMkLst>
        </pc:spChg>
        <pc:picChg chg="add mod">
          <ac:chgData name="Rachel Owen" userId="6c12c0a3-2525-4066-8047-0fb9dd12e67f" providerId="ADAL" clId="{2FCA86BE-029C-4A2C-834E-87AEF66DD8A6}" dt="2025-03-07T12:12:08.869" v="19"/>
          <ac:picMkLst>
            <pc:docMk/>
            <pc:sldMk cId="2568504977" sldId="260"/>
            <ac:picMk id="6" creationId="{5F2A5926-74E5-D96B-C9B2-0EF43FEBFC0F}"/>
          </ac:picMkLst>
        </pc:picChg>
      </pc:sldChg>
      <pc:sldChg chg="addSp delSp modSp add mod">
        <pc:chgData name="Rachel Owen" userId="6c12c0a3-2525-4066-8047-0fb9dd12e67f" providerId="ADAL" clId="{2FCA86BE-029C-4A2C-834E-87AEF66DD8A6}" dt="2025-03-11T11:56:33.762" v="222" actId="207"/>
        <pc:sldMkLst>
          <pc:docMk/>
          <pc:sldMk cId="896933375" sldId="261"/>
        </pc:sldMkLst>
        <pc:spChg chg="mod">
          <ac:chgData name="Rachel Owen" userId="6c12c0a3-2525-4066-8047-0fb9dd12e67f" providerId="ADAL" clId="{2FCA86BE-029C-4A2C-834E-87AEF66DD8A6}" dt="2025-03-07T12:25:32.171" v="187" actId="20577"/>
          <ac:spMkLst>
            <pc:docMk/>
            <pc:sldMk cId="896933375" sldId="261"/>
            <ac:spMk id="2" creationId="{8D4F0459-F03A-E17D-4769-FE9474C0A59E}"/>
          </ac:spMkLst>
        </pc:spChg>
        <pc:spChg chg="mod">
          <ac:chgData name="Rachel Owen" userId="6c12c0a3-2525-4066-8047-0fb9dd12e67f" providerId="ADAL" clId="{2FCA86BE-029C-4A2C-834E-87AEF66DD8A6}" dt="2025-03-07T12:12:22.677" v="23" actId="1076"/>
          <ac:spMkLst>
            <pc:docMk/>
            <pc:sldMk cId="896933375" sldId="261"/>
            <ac:spMk id="9" creationId="{C397AE76-418C-C5D0-91B8-F46E5172FB9C}"/>
          </ac:spMkLst>
        </pc:spChg>
        <pc:graphicFrameChg chg="mod">
          <ac:chgData name="Rachel Owen" userId="6c12c0a3-2525-4066-8047-0fb9dd12e67f" providerId="ADAL" clId="{2FCA86BE-029C-4A2C-834E-87AEF66DD8A6}" dt="2025-03-11T11:56:33.762" v="222" actId="207"/>
          <ac:graphicFrameMkLst>
            <pc:docMk/>
            <pc:sldMk cId="896933375" sldId="261"/>
            <ac:graphicFrameMk id="6" creationId="{EF549C69-873E-7701-6B4C-A156DCC72982}"/>
          </ac:graphicFrameMkLst>
        </pc:graphicFrameChg>
        <pc:picChg chg="add mod">
          <ac:chgData name="Rachel Owen" userId="6c12c0a3-2525-4066-8047-0fb9dd12e67f" providerId="ADAL" clId="{2FCA86BE-029C-4A2C-834E-87AEF66DD8A6}" dt="2025-03-07T12:12:27.467" v="26"/>
          <ac:picMkLst>
            <pc:docMk/>
            <pc:sldMk cId="896933375" sldId="261"/>
            <ac:picMk id="4" creationId="{34FADAF0-E26C-E7E1-1EC5-DF9920A5EEF3}"/>
          </ac:picMkLst>
        </pc:picChg>
      </pc:sldChg>
      <pc:sldChg chg="addSp delSp modSp add mod">
        <pc:chgData name="Rachel Owen" userId="6c12c0a3-2525-4066-8047-0fb9dd12e67f" providerId="ADAL" clId="{2FCA86BE-029C-4A2C-834E-87AEF66DD8A6}" dt="2025-03-11T14:33:14.499" v="261" actId="1076"/>
        <pc:sldMkLst>
          <pc:docMk/>
          <pc:sldMk cId="2807473169" sldId="262"/>
        </pc:sldMkLst>
        <pc:spChg chg="mod">
          <ac:chgData name="Rachel Owen" userId="6c12c0a3-2525-4066-8047-0fb9dd12e67f" providerId="ADAL" clId="{2FCA86BE-029C-4A2C-834E-87AEF66DD8A6}" dt="2025-03-07T12:26:56.659" v="205" actId="404"/>
          <ac:spMkLst>
            <pc:docMk/>
            <pc:sldMk cId="2807473169" sldId="262"/>
            <ac:spMk id="2" creationId="{E9464694-644D-543E-9E25-62B0FD5EC2BF}"/>
          </ac:spMkLst>
        </pc:spChg>
        <pc:spChg chg="del mod">
          <ac:chgData name="Rachel Owen" userId="6c12c0a3-2525-4066-8047-0fb9dd12e67f" providerId="ADAL" clId="{2FCA86BE-029C-4A2C-834E-87AEF66DD8A6}" dt="2025-03-11T14:32:03.083" v="225" actId="478"/>
          <ac:spMkLst>
            <pc:docMk/>
            <pc:sldMk cId="2807473169" sldId="262"/>
            <ac:spMk id="4" creationId="{7A7DB674-0496-4D81-D2AD-D2D72BB520A5}"/>
          </ac:spMkLst>
        </pc:spChg>
        <pc:spChg chg="add del mod">
          <ac:chgData name="Rachel Owen" userId="6c12c0a3-2525-4066-8047-0fb9dd12e67f" providerId="ADAL" clId="{2FCA86BE-029C-4A2C-834E-87AEF66DD8A6}" dt="2025-03-11T14:32:02.206" v="224" actId="478"/>
          <ac:spMkLst>
            <pc:docMk/>
            <pc:sldMk cId="2807473169" sldId="262"/>
            <ac:spMk id="6" creationId="{1AC63305-5795-B577-403D-40DDF56F65BA}"/>
          </ac:spMkLst>
        </pc:spChg>
        <pc:spChg chg="add mod">
          <ac:chgData name="Rachel Owen" userId="6c12c0a3-2525-4066-8047-0fb9dd12e67f" providerId="ADAL" clId="{2FCA86BE-029C-4A2C-834E-87AEF66DD8A6}" dt="2025-03-11T14:33:09.106" v="260" actId="1076"/>
          <ac:spMkLst>
            <pc:docMk/>
            <pc:sldMk cId="2807473169" sldId="262"/>
            <ac:spMk id="8" creationId="{62243DC6-2DD1-1F32-F6FA-DBF59F83D361}"/>
          </ac:spMkLst>
        </pc:spChg>
        <pc:picChg chg="add mod">
          <ac:chgData name="Rachel Owen" userId="6c12c0a3-2525-4066-8047-0fb9dd12e67f" providerId="ADAL" clId="{2FCA86BE-029C-4A2C-834E-87AEF66DD8A6}" dt="2025-03-07T12:12:38.221" v="27"/>
          <ac:picMkLst>
            <pc:docMk/>
            <pc:sldMk cId="2807473169" sldId="262"/>
            <ac:picMk id="3" creationId="{55BF9DCB-DA40-CA0C-B396-7FD3618DF3EF}"/>
          </ac:picMkLst>
        </pc:picChg>
        <pc:picChg chg="add mod">
          <ac:chgData name="Rachel Owen" userId="6c12c0a3-2525-4066-8047-0fb9dd12e67f" providerId="ADAL" clId="{2FCA86BE-029C-4A2C-834E-87AEF66DD8A6}" dt="2025-03-11T14:33:14.499" v="261" actId="1076"/>
          <ac:picMkLst>
            <pc:docMk/>
            <pc:sldMk cId="2807473169" sldId="262"/>
            <ac:picMk id="7" creationId="{15C226A5-FA8F-43BE-CE10-78B7F2DB0EEC}"/>
          </ac:picMkLst>
        </pc:picChg>
        <pc:picChg chg="del mod">
          <ac:chgData name="Rachel Owen" userId="6c12c0a3-2525-4066-8047-0fb9dd12e67f" providerId="ADAL" clId="{2FCA86BE-029C-4A2C-834E-87AEF66DD8A6}" dt="2025-03-11T14:32:00.393" v="223" actId="478"/>
          <ac:picMkLst>
            <pc:docMk/>
            <pc:sldMk cId="2807473169" sldId="262"/>
            <ac:picMk id="1026" creationId="{19A891EA-353F-0FA7-2FAB-7729DA2120E6}"/>
          </ac:picMkLst>
        </pc:picChg>
      </pc:sldChg>
      <pc:sldChg chg="addSp modSp add mod">
        <pc:chgData name="Rachel Owen" userId="6c12c0a3-2525-4066-8047-0fb9dd12e67f" providerId="ADAL" clId="{2FCA86BE-029C-4A2C-834E-87AEF66DD8A6}" dt="2025-03-11T11:56:17.270" v="221" actId="208"/>
        <pc:sldMkLst>
          <pc:docMk/>
          <pc:sldMk cId="344028816" sldId="263"/>
        </pc:sldMkLst>
        <pc:spChg chg="mod">
          <ac:chgData name="Rachel Owen" userId="6c12c0a3-2525-4066-8047-0fb9dd12e67f" providerId="ADAL" clId="{2FCA86BE-029C-4A2C-834E-87AEF66DD8A6}" dt="2025-03-07T12:27:02.242" v="206" actId="404"/>
          <ac:spMkLst>
            <pc:docMk/>
            <pc:sldMk cId="344028816" sldId="263"/>
            <ac:spMk id="2" creationId="{F40442A2-FF8C-81F2-F1C0-F09A1467198A}"/>
          </ac:spMkLst>
        </pc:spChg>
        <pc:spChg chg="mod">
          <ac:chgData name="Rachel Owen" userId="6c12c0a3-2525-4066-8047-0fb9dd12e67f" providerId="ADAL" clId="{2FCA86BE-029C-4A2C-834E-87AEF66DD8A6}" dt="2025-03-07T12:12:46.190" v="28" actId="1076"/>
          <ac:spMkLst>
            <pc:docMk/>
            <pc:sldMk cId="344028816" sldId="263"/>
            <ac:spMk id="7" creationId="{7075A9E9-30EF-9739-4BB6-687CF0E48C93}"/>
          </ac:spMkLst>
        </pc:spChg>
        <pc:graphicFrameChg chg="mod">
          <ac:chgData name="Rachel Owen" userId="6c12c0a3-2525-4066-8047-0fb9dd12e67f" providerId="ADAL" clId="{2FCA86BE-029C-4A2C-834E-87AEF66DD8A6}" dt="2025-03-11T11:56:17.270" v="221" actId="208"/>
          <ac:graphicFrameMkLst>
            <pc:docMk/>
            <pc:sldMk cId="344028816" sldId="263"/>
            <ac:graphicFrameMk id="6" creationId="{CCF24854-235C-92D4-36A7-8BCE63A09443}"/>
          </ac:graphicFrameMkLst>
        </pc:graphicFrameChg>
        <pc:picChg chg="add mod">
          <ac:chgData name="Rachel Owen" userId="6c12c0a3-2525-4066-8047-0fb9dd12e67f" providerId="ADAL" clId="{2FCA86BE-029C-4A2C-834E-87AEF66DD8A6}" dt="2025-03-07T12:12:47.615" v="29"/>
          <ac:picMkLst>
            <pc:docMk/>
            <pc:sldMk cId="344028816" sldId="263"/>
            <ac:picMk id="3" creationId="{B5D7F37B-3D5D-981A-1FB3-8777FAE5FC8D}"/>
          </ac:picMkLst>
        </pc:picChg>
      </pc:sldChg>
      <pc:sldChg chg="addSp modSp add mod">
        <pc:chgData name="Rachel Owen" userId="6c12c0a3-2525-4066-8047-0fb9dd12e67f" providerId="ADAL" clId="{2FCA86BE-029C-4A2C-834E-87AEF66DD8A6}" dt="2025-03-07T12:27:15.032" v="209" actId="1076"/>
        <pc:sldMkLst>
          <pc:docMk/>
          <pc:sldMk cId="2776504887" sldId="264"/>
        </pc:sldMkLst>
        <pc:spChg chg="mod">
          <ac:chgData name="Rachel Owen" userId="6c12c0a3-2525-4066-8047-0fb9dd12e67f" providerId="ADAL" clId="{2FCA86BE-029C-4A2C-834E-87AEF66DD8A6}" dt="2025-03-07T12:27:06.109" v="208" actId="404"/>
          <ac:spMkLst>
            <pc:docMk/>
            <pc:sldMk cId="2776504887" sldId="264"/>
            <ac:spMk id="2" creationId="{53EA6B96-EADE-E28C-10AA-1B5BC5B4FC71}"/>
          </ac:spMkLst>
        </pc:spChg>
        <pc:spChg chg="mod">
          <ac:chgData name="Rachel Owen" userId="6c12c0a3-2525-4066-8047-0fb9dd12e67f" providerId="ADAL" clId="{2FCA86BE-029C-4A2C-834E-87AEF66DD8A6}" dt="2025-03-07T12:25:55.499" v="190" actId="1076"/>
          <ac:spMkLst>
            <pc:docMk/>
            <pc:sldMk cId="2776504887" sldId="264"/>
            <ac:spMk id="4" creationId="{09AAAAD9-07C8-8A8F-C859-95619C6013FB}"/>
          </ac:spMkLst>
        </pc:spChg>
        <pc:spChg chg="mod">
          <ac:chgData name="Rachel Owen" userId="6c12c0a3-2525-4066-8047-0fb9dd12e67f" providerId="ADAL" clId="{2FCA86BE-029C-4A2C-834E-87AEF66DD8A6}" dt="2025-03-07T12:26:16.890" v="195" actId="14100"/>
          <ac:spMkLst>
            <pc:docMk/>
            <pc:sldMk cId="2776504887" sldId="264"/>
            <ac:spMk id="5" creationId="{992E10CF-B54C-F009-67DE-DF3DAD23A9A0}"/>
          </ac:spMkLst>
        </pc:spChg>
        <pc:spChg chg="mod">
          <ac:chgData name="Rachel Owen" userId="6c12c0a3-2525-4066-8047-0fb9dd12e67f" providerId="ADAL" clId="{2FCA86BE-029C-4A2C-834E-87AEF66DD8A6}" dt="2025-03-07T12:27:15.032" v="209" actId="1076"/>
          <ac:spMkLst>
            <pc:docMk/>
            <pc:sldMk cId="2776504887" sldId="264"/>
            <ac:spMk id="6" creationId="{FDD3EA51-91D4-7EA0-0BEA-95D7B7DDBCAA}"/>
          </ac:spMkLst>
        </pc:spChg>
        <pc:spChg chg="mod">
          <ac:chgData name="Rachel Owen" userId="6c12c0a3-2525-4066-8047-0fb9dd12e67f" providerId="ADAL" clId="{2FCA86BE-029C-4A2C-834E-87AEF66DD8A6}" dt="2025-03-07T12:26:37.838" v="204" actId="14100"/>
          <ac:spMkLst>
            <pc:docMk/>
            <pc:sldMk cId="2776504887" sldId="264"/>
            <ac:spMk id="7" creationId="{3CE6C4F1-7DC6-9EE7-929E-68A4F2F7471E}"/>
          </ac:spMkLst>
        </pc:spChg>
        <pc:spChg chg="mod">
          <ac:chgData name="Rachel Owen" userId="6c12c0a3-2525-4066-8047-0fb9dd12e67f" providerId="ADAL" clId="{2FCA86BE-029C-4A2C-834E-87AEF66DD8A6}" dt="2025-03-07T12:26:21.692" v="197" actId="1076"/>
          <ac:spMkLst>
            <pc:docMk/>
            <pc:sldMk cId="2776504887" sldId="264"/>
            <ac:spMk id="8" creationId="{28217A64-7975-2097-1DE3-038C70413CDC}"/>
          </ac:spMkLst>
        </pc:spChg>
        <pc:picChg chg="add mod">
          <ac:chgData name="Rachel Owen" userId="6c12c0a3-2525-4066-8047-0fb9dd12e67f" providerId="ADAL" clId="{2FCA86BE-029C-4A2C-834E-87AEF66DD8A6}" dt="2025-03-07T12:12:51.198" v="30"/>
          <ac:picMkLst>
            <pc:docMk/>
            <pc:sldMk cId="2776504887" sldId="264"/>
            <ac:picMk id="3" creationId="{55AB84CC-6B90-79D9-6A90-30EC74938C0F}"/>
          </ac:picMkLst>
        </pc:picChg>
      </pc:sldChg>
      <pc:sldChg chg="del">
        <pc:chgData name="Rachel Owen" userId="6c12c0a3-2525-4066-8047-0fb9dd12e67f" providerId="ADAL" clId="{2FCA86BE-029C-4A2C-834E-87AEF66DD8A6}" dt="2025-03-07T12:24:37.913" v="171" actId="47"/>
        <pc:sldMkLst>
          <pc:docMk/>
          <pc:sldMk cId="0" sldId="281"/>
        </pc:sldMkLst>
      </pc:sldChg>
      <pc:sldChg chg="del">
        <pc:chgData name="Rachel Owen" userId="6c12c0a3-2525-4066-8047-0fb9dd12e67f" providerId="ADAL" clId="{2FCA86BE-029C-4A2C-834E-87AEF66DD8A6}" dt="2025-03-07T12:24:37.913" v="171" actId="47"/>
        <pc:sldMkLst>
          <pc:docMk/>
          <pc:sldMk cId="0" sldId="282"/>
        </pc:sldMkLst>
      </pc:sldChg>
      <pc:sldChg chg="del">
        <pc:chgData name="Rachel Owen" userId="6c12c0a3-2525-4066-8047-0fb9dd12e67f" providerId="ADAL" clId="{2FCA86BE-029C-4A2C-834E-87AEF66DD8A6}" dt="2025-03-07T12:24:37.913" v="171" actId="47"/>
        <pc:sldMkLst>
          <pc:docMk/>
          <pc:sldMk cId="0" sldId="288"/>
        </pc:sldMkLst>
      </pc:sldChg>
      <pc:sldChg chg="del">
        <pc:chgData name="Rachel Owen" userId="6c12c0a3-2525-4066-8047-0fb9dd12e67f" providerId="ADAL" clId="{2FCA86BE-029C-4A2C-834E-87AEF66DD8A6}" dt="2025-03-07T12:24:37.913" v="171" actId="47"/>
        <pc:sldMkLst>
          <pc:docMk/>
          <pc:sldMk cId="0" sldId="289"/>
        </pc:sldMkLst>
      </pc:sldChg>
      <pc:sldChg chg="del">
        <pc:chgData name="Rachel Owen" userId="6c12c0a3-2525-4066-8047-0fb9dd12e67f" providerId="ADAL" clId="{2FCA86BE-029C-4A2C-834E-87AEF66DD8A6}" dt="2025-03-07T12:24:37.913" v="171" actId="47"/>
        <pc:sldMkLst>
          <pc:docMk/>
          <pc:sldMk cId="0" sldId="292"/>
        </pc:sldMkLst>
      </pc:sldChg>
      <pc:sldChg chg="del">
        <pc:chgData name="Rachel Owen" userId="6c12c0a3-2525-4066-8047-0fb9dd12e67f" providerId="ADAL" clId="{2FCA86BE-029C-4A2C-834E-87AEF66DD8A6}" dt="2025-03-07T12:11:16.686" v="3" actId="47"/>
        <pc:sldMkLst>
          <pc:docMk/>
          <pc:sldMk cId="0" sldId="2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tourists</a:t>
            </a:r>
            <a:r>
              <a:rPr lang="en-US" baseline="0" dirty="0"/>
              <a:t> visiting Oman each year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Year</c:v>
                </c:pt>
              </c:strCache>
            </c:strRef>
          </c:tx>
          <c:spPr>
            <a:solidFill>
              <a:srgbClr val="740160"/>
            </a:solidFill>
            <a:ln>
              <a:noFill/>
            </a:ln>
            <a:effectLst/>
          </c:spPr>
          <c:invertIfNegative val="0"/>
          <c:cat>
            <c:strRef>
              <c:f>Sheet1!$A$2:$A$9</c:f>
              <c:strCache>
                <c:ptCount val="8"/>
                <c:pt idx="0">
                  <c:v>2016</c:v>
                </c:pt>
                <c:pt idx="1">
                  <c:v>2017</c:v>
                </c:pt>
                <c:pt idx="2">
                  <c:v>2018</c:v>
                </c:pt>
                <c:pt idx="3">
                  <c:v>2019</c:v>
                </c:pt>
                <c:pt idx="4">
                  <c:v>2020</c:v>
                </c:pt>
                <c:pt idx="5">
                  <c:v>2022</c:v>
                </c:pt>
                <c:pt idx="6">
                  <c:v>2023</c:v>
                </c:pt>
                <c:pt idx="7">
                  <c:v>Until July 2024</c:v>
                </c:pt>
              </c:strCache>
            </c:strRef>
          </c:cat>
          <c:val>
            <c:numRef>
              <c:f>Sheet1!$B$2:$B$9</c:f>
              <c:numCache>
                <c:formatCode>General</c:formatCode>
                <c:ptCount val="8"/>
                <c:pt idx="0">
                  <c:v>3.1</c:v>
                </c:pt>
                <c:pt idx="1">
                  <c:v>3.1</c:v>
                </c:pt>
                <c:pt idx="2">
                  <c:v>3.3</c:v>
                </c:pt>
                <c:pt idx="3">
                  <c:v>3.4</c:v>
                </c:pt>
                <c:pt idx="4">
                  <c:v>0.7</c:v>
                </c:pt>
                <c:pt idx="5">
                  <c:v>2.9</c:v>
                </c:pt>
                <c:pt idx="6">
                  <c:v>3</c:v>
                </c:pt>
                <c:pt idx="7">
                  <c:v>2.2999999999999998</c:v>
                </c:pt>
              </c:numCache>
            </c:numRef>
          </c:val>
          <c:extLst>
            <c:ext xmlns:c16="http://schemas.microsoft.com/office/drawing/2014/chart" uri="{C3380CC4-5D6E-409C-BE32-E72D297353CC}">
              <c16:uniqueId val="{00000000-ACC4-4DEF-BCBE-EE76828F1039}"/>
            </c:ext>
          </c:extLst>
        </c:ser>
        <c:ser>
          <c:idx val="1"/>
          <c:order val="1"/>
          <c:tx>
            <c:strRef>
              <c:f>Sheet1!$C$1</c:f>
              <c:strCache>
                <c:ptCount val="1"/>
                <c:pt idx="0">
                  <c:v>Column1</c:v>
                </c:pt>
              </c:strCache>
            </c:strRef>
          </c:tx>
          <c:spPr>
            <a:solidFill>
              <a:schemeClr val="accent2"/>
            </a:solidFill>
            <a:ln>
              <a:noFill/>
            </a:ln>
            <a:effectLst/>
          </c:spPr>
          <c:invertIfNegative val="0"/>
          <c:cat>
            <c:strRef>
              <c:f>Sheet1!$A$2:$A$9</c:f>
              <c:strCache>
                <c:ptCount val="8"/>
                <c:pt idx="0">
                  <c:v>2016</c:v>
                </c:pt>
                <c:pt idx="1">
                  <c:v>2017</c:v>
                </c:pt>
                <c:pt idx="2">
                  <c:v>2018</c:v>
                </c:pt>
                <c:pt idx="3">
                  <c:v>2019</c:v>
                </c:pt>
                <c:pt idx="4">
                  <c:v>2020</c:v>
                </c:pt>
                <c:pt idx="5">
                  <c:v>2022</c:v>
                </c:pt>
                <c:pt idx="6">
                  <c:v>2023</c:v>
                </c:pt>
                <c:pt idx="7">
                  <c:v>Until July 2024</c:v>
                </c:pt>
              </c:strCache>
            </c:strRef>
          </c:cat>
          <c:val>
            <c:numRef>
              <c:f>Sheet1!$C$2:$C$9</c:f>
            </c:numRef>
          </c:val>
          <c:extLst>
            <c:ext xmlns:c16="http://schemas.microsoft.com/office/drawing/2014/chart" uri="{C3380CC4-5D6E-409C-BE32-E72D297353CC}">
              <c16:uniqueId val="{00000001-ACC4-4DEF-BCBE-EE76828F1039}"/>
            </c:ext>
          </c:extLst>
        </c:ser>
        <c:ser>
          <c:idx val="2"/>
          <c:order val="2"/>
          <c:tx>
            <c:strRef>
              <c:f>Sheet1!$D$1</c:f>
              <c:strCache>
                <c:ptCount val="1"/>
                <c:pt idx="0">
                  <c:v>Column2</c:v>
                </c:pt>
              </c:strCache>
            </c:strRef>
          </c:tx>
          <c:spPr>
            <a:solidFill>
              <a:schemeClr val="accent2">
                <a:tint val="65000"/>
              </a:schemeClr>
            </a:solidFill>
            <a:ln>
              <a:noFill/>
            </a:ln>
            <a:effectLst/>
          </c:spPr>
          <c:invertIfNegative val="0"/>
          <c:cat>
            <c:strRef>
              <c:f>Sheet1!$A$2:$A$9</c:f>
              <c:strCache>
                <c:ptCount val="8"/>
                <c:pt idx="0">
                  <c:v>2016</c:v>
                </c:pt>
                <c:pt idx="1">
                  <c:v>2017</c:v>
                </c:pt>
                <c:pt idx="2">
                  <c:v>2018</c:v>
                </c:pt>
                <c:pt idx="3">
                  <c:v>2019</c:v>
                </c:pt>
                <c:pt idx="4">
                  <c:v>2020</c:v>
                </c:pt>
                <c:pt idx="5">
                  <c:v>2022</c:v>
                </c:pt>
                <c:pt idx="6">
                  <c:v>2023</c:v>
                </c:pt>
                <c:pt idx="7">
                  <c:v>Until July 2024</c:v>
                </c:pt>
              </c:strCache>
            </c:strRef>
          </c:cat>
          <c:val>
            <c:numRef>
              <c:f>Sheet1!$D$2:$D$9</c:f>
            </c:numRef>
          </c:val>
          <c:extLst>
            <c:ext xmlns:c16="http://schemas.microsoft.com/office/drawing/2014/chart" uri="{C3380CC4-5D6E-409C-BE32-E72D297353CC}">
              <c16:uniqueId val="{00000002-ACC4-4DEF-BCBE-EE76828F1039}"/>
            </c:ext>
          </c:extLst>
        </c:ser>
        <c:dLbls>
          <c:showLegendKey val="0"/>
          <c:showVal val="0"/>
          <c:showCatName val="0"/>
          <c:showSerName val="0"/>
          <c:showPercent val="0"/>
          <c:showBubbleSize val="0"/>
        </c:dLbls>
        <c:gapWidth val="219"/>
        <c:overlap val="-27"/>
        <c:axId val="643165616"/>
        <c:axId val="643168496"/>
      </c:barChart>
      <c:catAx>
        <c:axId val="643165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168496"/>
        <c:crosses val="autoZero"/>
        <c:auto val="1"/>
        <c:lblAlgn val="ctr"/>
        <c:lblOffset val="100"/>
        <c:noMultiLvlLbl val="0"/>
      </c:catAx>
      <c:valAx>
        <c:axId val="64316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16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Amount</a:t>
            </a:r>
            <a:r>
              <a:rPr lang="en-US" baseline="0" dirty="0"/>
              <a:t> of money made from tourism in Oman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28575" cap="rnd">
              <a:solidFill>
                <a:srgbClr val="01415B"/>
              </a:solidFill>
              <a:round/>
            </a:ln>
            <a:effectLst/>
          </c:spPr>
          <c:marker>
            <c:symbol val="none"/>
          </c:marker>
          <c:cat>
            <c:strRef>
              <c:f>Sheet1!$A$2:$A$10</c:f>
              <c:strCache>
                <c:ptCount val="9"/>
                <c:pt idx="0">
                  <c:v>2017</c:v>
                </c:pt>
                <c:pt idx="1">
                  <c:v>2018</c:v>
                </c:pt>
                <c:pt idx="2">
                  <c:v>2019</c:v>
                </c:pt>
                <c:pt idx="3">
                  <c:v>2020</c:v>
                </c:pt>
                <c:pt idx="4">
                  <c:v>2021</c:v>
                </c:pt>
                <c:pt idx="5">
                  <c:v>2022</c:v>
                </c:pt>
                <c:pt idx="6">
                  <c:v>2023</c:v>
                </c:pt>
                <c:pt idx="7">
                  <c:v>2024</c:v>
                </c:pt>
                <c:pt idx="8">
                  <c:v>2025 (predicted)</c:v>
                </c:pt>
              </c:strCache>
            </c:strRef>
          </c:cat>
          <c:val>
            <c:numRef>
              <c:f>Sheet1!$B$2:$B$10</c:f>
              <c:numCache>
                <c:formatCode>General</c:formatCode>
                <c:ptCount val="9"/>
                <c:pt idx="0">
                  <c:v>365</c:v>
                </c:pt>
                <c:pt idx="1">
                  <c:v>394</c:v>
                </c:pt>
                <c:pt idx="2">
                  <c:v>422</c:v>
                </c:pt>
                <c:pt idx="3">
                  <c:v>199</c:v>
                </c:pt>
                <c:pt idx="4">
                  <c:v>267</c:v>
                </c:pt>
                <c:pt idx="5">
                  <c:v>288</c:v>
                </c:pt>
                <c:pt idx="6">
                  <c:v>477</c:v>
                </c:pt>
                <c:pt idx="7">
                  <c:v>484</c:v>
                </c:pt>
                <c:pt idx="8">
                  <c:v>497</c:v>
                </c:pt>
              </c:numCache>
            </c:numRef>
          </c:val>
          <c:smooth val="1"/>
          <c:extLst>
            <c:ext xmlns:c16="http://schemas.microsoft.com/office/drawing/2014/chart" uri="{C3380CC4-5D6E-409C-BE32-E72D297353CC}">
              <c16:uniqueId val="{00000000-096C-48A3-A47D-F8F7335839FF}"/>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2017</c:v>
                </c:pt>
                <c:pt idx="1">
                  <c:v>2018</c:v>
                </c:pt>
                <c:pt idx="2">
                  <c:v>2019</c:v>
                </c:pt>
                <c:pt idx="3">
                  <c:v>2020</c:v>
                </c:pt>
                <c:pt idx="4">
                  <c:v>2021</c:v>
                </c:pt>
                <c:pt idx="5">
                  <c:v>2022</c:v>
                </c:pt>
                <c:pt idx="6">
                  <c:v>2023</c:v>
                </c:pt>
                <c:pt idx="7">
                  <c:v>2024</c:v>
                </c:pt>
                <c:pt idx="8">
                  <c:v>2025 (predicted)</c:v>
                </c:pt>
              </c:strCache>
            </c:strRef>
          </c:cat>
          <c:val>
            <c:numRef>
              <c:f>Sheet1!$C$2:$C$10</c:f>
            </c:numRef>
          </c:val>
          <c:smooth val="0"/>
          <c:extLst>
            <c:ext xmlns:c16="http://schemas.microsoft.com/office/drawing/2014/chart" uri="{C3380CC4-5D6E-409C-BE32-E72D297353CC}">
              <c16:uniqueId val="{00000001-096C-48A3-A47D-F8F7335839FF}"/>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Sheet1!$A$2:$A$10</c:f>
              <c:strCache>
                <c:ptCount val="9"/>
                <c:pt idx="0">
                  <c:v>2017</c:v>
                </c:pt>
                <c:pt idx="1">
                  <c:v>2018</c:v>
                </c:pt>
                <c:pt idx="2">
                  <c:v>2019</c:v>
                </c:pt>
                <c:pt idx="3">
                  <c:v>2020</c:v>
                </c:pt>
                <c:pt idx="4">
                  <c:v>2021</c:v>
                </c:pt>
                <c:pt idx="5">
                  <c:v>2022</c:v>
                </c:pt>
                <c:pt idx="6">
                  <c:v>2023</c:v>
                </c:pt>
                <c:pt idx="7">
                  <c:v>2024</c:v>
                </c:pt>
                <c:pt idx="8">
                  <c:v>2025 (predicted)</c:v>
                </c:pt>
              </c:strCache>
            </c:strRef>
          </c:cat>
          <c:val>
            <c:numRef>
              <c:f>Sheet1!$D$2:$D$10</c:f>
            </c:numRef>
          </c:val>
          <c:smooth val="0"/>
          <c:extLst>
            <c:ext xmlns:c16="http://schemas.microsoft.com/office/drawing/2014/chart" uri="{C3380CC4-5D6E-409C-BE32-E72D297353CC}">
              <c16:uniqueId val="{00000002-096C-48A3-A47D-F8F7335839FF}"/>
            </c:ext>
          </c:extLst>
        </c:ser>
        <c:dLbls>
          <c:showLegendKey val="0"/>
          <c:showVal val="0"/>
          <c:showCatName val="0"/>
          <c:showSerName val="0"/>
          <c:showPercent val="0"/>
          <c:showBubbleSize val="0"/>
        </c:dLbls>
        <c:smooth val="0"/>
        <c:axId val="974257727"/>
        <c:axId val="974258207"/>
      </c:lineChart>
      <c:catAx>
        <c:axId val="97425772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258207"/>
        <c:crosses val="autoZero"/>
        <c:auto val="1"/>
        <c:lblAlgn val="ctr"/>
        <c:lblOffset val="100"/>
        <c:noMultiLvlLbl val="0"/>
      </c:catAx>
      <c:valAx>
        <c:axId val="974258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US$</a:t>
                </a:r>
                <a:r>
                  <a:rPr lang="en-GB" baseline="0" dirty="0"/>
                  <a:t> (millions)</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257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userDrawn="1"/>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nline-stopwatch.com/countdown-timer/"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tatista.com/statistics/1330447/oman-international-tourist-arrivals/"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tatista.com/outlook/mmo/travel-tourism/oman#revenue" TargetMode="Externa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0E90-0227-A257-3D83-7AD0A79CC471}"/>
              </a:ext>
            </a:extLst>
          </p:cNvPr>
          <p:cNvSpPr>
            <a:spLocks noGrp="1"/>
          </p:cNvSpPr>
          <p:nvPr>
            <p:ph type="ctrTitle"/>
          </p:nvPr>
        </p:nvSpPr>
        <p:spPr>
          <a:solidFill>
            <a:srgbClr val="F54C00"/>
          </a:solidFill>
        </p:spPr>
        <p:txBody>
          <a:bodyPr/>
          <a:lstStyle/>
          <a:p>
            <a:r>
              <a:rPr lang="en-GB" b="1" dirty="0">
                <a:solidFill>
                  <a:schemeClr val="bg1"/>
                </a:solidFill>
              </a:rPr>
              <a:t>Just a minute…</a:t>
            </a:r>
          </a:p>
        </p:txBody>
      </p:sp>
      <p:sp>
        <p:nvSpPr>
          <p:cNvPr id="3" name="Subtitle 2">
            <a:extLst>
              <a:ext uri="{FF2B5EF4-FFF2-40B4-BE49-F238E27FC236}">
                <a16:creationId xmlns:a16="http://schemas.microsoft.com/office/drawing/2014/main" id="{89B0BF82-AF4A-F1B5-D5BC-B180D4561D36}"/>
              </a:ext>
            </a:extLst>
          </p:cNvPr>
          <p:cNvSpPr>
            <a:spLocks noGrp="1"/>
          </p:cNvSpPr>
          <p:nvPr>
            <p:ph type="subTitle" idx="1"/>
          </p:nvPr>
        </p:nvSpPr>
        <p:spPr>
          <a:xfrm>
            <a:off x="1371600" y="3364304"/>
            <a:ext cx="6400800" cy="1752600"/>
          </a:xfrm>
        </p:spPr>
        <p:txBody>
          <a:bodyPr/>
          <a:lstStyle/>
          <a:p>
            <a:r>
              <a:rPr lang="en-GB" dirty="0"/>
              <a:t>Think about what you can remember from last lesson about the Pink Lake in Oman.</a:t>
            </a:r>
          </a:p>
        </p:txBody>
      </p:sp>
      <p:pic>
        <p:nvPicPr>
          <p:cNvPr id="6" name="Picture 5" descr="A clock with black hands">
            <a:hlinkClick r:id="rId2"/>
            <a:extLst>
              <a:ext uri="{FF2B5EF4-FFF2-40B4-BE49-F238E27FC236}">
                <a16:creationId xmlns:a16="http://schemas.microsoft.com/office/drawing/2014/main" id="{F9C7E19B-5C66-D1ED-E3B6-085126555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63" y="1558921"/>
            <a:ext cx="1659428" cy="1659428"/>
          </a:xfrm>
          <a:prstGeom prst="rect">
            <a:avLst/>
          </a:prstGeom>
        </p:spPr>
      </p:pic>
      <p:sp>
        <p:nvSpPr>
          <p:cNvPr id="7" name="TextBox 6">
            <a:extLst>
              <a:ext uri="{FF2B5EF4-FFF2-40B4-BE49-F238E27FC236}">
                <a16:creationId xmlns:a16="http://schemas.microsoft.com/office/drawing/2014/main" id="{B1DD5BB6-03A7-0945-779A-BDBE3F45FAEA}"/>
              </a:ext>
            </a:extLst>
          </p:cNvPr>
          <p:cNvSpPr txBox="1"/>
          <p:nvPr/>
        </p:nvSpPr>
        <p:spPr>
          <a:xfrm>
            <a:off x="189730" y="3126784"/>
            <a:ext cx="1672253" cy="207749"/>
          </a:xfrm>
          <a:prstGeom prst="rect">
            <a:avLst/>
          </a:prstGeom>
          <a:noFill/>
        </p:spPr>
        <p:txBody>
          <a:bodyPr wrap="none" rtlCol="0">
            <a:spAutoFit/>
          </a:bodyPr>
          <a:lstStyle/>
          <a:p>
            <a:r>
              <a:rPr lang="en-GB" sz="750" i="1" dirty="0" err="1"/>
              <a:t>Clker</a:t>
            </a:r>
            <a:r>
              <a:rPr lang="en-GB" sz="750" i="1" dirty="0"/>
              <a:t> Free Vector Images, Pixabay</a:t>
            </a:r>
          </a:p>
        </p:txBody>
      </p:sp>
      <p:sp>
        <p:nvSpPr>
          <p:cNvPr id="8" name="TextBox 7">
            <a:extLst>
              <a:ext uri="{FF2B5EF4-FFF2-40B4-BE49-F238E27FC236}">
                <a16:creationId xmlns:a16="http://schemas.microsoft.com/office/drawing/2014/main" id="{A2959280-6638-FB96-DE5F-404039FB6110}"/>
              </a:ext>
            </a:extLst>
          </p:cNvPr>
          <p:cNvSpPr txBox="1"/>
          <p:nvPr/>
        </p:nvSpPr>
        <p:spPr>
          <a:xfrm>
            <a:off x="5580112" y="5373217"/>
            <a:ext cx="2978550" cy="707886"/>
          </a:xfrm>
          <a:custGeom>
            <a:avLst/>
            <a:gdLst>
              <a:gd name="connsiteX0" fmla="*/ 0 w 2978550"/>
              <a:gd name="connsiteY0" fmla="*/ 0 h 707886"/>
              <a:gd name="connsiteX1" fmla="*/ 655281 w 2978550"/>
              <a:gd name="connsiteY1" fmla="*/ 0 h 707886"/>
              <a:gd name="connsiteX2" fmla="*/ 1310562 w 2978550"/>
              <a:gd name="connsiteY2" fmla="*/ 0 h 707886"/>
              <a:gd name="connsiteX3" fmla="*/ 1816916 w 2978550"/>
              <a:gd name="connsiteY3" fmla="*/ 0 h 707886"/>
              <a:gd name="connsiteX4" fmla="*/ 2472197 w 2978550"/>
              <a:gd name="connsiteY4" fmla="*/ 0 h 707886"/>
              <a:gd name="connsiteX5" fmla="*/ 2978550 w 2978550"/>
              <a:gd name="connsiteY5" fmla="*/ 0 h 707886"/>
              <a:gd name="connsiteX6" fmla="*/ 2978550 w 2978550"/>
              <a:gd name="connsiteY6" fmla="*/ 339785 h 707886"/>
              <a:gd name="connsiteX7" fmla="*/ 2978550 w 2978550"/>
              <a:gd name="connsiteY7" fmla="*/ 707886 h 707886"/>
              <a:gd name="connsiteX8" fmla="*/ 2353055 w 2978550"/>
              <a:gd name="connsiteY8" fmla="*/ 707886 h 707886"/>
              <a:gd name="connsiteX9" fmla="*/ 1757345 w 2978550"/>
              <a:gd name="connsiteY9" fmla="*/ 707886 h 707886"/>
              <a:gd name="connsiteX10" fmla="*/ 1161634 w 2978550"/>
              <a:gd name="connsiteY10" fmla="*/ 707886 h 707886"/>
              <a:gd name="connsiteX11" fmla="*/ 655281 w 2978550"/>
              <a:gd name="connsiteY11" fmla="*/ 707886 h 707886"/>
              <a:gd name="connsiteX12" fmla="*/ 0 w 2978550"/>
              <a:gd name="connsiteY12" fmla="*/ 707886 h 707886"/>
              <a:gd name="connsiteX13" fmla="*/ 0 w 2978550"/>
              <a:gd name="connsiteY13" fmla="*/ 346864 h 707886"/>
              <a:gd name="connsiteX14" fmla="*/ 0 w 2978550"/>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50" h="707886" extrusionOk="0">
                <a:moveTo>
                  <a:pt x="0" y="0"/>
                </a:moveTo>
                <a:cubicBezTo>
                  <a:pt x="186024" y="-25404"/>
                  <a:pt x="344874" y="26098"/>
                  <a:pt x="655281" y="0"/>
                </a:cubicBezTo>
                <a:cubicBezTo>
                  <a:pt x="965688" y="-26098"/>
                  <a:pt x="992569" y="-112"/>
                  <a:pt x="1310562" y="0"/>
                </a:cubicBezTo>
                <a:cubicBezTo>
                  <a:pt x="1628555" y="112"/>
                  <a:pt x="1643940" y="-15979"/>
                  <a:pt x="1816916" y="0"/>
                </a:cubicBezTo>
                <a:cubicBezTo>
                  <a:pt x="1989892" y="15979"/>
                  <a:pt x="2226803" y="-21191"/>
                  <a:pt x="2472197" y="0"/>
                </a:cubicBezTo>
                <a:cubicBezTo>
                  <a:pt x="2717591" y="21191"/>
                  <a:pt x="2726473" y="-9533"/>
                  <a:pt x="2978550" y="0"/>
                </a:cubicBezTo>
                <a:cubicBezTo>
                  <a:pt x="2986228" y="146477"/>
                  <a:pt x="2985287" y="211960"/>
                  <a:pt x="2978550" y="339785"/>
                </a:cubicBezTo>
                <a:cubicBezTo>
                  <a:pt x="2971813" y="467611"/>
                  <a:pt x="2996098" y="535214"/>
                  <a:pt x="2978550" y="707886"/>
                </a:cubicBezTo>
                <a:cubicBezTo>
                  <a:pt x="2677787" y="677526"/>
                  <a:pt x="2517662" y="709224"/>
                  <a:pt x="2353055" y="707886"/>
                </a:cubicBezTo>
                <a:cubicBezTo>
                  <a:pt x="2188448" y="706548"/>
                  <a:pt x="1977348" y="684522"/>
                  <a:pt x="1757345" y="707886"/>
                </a:cubicBezTo>
                <a:cubicBezTo>
                  <a:pt x="1537342" y="731251"/>
                  <a:pt x="1386939" y="711442"/>
                  <a:pt x="1161634" y="707886"/>
                </a:cubicBezTo>
                <a:cubicBezTo>
                  <a:pt x="936329" y="704330"/>
                  <a:pt x="892237" y="705754"/>
                  <a:pt x="655281" y="707886"/>
                </a:cubicBezTo>
                <a:cubicBezTo>
                  <a:pt x="418325" y="710018"/>
                  <a:pt x="184782" y="723264"/>
                  <a:pt x="0" y="707886"/>
                </a:cubicBezTo>
                <a:cubicBezTo>
                  <a:pt x="15943" y="538270"/>
                  <a:pt x="-5812" y="493213"/>
                  <a:pt x="0" y="346864"/>
                </a:cubicBezTo>
                <a:cubicBezTo>
                  <a:pt x="5812" y="200515"/>
                  <a:pt x="12898" y="78786"/>
                  <a:pt x="0" y="0"/>
                </a:cubicBezTo>
                <a:close/>
              </a:path>
            </a:pathLst>
          </a:custGeom>
          <a:noFill/>
          <a:ln w="28575">
            <a:solidFill>
              <a:srgbClr val="F54C00"/>
            </a:solidFill>
            <a:extLst>
              <a:ext uri="{C807C97D-BFC1-408E-A445-0C87EB9F89A2}">
                <ask:lineSketchStyleProps xmlns:ask="http://schemas.microsoft.com/office/drawing/2018/sketchyshapes" sd="1725446443">
                  <a:prstGeom prst="rect">
                    <a:avLst/>
                  </a:prstGeom>
                  <ask:type>
                    <ask:lineSketchFreehand/>
                  </ask:type>
                </ask:lineSketchStyleProps>
              </a:ext>
            </a:extLst>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dirty="0">
                <a:solidFill>
                  <a:schemeClr val="tx1"/>
                </a:solidFill>
              </a:rPr>
              <a:t>Why might people want to visit these places?</a:t>
            </a:r>
          </a:p>
        </p:txBody>
      </p:sp>
      <p:pic>
        <p:nvPicPr>
          <p:cNvPr id="5" name="Picture 4" descr="A close up of a logo&#10;&#10;AI-generated content may be incorrect.">
            <a:extLst>
              <a:ext uri="{FF2B5EF4-FFF2-40B4-BE49-F238E27FC236}">
                <a16:creationId xmlns:a16="http://schemas.microsoft.com/office/drawing/2014/main" id="{41D03917-B7E0-DFF2-FA1A-729D1193C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33538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C510-0ECE-BF82-C20B-506B070DA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04B13-C42F-C57D-3057-D1C3F641AA63}"/>
              </a:ext>
            </a:extLst>
          </p:cNvPr>
          <p:cNvSpPr>
            <a:spLocks noGrp="1"/>
          </p:cNvSpPr>
          <p:nvPr>
            <p:ph type="ctrTitle"/>
          </p:nvPr>
        </p:nvSpPr>
        <p:spPr>
          <a:solidFill>
            <a:srgbClr val="01415B"/>
          </a:solidFill>
        </p:spPr>
        <p:txBody>
          <a:bodyPr/>
          <a:lstStyle/>
          <a:p>
            <a:r>
              <a:rPr lang="en-GB" b="1" dirty="0">
                <a:solidFill>
                  <a:schemeClr val="bg1"/>
                </a:solidFill>
              </a:rPr>
              <a:t>Pink lake of Oman - fieldwork</a:t>
            </a:r>
          </a:p>
        </p:txBody>
      </p:sp>
      <p:sp>
        <p:nvSpPr>
          <p:cNvPr id="3" name="Subtitle 2">
            <a:extLst>
              <a:ext uri="{FF2B5EF4-FFF2-40B4-BE49-F238E27FC236}">
                <a16:creationId xmlns:a16="http://schemas.microsoft.com/office/drawing/2014/main" id="{82FADDF3-381B-4083-DA63-0DBE40693E19}"/>
              </a:ext>
            </a:extLst>
          </p:cNvPr>
          <p:cNvSpPr>
            <a:spLocks noGrp="1"/>
          </p:cNvSpPr>
          <p:nvPr>
            <p:ph type="subTitle" idx="1"/>
          </p:nvPr>
        </p:nvSpPr>
        <p:spPr>
          <a:xfrm>
            <a:off x="1143000" y="3140968"/>
            <a:ext cx="6858000" cy="2018011"/>
          </a:xfrm>
        </p:spPr>
        <p:txBody>
          <a:bodyPr>
            <a:noAutofit/>
          </a:bodyPr>
          <a:lstStyle/>
          <a:p>
            <a:pPr>
              <a:buClr>
                <a:srgbClr val="01415B"/>
              </a:buClr>
            </a:pPr>
            <a:r>
              <a:rPr lang="en-GB" sz="2000" b="1" dirty="0"/>
              <a:t>Learning Goals</a:t>
            </a:r>
          </a:p>
          <a:p>
            <a:pPr marL="457200" indent="-457200">
              <a:buClr>
                <a:srgbClr val="01415B"/>
              </a:buClr>
              <a:buFont typeface="+mj-lt"/>
              <a:buAutoNum type="arabicPeriod"/>
            </a:pPr>
            <a:r>
              <a:rPr lang="en-GB" sz="2000" dirty="0"/>
              <a:t>Interpret a series of sources exploring the physical features of an area. </a:t>
            </a:r>
          </a:p>
          <a:p>
            <a:pPr marL="457200" indent="-457200">
              <a:buClr>
                <a:srgbClr val="01415B"/>
              </a:buClr>
              <a:buFont typeface="+mj-lt"/>
              <a:buAutoNum type="arabicPeriod"/>
            </a:pPr>
            <a:r>
              <a:rPr lang="en-GB" sz="2000" dirty="0"/>
              <a:t>Use source material to show understanding of the impacts of tourism in an area. </a:t>
            </a:r>
          </a:p>
          <a:p>
            <a:pPr marL="457200" indent="-457200">
              <a:buClr>
                <a:srgbClr val="01415B"/>
              </a:buClr>
              <a:buFont typeface="+mj-lt"/>
              <a:buAutoNum type="arabicPeriod"/>
            </a:pPr>
            <a:r>
              <a:rPr lang="en-GB" sz="2000" dirty="0"/>
              <a:t>Offer solutions to the impacts of tourism in an area. </a:t>
            </a:r>
          </a:p>
          <a:p>
            <a:pPr marL="457200" indent="-457200">
              <a:buClr>
                <a:srgbClr val="01415B"/>
              </a:buClr>
              <a:buFont typeface="+mj-lt"/>
              <a:buAutoNum type="arabicPeriod"/>
            </a:pPr>
            <a:endParaRPr lang="en-GB" sz="2000" dirty="0"/>
          </a:p>
        </p:txBody>
      </p:sp>
      <p:sp>
        <p:nvSpPr>
          <p:cNvPr id="5" name="Date Placeholder 4">
            <a:extLst>
              <a:ext uri="{FF2B5EF4-FFF2-40B4-BE49-F238E27FC236}">
                <a16:creationId xmlns:a16="http://schemas.microsoft.com/office/drawing/2014/main" id="{411001E0-2A2E-26D9-7738-1E65044E030D}"/>
              </a:ext>
            </a:extLst>
          </p:cNvPr>
          <p:cNvSpPr>
            <a:spLocks noGrp="1"/>
          </p:cNvSpPr>
          <p:nvPr>
            <p:ph type="dt" sz="half" idx="10"/>
          </p:nvPr>
        </p:nvSpPr>
        <p:spPr>
          <a:xfrm>
            <a:off x="4860032" y="2346908"/>
            <a:ext cx="3525921" cy="314239"/>
          </a:xfrm>
        </p:spPr>
        <p:txBody>
          <a:bodyPr/>
          <a:lstStyle/>
          <a:p>
            <a:pPr algn="l"/>
            <a:fld id="{86A75E05-966E-4F50-898B-86AA0458400E}" type="datetime2">
              <a:rPr lang="en-GB" sz="2000" smtClean="0">
                <a:solidFill>
                  <a:schemeClr val="tx1"/>
                </a:solidFill>
              </a:rPr>
              <a:pPr algn="l"/>
              <a:t>Tuesday, 11 March 2025</a:t>
            </a:fld>
            <a:endParaRPr lang="en-GB" sz="2000" dirty="0">
              <a:solidFill>
                <a:schemeClr val="tx1"/>
              </a:solidFill>
            </a:endParaRPr>
          </a:p>
        </p:txBody>
      </p:sp>
      <p:pic>
        <p:nvPicPr>
          <p:cNvPr id="6" name="Picture 5" descr="A close up of a logo&#10;&#10;AI-generated content may be incorrect.">
            <a:extLst>
              <a:ext uri="{FF2B5EF4-FFF2-40B4-BE49-F238E27FC236}">
                <a16:creationId xmlns:a16="http://schemas.microsoft.com/office/drawing/2014/main" id="{2CC4178B-3764-2851-F4F3-41C1F3476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337471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5614E2-DBCA-D833-92BE-56DF10B1A0A8}"/>
              </a:ext>
            </a:extLst>
          </p:cNvPr>
          <p:cNvSpPr txBox="1"/>
          <p:nvPr/>
        </p:nvSpPr>
        <p:spPr>
          <a:xfrm>
            <a:off x="22398" y="2287223"/>
            <a:ext cx="9036496" cy="1200329"/>
          </a:xfrm>
          <a:prstGeom prst="rect">
            <a:avLst/>
          </a:prstGeom>
          <a:noFill/>
          <a:effectLst/>
        </p:spPr>
        <p:txBody>
          <a:bodyPr wrap="square">
            <a:spAutoFit/>
          </a:bodyPr>
          <a:lstStyle/>
          <a:p>
            <a:pPr algn="ctr"/>
            <a:r>
              <a:rPr lang="en-GB" sz="3600" i="1" dirty="0"/>
              <a:t>What are the impacts of tourism at the pink lake, Al Ashkharah, Oman?</a:t>
            </a:r>
            <a:endParaRPr lang="en-GB" sz="3600" dirty="0"/>
          </a:p>
        </p:txBody>
      </p:sp>
      <p:sp>
        <p:nvSpPr>
          <p:cNvPr id="2" name="Title 1">
            <a:extLst>
              <a:ext uri="{FF2B5EF4-FFF2-40B4-BE49-F238E27FC236}">
                <a16:creationId xmlns:a16="http://schemas.microsoft.com/office/drawing/2014/main" id="{53B28094-8616-73CC-940B-6212F6951CC3}"/>
              </a:ext>
            </a:extLst>
          </p:cNvPr>
          <p:cNvSpPr>
            <a:spLocks noGrp="1"/>
          </p:cNvSpPr>
          <p:nvPr>
            <p:ph type="title"/>
          </p:nvPr>
        </p:nvSpPr>
        <p:spPr>
          <a:solidFill>
            <a:srgbClr val="B70005"/>
          </a:solidFill>
        </p:spPr>
        <p:txBody>
          <a:bodyPr>
            <a:noAutofit/>
          </a:bodyPr>
          <a:lstStyle/>
          <a:p>
            <a:r>
              <a:rPr lang="en-GB" b="1" dirty="0">
                <a:solidFill>
                  <a:schemeClr val="bg1"/>
                </a:solidFill>
              </a:rPr>
              <a:t>Virtual fieldtrip</a:t>
            </a:r>
          </a:p>
        </p:txBody>
      </p:sp>
      <p:sp>
        <p:nvSpPr>
          <p:cNvPr id="3" name="Subtitle 2">
            <a:extLst>
              <a:ext uri="{FF2B5EF4-FFF2-40B4-BE49-F238E27FC236}">
                <a16:creationId xmlns:a16="http://schemas.microsoft.com/office/drawing/2014/main" id="{93696E35-97B1-2071-C4FE-ED0AA66CB5A1}"/>
              </a:ext>
            </a:extLst>
          </p:cNvPr>
          <p:cNvSpPr>
            <a:spLocks noGrp="1"/>
          </p:cNvSpPr>
          <p:nvPr>
            <p:ph idx="1"/>
          </p:nvPr>
        </p:nvSpPr>
        <p:spPr>
          <a:xfrm>
            <a:off x="2771800" y="4776284"/>
            <a:ext cx="6099781" cy="1849760"/>
          </a:xfrm>
          <a:noFill/>
          <a:ln>
            <a:solidFill>
              <a:srgbClr val="B70005"/>
            </a:solidFill>
          </a:ln>
          <a:effectLst/>
        </p:spPr>
        <p:style>
          <a:lnRef idx="1">
            <a:schemeClr val="accent1"/>
          </a:lnRef>
          <a:fillRef idx="2">
            <a:schemeClr val="accent1"/>
          </a:fillRef>
          <a:effectRef idx="1">
            <a:schemeClr val="accent1"/>
          </a:effectRef>
          <a:fontRef idx="minor">
            <a:schemeClr val="dk1"/>
          </a:fontRef>
        </p:style>
        <p:txBody>
          <a:bodyPr>
            <a:normAutofit/>
          </a:bodyPr>
          <a:lstStyle/>
          <a:p>
            <a:pPr>
              <a:buClr>
                <a:srgbClr val="B70005"/>
              </a:buClr>
            </a:pPr>
            <a:r>
              <a:rPr lang="en-GB" sz="2000" dirty="0">
                <a:solidFill>
                  <a:schemeClr val="tx1"/>
                </a:solidFill>
              </a:rPr>
              <a:t>What equipment do you think you might need?</a:t>
            </a:r>
          </a:p>
          <a:p>
            <a:pPr>
              <a:buClr>
                <a:srgbClr val="B70005"/>
              </a:buClr>
            </a:pPr>
            <a:r>
              <a:rPr lang="en-GB" sz="2000" dirty="0">
                <a:solidFill>
                  <a:schemeClr val="tx1"/>
                </a:solidFill>
              </a:rPr>
              <a:t>Are there any risks you can think of if you were visiting these lakes in person? </a:t>
            </a:r>
          </a:p>
          <a:p>
            <a:pPr>
              <a:buClr>
                <a:srgbClr val="B70005"/>
              </a:buClr>
            </a:pPr>
            <a:r>
              <a:rPr lang="en-GB" sz="2000" dirty="0">
                <a:solidFill>
                  <a:schemeClr val="tx1"/>
                </a:solidFill>
              </a:rPr>
              <a:t>How would you protect yourself (and others) from the risks?</a:t>
            </a:r>
          </a:p>
        </p:txBody>
      </p:sp>
      <p:sp>
        <p:nvSpPr>
          <p:cNvPr id="4" name="Rectangle 3">
            <a:extLst>
              <a:ext uri="{FF2B5EF4-FFF2-40B4-BE49-F238E27FC236}">
                <a16:creationId xmlns:a16="http://schemas.microsoft.com/office/drawing/2014/main" id="{B5D9E3EA-D894-6298-3E1A-DB0558E50796}"/>
              </a:ext>
            </a:extLst>
          </p:cNvPr>
          <p:cNvSpPr/>
          <p:nvPr/>
        </p:nvSpPr>
        <p:spPr>
          <a:xfrm>
            <a:off x="2843808" y="2370926"/>
            <a:ext cx="1728192" cy="495878"/>
          </a:xfrm>
          <a:prstGeom prst="rect">
            <a:avLst/>
          </a:prstGeom>
          <a:noFill/>
          <a:ln w="57150">
            <a:solidFill>
              <a:srgbClr val="B700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 name="Straight Arrow Connector 5">
            <a:extLst>
              <a:ext uri="{FF2B5EF4-FFF2-40B4-BE49-F238E27FC236}">
                <a16:creationId xmlns:a16="http://schemas.microsoft.com/office/drawing/2014/main" id="{2916D77A-C257-919E-7362-D9348E6876DE}"/>
              </a:ext>
            </a:extLst>
          </p:cNvPr>
          <p:cNvCxnSpPr>
            <a:cxnSpLocks/>
          </p:cNvCxnSpPr>
          <p:nvPr/>
        </p:nvCxnSpPr>
        <p:spPr>
          <a:xfrm flipH="1">
            <a:off x="1747434" y="2950507"/>
            <a:ext cx="1230059" cy="11954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7" name="TextBox 6">
            <a:extLst>
              <a:ext uri="{FF2B5EF4-FFF2-40B4-BE49-F238E27FC236}">
                <a16:creationId xmlns:a16="http://schemas.microsoft.com/office/drawing/2014/main" id="{1072763F-08E5-DDD9-9675-B0FE84CC58DD}"/>
              </a:ext>
            </a:extLst>
          </p:cNvPr>
          <p:cNvSpPr txBox="1"/>
          <p:nvPr/>
        </p:nvSpPr>
        <p:spPr>
          <a:xfrm>
            <a:off x="188797" y="3798687"/>
            <a:ext cx="1558637" cy="923330"/>
          </a:xfrm>
          <a:prstGeom prst="rect">
            <a:avLst/>
          </a:prstGeom>
          <a:noFill/>
        </p:spPr>
        <p:txBody>
          <a:bodyPr wrap="square" rtlCol="0">
            <a:spAutoFit/>
          </a:bodyPr>
          <a:lstStyle/>
          <a:p>
            <a:pPr algn="just"/>
            <a:r>
              <a:rPr lang="en-GB" dirty="0"/>
              <a:t>Impacts can be both good and bad.</a:t>
            </a:r>
          </a:p>
        </p:txBody>
      </p:sp>
      <p:pic>
        <p:nvPicPr>
          <p:cNvPr id="8" name="Picture 7" descr="A close up of a logo&#10;&#10;AI-generated content may be incorrect.">
            <a:extLst>
              <a:ext uri="{FF2B5EF4-FFF2-40B4-BE49-F238E27FC236}">
                <a16:creationId xmlns:a16="http://schemas.microsoft.com/office/drawing/2014/main" id="{47CF3F14-726E-D37F-FFC0-3B8577D99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12234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D6CA-9FCC-7C25-46F1-A419BD78F84A}"/>
              </a:ext>
            </a:extLst>
          </p:cNvPr>
          <p:cNvSpPr>
            <a:spLocks noGrp="1"/>
          </p:cNvSpPr>
          <p:nvPr>
            <p:ph type="title"/>
          </p:nvPr>
        </p:nvSpPr>
        <p:spPr>
          <a:solidFill>
            <a:srgbClr val="797E01"/>
          </a:solidFill>
        </p:spPr>
        <p:txBody>
          <a:bodyPr/>
          <a:lstStyle/>
          <a:p>
            <a:r>
              <a:rPr lang="en-GB" b="1" dirty="0">
                <a:solidFill>
                  <a:schemeClr val="bg1"/>
                </a:solidFill>
              </a:rPr>
              <a:t>Virtual fieldtrip</a:t>
            </a:r>
          </a:p>
        </p:txBody>
      </p:sp>
      <p:sp>
        <p:nvSpPr>
          <p:cNvPr id="3" name="Content Placeholder 2">
            <a:extLst>
              <a:ext uri="{FF2B5EF4-FFF2-40B4-BE49-F238E27FC236}">
                <a16:creationId xmlns:a16="http://schemas.microsoft.com/office/drawing/2014/main" id="{56CCF0F7-CF95-C043-969B-AE74CF4BED52}"/>
              </a:ext>
            </a:extLst>
          </p:cNvPr>
          <p:cNvSpPr>
            <a:spLocks noGrp="1"/>
          </p:cNvSpPr>
          <p:nvPr>
            <p:ph idx="1"/>
          </p:nvPr>
        </p:nvSpPr>
        <p:spPr>
          <a:xfrm>
            <a:off x="899592" y="2060575"/>
            <a:ext cx="7634808" cy="3456657"/>
          </a:xfrm>
        </p:spPr>
        <p:txBody>
          <a:bodyPr/>
          <a:lstStyle/>
          <a:p>
            <a:pPr marL="385763" indent="-385763">
              <a:buClr>
                <a:srgbClr val="797E01"/>
              </a:buClr>
              <a:buFont typeface="+mj-lt"/>
              <a:buAutoNum type="arabicPeriod"/>
            </a:pPr>
            <a:r>
              <a:rPr lang="en-GB" sz="2400" dirty="0"/>
              <a:t>There are 4 different stations around the room. </a:t>
            </a:r>
          </a:p>
          <a:p>
            <a:pPr marL="385763" indent="-385763">
              <a:buClr>
                <a:srgbClr val="797E01"/>
              </a:buClr>
              <a:buFont typeface="+mj-lt"/>
              <a:buAutoNum type="arabicPeriod"/>
            </a:pPr>
            <a:r>
              <a:rPr lang="en-GB" sz="2400" dirty="0"/>
              <a:t>Visit each one to look at the different impacts of tourism. </a:t>
            </a:r>
          </a:p>
          <a:p>
            <a:pPr marL="385763" indent="-385763">
              <a:buClr>
                <a:srgbClr val="797E01"/>
              </a:buClr>
              <a:buFont typeface="+mj-lt"/>
              <a:buAutoNum type="arabicPeriod"/>
            </a:pPr>
            <a:r>
              <a:rPr lang="en-GB" sz="2400" dirty="0"/>
              <a:t>Use your carousel sheet to help you complete the tasks at each station. </a:t>
            </a:r>
          </a:p>
          <a:p>
            <a:pPr marL="385763" indent="-385763">
              <a:buClr>
                <a:srgbClr val="797E01"/>
              </a:buClr>
              <a:buFont typeface="+mj-lt"/>
              <a:buAutoNum type="arabicPeriod"/>
            </a:pPr>
            <a:r>
              <a:rPr lang="en-GB" sz="2400" dirty="0"/>
              <a:t>Answer the final question on your carousel sheet – what are the impacts of tourism on the pink lake in Oman?</a:t>
            </a:r>
          </a:p>
        </p:txBody>
      </p:sp>
      <p:pic>
        <p:nvPicPr>
          <p:cNvPr id="6" name="Picture 5" descr="A close up of a logo&#10;&#10;AI-generated content may be incorrect.">
            <a:extLst>
              <a:ext uri="{FF2B5EF4-FFF2-40B4-BE49-F238E27FC236}">
                <a16:creationId xmlns:a16="http://schemas.microsoft.com/office/drawing/2014/main" id="{23632389-255A-4D00-AC92-C6A80290B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415877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C2D8-485D-9265-5648-6DAA5EFA019F}"/>
              </a:ext>
            </a:extLst>
          </p:cNvPr>
          <p:cNvSpPr>
            <a:spLocks noGrp="1"/>
          </p:cNvSpPr>
          <p:nvPr>
            <p:ph type="title"/>
          </p:nvPr>
        </p:nvSpPr>
        <p:spPr>
          <a:solidFill>
            <a:srgbClr val="740160"/>
          </a:solidFill>
        </p:spPr>
        <p:txBody>
          <a:bodyPr/>
          <a:lstStyle/>
          <a:p>
            <a:r>
              <a:rPr lang="en-GB" b="1" dirty="0">
                <a:solidFill>
                  <a:schemeClr val="bg1"/>
                </a:solidFill>
              </a:rPr>
              <a:t>How can we protect the pink lake?</a:t>
            </a:r>
          </a:p>
        </p:txBody>
      </p:sp>
      <p:sp>
        <p:nvSpPr>
          <p:cNvPr id="3" name="Content Placeholder 2">
            <a:extLst>
              <a:ext uri="{FF2B5EF4-FFF2-40B4-BE49-F238E27FC236}">
                <a16:creationId xmlns:a16="http://schemas.microsoft.com/office/drawing/2014/main" id="{9DD6B18D-FFFD-BC29-86F0-154598B86E70}"/>
              </a:ext>
            </a:extLst>
          </p:cNvPr>
          <p:cNvSpPr>
            <a:spLocks noGrp="1"/>
          </p:cNvSpPr>
          <p:nvPr>
            <p:ph idx="1"/>
          </p:nvPr>
        </p:nvSpPr>
        <p:spPr>
          <a:xfrm>
            <a:off x="1187624" y="2060575"/>
            <a:ext cx="7346776" cy="3959225"/>
          </a:xfrm>
        </p:spPr>
        <p:txBody>
          <a:bodyPr/>
          <a:lstStyle/>
          <a:p>
            <a:pPr>
              <a:buClr>
                <a:srgbClr val="740160"/>
              </a:buClr>
            </a:pPr>
            <a:r>
              <a:rPr lang="en-GB" dirty="0"/>
              <a:t>The pink lakes are very delicate ecosystems. </a:t>
            </a:r>
          </a:p>
          <a:p>
            <a:pPr>
              <a:buClr>
                <a:srgbClr val="740160"/>
              </a:buClr>
            </a:pPr>
            <a:r>
              <a:rPr lang="en-GB" dirty="0"/>
              <a:t>They get affected by people visiting them in a number of ways. From your fieldwork, what ways have you seen?</a:t>
            </a:r>
          </a:p>
          <a:p>
            <a:pPr>
              <a:buClr>
                <a:srgbClr val="740160"/>
              </a:buClr>
            </a:pPr>
            <a:r>
              <a:rPr lang="en-GB" dirty="0"/>
              <a:t>Create a poster or a slogan to help protect the lake. </a:t>
            </a:r>
          </a:p>
        </p:txBody>
      </p:sp>
      <p:pic>
        <p:nvPicPr>
          <p:cNvPr id="6" name="Picture 5" descr="A close up of a logo&#10;&#10;AI-generated content may be incorrect.">
            <a:extLst>
              <a:ext uri="{FF2B5EF4-FFF2-40B4-BE49-F238E27FC236}">
                <a16:creationId xmlns:a16="http://schemas.microsoft.com/office/drawing/2014/main" id="{5F2A5926-74E5-D96B-C9B2-0EF43FEBF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256850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0459-F03A-E17D-4769-FE9474C0A59E}"/>
              </a:ext>
            </a:extLst>
          </p:cNvPr>
          <p:cNvSpPr>
            <a:spLocks noGrp="1"/>
          </p:cNvSpPr>
          <p:nvPr>
            <p:ph type="title"/>
          </p:nvPr>
        </p:nvSpPr>
        <p:spPr/>
        <p:txBody>
          <a:bodyPr/>
          <a:lstStyle/>
          <a:p>
            <a:pPr algn="ctr"/>
            <a:r>
              <a:rPr lang="en-GB" sz="3200" b="1" dirty="0"/>
              <a:t>Station 1: </a:t>
            </a:r>
            <a:br>
              <a:rPr lang="en-GB" sz="3200" b="1" dirty="0"/>
            </a:br>
            <a:r>
              <a:rPr lang="en-GB" sz="3200" b="1" dirty="0"/>
              <a:t>International tourist numbers in Oman</a:t>
            </a:r>
          </a:p>
        </p:txBody>
      </p:sp>
      <p:graphicFrame>
        <p:nvGraphicFramePr>
          <p:cNvPr id="6" name="Content Placeholder 5">
            <a:extLst>
              <a:ext uri="{FF2B5EF4-FFF2-40B4-BE49-F238E27FC236}">
                <a16:creationId xmlns:a16="http://schemas.microsoft.com/office/drawing/2014/main" id="{EF549C69-873E-7701-6B4C-A156DCC72982}"/>
              </a:ext>
            </a:extLst>
          </p:cNvPr>
          <p:cNvGraphicFramePr>
            <a:graphicFrameLocks noGrp="1"/>
          </p:cNvGraphicFramePr>
          <p:nvPr>
            <p:ph idx="1"/>
            <p:extLst>
              <p:ext uri="{D42A27DB-BD31-4B8C-83A1-F6EECF244321}">
                <p14:modId xmlns:p14="http://schemas.microsoft.com/office/powerpoint/2010/main" val="2171981507"/>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97AEF1E-0DC1-9153-424C-0A8F82F674A7}"/>
              </a:ext>
            </a:extLst>
          </p:cNvPr>
          <p:cNvSpPr txBox="1"/>
          <p:nvPr/>
        </p:nvSpPr>
        <p:spPr>
          <a:xfrm>
            <a:off x="291984" y="2615392"/>
            <a:ext cx="311624" cy="2649932"/>
          </a:xfrm>
          <a:prstGeom prst="rect">
            <a:avLst/>
          </a:prstGeom>
          <a:noFill/>
        </p:spPr>
        <p:txBody>
          <a:bodyPr vert="vert270" wrap="square" rtlCol="0">
            <a:spAutoFit/>
          </a:bodyPr>
          <a:lstStyle/>
          <a:p>
            <a:pPr algn="ctr"/>
            <a:r>
              <a:rPr lang="en-GB" sz="825" dirty="0"/>
              <a:t>Number of visitors from outside of Oman (in Millions)</a:t>
            </a:r>
          </a:p>
        </p:txBody>
      </p:sp>
      <p:sp>
        <p:nvSpPr>
          <p:cNvPr id="8" name="TextBox 7">
            <a:extLst>
              <a:ext uri="{FF2B5EF4-FFF2-40B4-BE49-F238E27FC236}">
                <a16:creationId xmlns:a16="http://schemas.microsoft.com/office/drawing/2014/main" id="{1310D2A4-EB0A-87AC-5FFF-59ADA2FBA2F9}"/>
              </a:ext>
            </a:extLst>
          </p:cNvPr>
          <p:cNvSpPr txBox="1"/>
          <p:nvPr/>
        </p:nvSpPr>
        <p:spPr>
          <a:xfrm>
            <a:off x="4366570" y="5489973"/>
            <a:ext cx="409086" cy="219291"/>
          </a:xfrm>
          <a:prstGeom prst="rect">
            <a:avLst/>
          </a:prstGeom>
          <a:noFill/>
        </p:spPr>
        <p:txBody>
          <a:bodyPr wrap="none" rtlCol="0">
            <a:spAutoFit/>
          </a:bodyPr>
          <a:lstStyle/>
          <a:p>
            <a:r>
              <a:rPr lang="en-GB" sz="825" dirty="0"/>
              <a:t>Year</a:t>
            </a:r>
          </a:p>
        </p:txBody>
      </p:sp>
      <p:sp>
        <p:nvSpPr>
          <p:cNvPr id="9" name="TextBox 8">
            <a:extLst>
              <a:ext uri="{FF2B5EF4-FFF2-40B4-BE49-F238E27FC236}">
                <a16:creationId xmlns:a16="http://schemas.microsoft.com/office/drawing/2014/main" id="{C397AE76-418C-C5D0-91B8-F46E5172FB9C}"/>
              </a:ext>
            </a:extLst>
          </p:cNvPr>
          <p:cNvSpPr txBox="1"/>
          <p:nvPr/>
        </p:nvSpPr>
        <p:spPr>
          <a:xfrm>
            <a:off x="7498530" y="5596526"/>
            <a:ext cx="1071127" cy="207749"/>
          </a:xfrm>
          <a:prstGeom prst="rect">
            <a:avLst/>
          </a:prstGeom>
          <a:noFill/>
        </p:spPr>
        <p:txBody>
          <a:bodyPr wrap="none" rtlCol="0">
            <a:spAutoFit/>
          </a:bodyPr>
          <a:lstStyle/>
          <a:p>
            <a:r>
              <a:rPr lang="en-GB" sz="750" i="1" dirty="0"/>
              <a:t>Data Credit: </a:t>
            </a:r>
            <a:r>
              <a:rPr lang="en-GB" sz="750" i="1" dirty="0">
                <a:hlinkClick r:id="rId3"/>
              </a:rPr>
              <a:t>Statista</a:t>
            </a:r>
            <a:r>
              <a:rPr lang="en-GB" sz="750" i="1" dirty="0"/>
              <a:t> </a:t>
            </a:r>
          </a:p>
        </p:txBody>
      </p:sp>
      <p:pic>
        <p:nvPicPr>
          <p:cNvPr id="4" name="Picture 3" descr="A close up of a logo&#10;&#10;AI-generated content may be incorrect.">
            <a:extLst>
              <a:ext uri="{FF2B5EF4-FFF2-40B4-BE49-F238E27FC236}">
                <a16:creationId xmlns:a16="http://schemas.microsoft.com/office/drawing/2014/main" id="{34FADAF0-E26C-E7E1-1EC5-DF9920A5E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89693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4694-644D-543E-9E25-62B0FD5EC2BF}"/>
              </a:ext>
            </a:extLst>
          </p:cNvPr>
          <p:cNvSpPr>
            <a:spLocks noGrp="1"/>
          </p:cNvSpPr>
          <p:nvPr>
            <p:ph type="title"/>
          </p:nvPr>
        </p:nvSpPr>
        <p:spPr/>
        <p:txBody>
          <a:bodyPr/>
          <a:lstStyle/>
          <a:p>
            <a:pPr algn="ctr"/>
            <a:r>
              <a:rPr lang="en-GB" sz="3200" b="1" dirty="0"/>
              <a:t>Station 2: </a:t>
            </a:r>
            <a:br>
              <a:rPr lang="en-GB" sz="3200" b="1" dirty="0"/>
            </a:br>
            <a:r>
              <a:rPr lang="en-GB" sz="3200" b="1" dirty="0"/>
              <a:t>Photo analysis</a:t>
            </a:r>
          </a:p>
        </p:txBody>
      </p:sp>
      <p:pic>
        <p:nvPicPr>
          <p:cNvPr id="3" name="Picture 2" descr="A close up of a logo&#10;&#10;AI-generated content may be incorrect.">
            <a:extLst>
              <a:ext uri="{FF2B5EF4-FFF2-40B4-BE49-F238E27FC236}">
                <a16:creationId xmlns:a16="http://schemas.microsoft.com/office/drawing/2014/main" id="{55BF9DCB-DA40-CA0C-B396-7FD3618DF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pic>
        <p:nvPicPr>
          <p:cNvPr id="7" name="Picture 6" descr="A red sand and blue sky&#10;&#10;AI-generated content may be incorrect.">
            <a:extLst>
              <a:ext uri="{FF2B5EF4-FFF2-40B4-BE49-F238E27FC236}">
                <a16:creationId xmlns:a16="http://schemas.microsoft.com/office/drawing/2014/main" id="{15C226A5-FA8F-43BE-CE10-78B7F2DB0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93404" y="1913409"/>
            <a:ext cx="5157192" cy="3867894"/>
          </a:xfrm>
          <a:prstGeom prst="rect">
            <a:avLst/>
          </a:prstGeom>
        </p:spPr>
      </p:pic>
      <p:sp>
        <p:nvSpPr>
          <p:cNvPr id="8" name="TextBox 7">
            <a:extLst>
              <a:ext uri="{FF2B5EF4-FFF2-40B4-BE49-F238E27FC236}">
                <a16:creationId xmlns:a16="http://schemas.microsoft.com/office/drawing/2014/main" id="{62243DC6-2DD1-1F32-F6FA-DBF59F83D361}"/>
              </a:ext>
            </a:extLst>
          </p:cNvPr>
          <p:cNvSpPr txBox="1"/>
          <p:nvPr/>
        </p:nvSpPr>
        <p:spPr>
          <a:xfrm>
            <a:off x="5719876" y="6530729"/>
            <a:ext cx="1662635" cy="261610"/>
          </a:xfrm>
          <a:prstGeom prst="rect">
            <a:avLst/>
          </a:prstGeom>
          <a:noFill/>
        </p:spPr>
        <p:txBody>
          <a:bodyPr wrap="none" rtlCol="0">
            <a:spAutoFit/>
          </a:bodyPr>
          <a:lstStyle/>
          <a:p>
            <a:r>
              <a:rPr lang="en-GB" sz="1100" i="1" dirty="0"/>
              <a:t>Photo credit: </a:t>
            </a:r>
            <a:r>
              <a:rPr lang="en-GB" sz="1100" i="1" dirty="0">
                <a:effectLst/>
                <a:latin typeface="Aptos" panose="020B0004020202020204" pitchFamily="34" charset="0"/>
                <a:ea typeface="Times New Roman" panose="02020603050405020304" pitchFamily="18" charset="0"/>
                <a:cs typeface="Aptos" panose="020B0004020202020204" pitchFamily="34" charset="0"/>
              </a:rPr>
              <a:t>Kai Vacher</a:t>
            </a:r>
            <a:endParaRPr lang="en-GB" sz="1100" i="1" dirty="0"/>
          </a:p>
        </p:txBody>
      </p:sp>
    </p:spTree>
    <p:extLst>
      <p:ext uri="{BB962C8B-B14F-4D97-AF65-F5344CB8AC3E}">
        <p14:creationId xmlns:p14="http://schemas.microsoft.com/office/powerpoint/2010/main" val="280747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42A2-FF8C-81F2-F1C0-F09A1467198A}"/>
              </a:ext>
            </a:extLst>
          </p:cNvPr>
          <p:cNvSpPr>
            <a:spLocks noGrp="1"/>
          </p:cNvSpPr>
          <p:nvPr>
            <p:ph type="title"/>
          </p:nvPr>
        </p:nvSpPr>
        <p:spPr/>
        <p:txBody>
          <a:bodyPr/>
          <a:lstStyle/>
          <a:p>
            <a:pPr algn="ctr"/>
            <a:r>
              <a:rPr lang="en-GB" sz="3200" b="1" dirty="0"/>
              <a:t>Station 3: </a:t>
            </a:r>
            <a:br>
              <a:rPr lang="en-GB" sz="3200" b="1" dirty="0"/>
            </a:br>
            <a:r>
              <a:rPr lang="en-GB" sz="3200" b="1" dirty="0"/>
              <a:t>Money made from tourism in Oman</a:t>
            </a:r>
          </a:p>
        </p:txBody>
      </p:sp>
      <p:graphicFrame>
        <p:nvGraphicFramePr>
          <p:cNvPr id="6" name="Content Placeholder 5">
            <a:extLst>
              <a:ext uri="{FF2B5EF4-FFF2-40B4-BE49-F238E27FC236}">
                <a16:creationId xmlns:a16="http://schemas.microsoft.com/office/drawing/2014/main" id="{CCF24854-235C-92D4-36A7-8BCE63A09443}"/>
              </a:ext>
            </a:extLst>
          </p:cNvPr>
          <p:cNvGraphicFramePr>
            <a:graphicFrameLocks noGrp="1"/>
          </p:cNvGraphicFramePr>
          <p:nvPr>
            <p:ph idx="1"/>
            <p:extLst>
              <p:ext uri="{D42A27DB-BD31-4B8C-83A1-F6EECF244321}">
                <p14:modId xmlns:p14="http://schemas.microsoft.com/office/powerpoint/2010/main" val="943639256"/>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075A9E9-30EF-9739-4BB6-687CF0E48C93}"/>
              </a:ext>
            </a:extLst>
          </p:cNvPr>
          <p:cNvSpPr txBox="1"/>
          <p:nvPr/>
        </p:nvSpPr>
        <p:spPr>
          <a:xfrm>
            <a:off x="7287144" y="5269182"/>
            <a:ext cx="2456411" cy="207749"/>
          </a:xfrm>
          <a:prstGeom prst="rect">
            <a:avLst/>
          </a:prstGeom>
          <a:noFill/>
        </p:spPr>
        <p:txBody>
          <a:bodyPr wrap="square" rtlCol="0">
            <a:spAutoFit/>
          </a:bodyPr>
          <a:lstStyle/>
          <a:p>
            <a:r>
              <a:rPr lang="en-GB" sz="750" i="1" dirty="0"/>
              <a:t>Data Credit: </a:t>
            </a:r>
            <a:r>
              <a:rPr lang="en-GB" sz="750" i="1" dirty="0">
                <a:hlinkClick r:id="rId3"/>
              </a:rPr>
              <a:t>Statista</a:t>
            </a:r>
            <a:endParaRPr lang="en-GB" sz="750" i="1" dirty="0"/>
          </a:p>
        </p:txBody>
      </p:sp>
      <p:pic>
        <p:nvPicPr>
          <p:cNvPr id="3" name="Picture 2" descr="A close up of a logo&#10;&#10;AI-generated content may be incorrect.">
            <a:extLst>
              <a:ext uri="{FF2B5EF4-FFF2-40B4-BE49-F238E27FC236}">
                <a16:creationId xmlns:a16="http://schemas.microsoft.com/office/drawing/2014/main" id="{B5D7F37B-3D5D-981A-1FB3-8777FAE5F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34402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6B96-EADE-E28C-10AA-1B5BC5B4FC71}"/>
              </a:ext>
            </a:extLst>
          </p:cNvPr>
          <p:cNvSpPr>
            <a:spLocks noGrp="1"/>
          </p:cNvSpPr>
          <p:nvPr>
            <p:ph type="title"/>
          </p:nvPr>
        </p:nvSpPr>
        <p:spPr/>
        <p:txBody>
          <a:bodyPr/>
          <a:lstStyle/>
          <a:p>
            <a:pPr algn="ctr"/>
            <a:r>
              <a:rPr lang="en-GB" sz="3200" b="1" dirty="0"/>
              <a:t>Station 4: </a:t>
            </a:r>
            <a:br>
              <a:rPr lang="en-GB" sz="3200" b="1" dirty="0"/>
            </a:br>
            <a:r>
              <a:rPr lang="en-GB" sz="3200" b="1" dirty="0"/>
              <a:t>Tourist reviews</a:t>
            </a:r>
          </a:p>
        </p:txBody>
      </p:sp>
      <p:sp>
        <p:nvSpPr>
          <p:cNvPr id="4" name="TextBox 3">
            <a:extLst>
              <a:ext uri="{FF2B5EF4-FFF2-40B4-BE49-F238E27FC236}">
                <a16:creationId xmlns:a16="http://schemas.microsoft.com/office/drawing/2014/main" id="{09AAAAD9-07C8-8A8F-C859-95619C6013FB}"/>
              </a:ext>
            </a:extLst>
          </p:cNvPr>
          <p:cNvSpPr txBox="1"/>
          <p:nvPr/>
        </p:nvSpPr>
        <p:spPr>
          <a:xfrm>
            <a:off x="266007" y="1913122"/>
            <a:ext cx="2780607" cy="2031325"/>
          </a:xfrm>
          <a:prstGeom prst="rect">
            <a:avLst/>
          </a:prstGeom>
          <a:noFill/>
        </p:spPr>
        <p:txBody>
          <a:bodyPr wrap="square" rtlCol="0">
            <a:spAutoFit/>
          </a:bodyPr>
          <a:lstStyle/>
          <a:p>
            <a:pPr algn="just"/>
            <a:r>
              <a:rPr lang="en-GB" i="1" dirty="0"/>
              <a:t>…‘like almost everything in Oman, the pink lakes are easy to reach by car, and some people seem to enjoy driving through the middle of the lakes’… </a:t>
            </a:r>
            <a:r>
              <a:rPr lang="en-GB" dirty="0"/>
              <a:t>MR Google Review, 2024</a:t>
            </a:r>
          </a:p>
        </p:txBody>
      </p:sp>
      <p:sp>
        <p:nvSpPr>
          <p:cNvPr id="5" name="TextBox 4">
            <a:extLst>
              <a:ext uri="{FF2B5EF4-FFF2-40B4-BE49-F238E27FC236}">
                <a16:creationId xmlns:a16="http://schemas.microsoft.com/office/drawing/2014/main" id="{992E10CF-B54C-F009-67DE-DF3DAD23A9A0}"/>
              </a:ext>
            </a:extLst>
          </p:cNvPr>
          <p:cNvSpPr txBox="1"/>
          <p:nvPr/>
        </p:nvSpPr>
        <p:spPr>
          <a:xfrm>
            <a:off x="5881562" y="2095915"/>
            <a:ext cx="2996431" cy="2308324"/>
          </a:xfrm>
          <a:prstGeom prst="rect">
            <a:avLst/>
          </a:prstGeom>
          <a:noFill/>
        </p:spPr>
        <p:txBody>
          <a:bodyPr wrap="square" rtlCol="0">
            <a:spAutoFit/>
          </a:bodyPr>
          <a:lstStyle/>
          <a:p>
            <a:pPr algn="just"/>
            <a:r>
              <a:rPr lang="en-GB" b="0" i="1" dirty="0">
                <a:effectLst/>
              </a:rPr>
              <a:t>‘Beautiful, quiet spot off the main road. No pink for me, maybe due to high level of the lake or the light, but still worth the stop for sunset. Unfortunately, there is trash everywhere.’ </a:t>
            </a:r>
            <a:r>
              <a:rPr lang="en-GB" b="0" i="0" dirty="0">
                <a:effectLst/>
              </a:rPr>
              <a:t>Marie Perin, Google Review 2023</a:t>
            </a:r>
            <a:endParaRPr lang="en-GB" dirty="0"/>
          </a:p>
        </p:txBody>
      </p:sp>
      <p:sp>
        <p:nvSpPr>
          <p:cNvPr id="6" name="TextBox 5">
            <a:extLst>
              <a:ext uri="{FF2B5EF4-FFF2-40B4-BE49-F238E27FC236}">
                <a16:creationId xmlns:a16="http://schemas.microsoft.com/office/drawing/2014/main" id="{FDD3EA51-91D4-7EA0-0BEA-95D7B7DDBCAA}"/>
              </a:ext>
            </a:extLst>
          </p:cNvPr>
          <p:cNvSpPr txBox="1"/>
          <p:nvPr/>
        </p:nvSpPr>
        <p:spPr>
          <a:xfrm>
            <a:off x="3586941" y="1551485"/>
            <a:ext cx="1970117" cy="1754326"/>
          </a:xfrm>
          <a:prstGeom prst="rect">
            <a:avLst/>
          </a:prstGeom>
          <a:noFill/>
        </p:spPr>
        <p:txBody>
          <a:bodyPr wrap="square" rtlCol="0">
            <a:spAutoFit/>
          </a:bodyPr>
          <a:lstStyle/>
          <a:p>
            <a:pPr algn="just"/>
            <a:r>
              <a:rPr lang="en-GB" b="0" i="1" dirty="0">
                <a:effectLst/>
              </a:rPr>
              <a:t>‘Due to birds and fisherman just 150m away it stinks awfully.’ </a:t>
            </a:r>
            <a:r>
              <a:rPr lang="en-GB" b="0" i="0" dirty="0">
                <a:effectLst/>
              </a:rPr>
              <a:t>Chris K, Google Review 2022</a:t>
            </a:r>
            <a:endParaRPr lang="en-GB" dirty="0"/>
          </a:p>
        </p:txBody>
      </p:sp>
      <p:sp>
        <p:nvSpPr>
          <p:cNvPr id="7" name="TextBox 6">
            <a:extLst>
              <a:ext uri="{FF2B5EF4-FFF2-40B4-BE49-F238E27FC236}">
                <a16:creationId xmlns:a16="http://schemas.microsoft.com/office/drawing/2014/main" id="{3CE6C4F1-7DC6-9EE7-929E-68A4F2F7471E}"/>
              </a:ext>
            </a:extLst>
          </p:cNvPr>
          <p:cNvSpPr txBox="1"/>
          <p:nvPr/>
        </p:nvSpPr>
        <p:spPr>
          <a:xfrm>
            <a:off x="1979712" y="4208649"/>
            <a:ext cx="2673030" cy="923330"/>
          </a:xfrm>
          <a:prstGeom prst="rect">
            <a:avLst/>
          </a:prstGeom>
          <a:noFill/>
        </p:spPr>
        <p:txBody>
          <a:bodyPr wrap="square" rtlCol="0">
            <a:spAutoFit/>
          </a:bodyPr>
          <a:lstStyle/>
          <a:p>
            <a:pPr algn="just"/>
            <a:r>
              <a:rPr lang="en-GB" i="1" dirty="0"/>
              <a:t>‘Beautiful spot’. </a:t>
            </a:r>
            <a:r>
              <a:rPr lang="en-GB" dirty="0"/>
              <a:t>Jean Philippe </a:t>
            </a:r>
            <a:r>
              <a:rPr lang="en-GB" dirty="0" err="1"/>
              <a:t>Pignol</a:t>
            </a:r>
            <a:r>
              <a:rPr lang="en-GB" dirty="0"/>
              <a:t>, Google Review, 2024</a:t>
            </a:r>
          </a:p>
        </p:txBody>
      </p:sp>
      <p:sp>
        <p:nvSpPr>
          <p:cNvPr id="8" name="TextBox 7">
            <a:extLst>
              <a:ext uri="{FF2B5EF4-FFF2-40B4-BE49-F238E27FC236}">
                <a16:creationId xmlns:a16="http://schemas.microsoft.com/office/drawing/2014/main" id="{28217A64-7975-2097-1DE3-038C70413CDC}"/>
              </a:ext>
            </a:extLst>
          </p:cNvPr>
          <p:cNvSpPr txBox="1"/>
          <p:nvPr/>
        </p:nvSpPr>
        <p:spPr>
          <a:xfrm>
            <a:off x="4965426" y="5131979"/>
            <a:ext cx="2996430" cy="1477328"/>
          </a:xfrm>
          <a:prstGeom prst="rect">
            <a:avLst/>
          </a:prstGeom>
          <a:noFill/>
        </p:spPr>
        <p:txBody>
          <a:bodyPr wrap="square" rtlCol="0">
            <a:spAutoFit/>
          </a:bodyPr>
          <a:lstStyle/>
          <a:p>
            <a:pPr algn="just"/>
            <a:r>
              <a:rPr lang="en-GB" i="1" dirty="0"/>
              <a:t>…‘Horrible amounts of plastic bottles, plastic bags and plastic crates’... </a:t>
            </a:r>
            <a:r>
              <a:rPr lang="en-GB" dirty="0"/>
              <a:t>Safiya Salim6, Google Review, 2022</a:t>
            </a:r>
          </a:p>
        </p:txBody>
      </p:sp>
      <p:pic>
        <p:nvPicPr>
          <p:cNvPr id="10" name="Graphic 9" descr="Rating 3 Star with solid fill">
            <a:extLst>
              <a:ext uri="{FF2B5EF4-FFF2-40B4-BE49-F238E27FC236}">
                <a16:creationId xmlns:a16="http://schemas.microsoft.com/office/drawing/2014/main" id="{3E57271D-D3FB-68C2-932D-3FC8841D9B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31431" y="5384006"/>
            <a:ext cx="685800" cy="685800"/>
          </a:xfrm>
          <a:prstGeom prst="rect">
            <a:avLst/>
          </a:prstGeom>
        </p:spPr>
      </p:pic>
      <p:pic>
        <p:nvPicPr>
          <p:cNvPr id="3" name="Picture 2" descr="A close up of a logo&#10;&#10;AI-generated content may be incorrect.">
            <a:extLst>
              <a:ext uri="{FF2B5EF4-FFF2-40B4-BE49-F238E27FC236}">
                <a16:creationId xmlns:a16="http://schemas.microsoft.com/office/drawing/2014/main" id="{55AB84CC-6B90-79D9-6A90-30EC74938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97" y="5638800"/>
            <a:ext cx="1951423" cy="1022734"/>
          </a:xfrm>
          <a:prstGeom prst="rect">
            <a:avLst/>
          </a:prstGeom>
        </p:spPr>
      </p:pic>
    </p:spTree>
    <p:extLst>
      <p:ext uri="{BB962C8B-B14F-4D97-AF65-F5344CB8AC3E}">
        <p14:creationId xmlns:p14="http://schemas.microsoft.com/office/powerpoint/2010/main" val="2776504887"/>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15a49c-d695-4170-b908-46c0a4a404c6" xsi:nil="true"/>
    <lcf76f155ced4ddcb4097134ff3c332f xmlns="cd97f3f7-55af-4798-b3a1-fe70b13b3c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59D8D3-11D4-4D22-A938-C41BF69FD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7f3f7-55af-4798-b3a1-fe70b13b3c36"/>
    <ds:schemaRef ds:uri="0515a49c-d695-4170-b908-46c0a4a40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B5070-F146-4A7B-AC75-1410A7E76F04}">
  <ds:schemaRefs>
    <ds:schemaRef ds:uri="http://schemas.microsoft.com/sharepoint/v3/contenttype/forms"/>
  </ds:schemaRefs>
</ds:datastoreItem>
</file>

<file path=customXml/itemProps3.xml><?xml version="1.0" encoding="utf-8"?>
<ds:datastoreItem xmlns:ds="http://schemas.openxmlformats.org/officeDocument/2006/customXml" ds:itemID="{5AD20903-DC9D-43E6-BCF7-2B94FC845333}">
  <ds:schemaRefs>
    <ds:schemaRef ds:uri="http://schemas.microsoft.com/office/2006/metadata/properties"/>
    <ds:schemaRef ds:uri="http://schemas.microsoft.com/office/infopath/2007/PartnerControls"/>
    <ds:schemaRef ds:uri="0515a49c-d695-4170-b908-46c0a4a404c6"/>
    <ds:schemaRef ds:uri="cd97f3f7-55af-4798-b3a1-fe70b13b3c36"/>
  </ds:schemaRefs>
</ds:datastoreItem>
</file>

<file path=docProps/app.xml><?xml version="1.0" encoding="utf-8"?>
<Properties xmlns="http://schemas.openxmlformats.org/officeDocument/2006/extended-properties" xmlns:vt="http://schemas.openxmlformats.org/officeDocument/2006/docPropsVTypes">
  <Template>RGS-IBG Powerpoint template</Template>
  <TotalTime>120</TotalTime>
  <Words>470</Words>
  <Application>Microsoft Office PowerPoint</Application>
  <PresentationFormat>On-screen Show (4:3)</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Helvetica</vt:lpstr>
      <vt:lpstr>Times New Roman</vt:lpstr>
      <vt:lpstr>Wingdings</vt:lpstr>
      <vt:lpstr>RGS-IBG master slide</vt:lpstr>
      <vt:lpstr>Just a minute…</vt:lpstr>
      <vt:lpstr>Pink lake of Oman - fieldwork</vt:lpstr>
      <vt:lpstr>Virtual fieldtrip</vt:lpstr>
      <vt:lpstr>Virtual fieldtrip</vt:lpstr>
      <vt:lpstr>How can we protect the pink lake?</vt:lpstr>
      <vt:lpstr>Station 1:  International tourist numbers in Oman</vt:lpstr>
      <vt:lpstr>Station 2:  Photo analysis</vt:lpstr>
      <vt:lpstr>Station 3:  Money made from tourism in Oman</vt:lpstr>
      <vt:lpstr>Station 4:  Tourist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Rachel Owen</dc:creator>
  <cp:lastModifiedBy>Rachel Owen</cp:lastModifiedBy>
  <cp:revision>1</cp:revision>
  <dcterms:created xsi:type="dcterms:W3CDTF">2024-05-31T14:53:15Z</dcterms:created>
  <dcterms:modified xsi:type="dcterms:W3CDTF">2025-03-11T14:33:16Z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0x010100758B09AEAC5F5243A0949F91B324FB69</vt:lpwstr>
  </property>
  <property fmtid="{D5CDD505-2E9C-101B-9397-08002B2CF9AE}" pid="3" name="MediaServiceImageTags">
    <vt:lpwstr/>
  </property>
</Properties>
</file>