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
  </p:notesMasterIdLst>
  <p:sldIdLst>
    <p:sldId id="299" r:id="rId2"/>
    <p:sldId id="300" r:id="rId3"/>
    <p:sldId id="302" r:id="rId4"/>
    <p:sldId id="301" r:id="rId5"/>
    <p:sldId id="30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4C00"/>
    <a:srgbClr val="B70005"/>
    <a:srgbClr val="0141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50CB20-141E-4F2F-816C-38619BCF5193}" v="30" dt="2023-01-12T12:13:40.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825" autoAdjust="0"/>
    <p:restoredTop sz="94660"/>
  </p:normalViewPr>
  <p:slideViewPr>
    <p:cSldViewPr snapToGrid="0">
      <p:cViewPr varScale="1">
        <p:scale>
          <a:sx n="61" d="100"/>
          <a:sy n="61" d="100"/>
        </p:scale>
        <p:origin x="210"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Owens" userId="b67acbd404e246bb" providerId="LiveId" clId="{0A50CB20-141E-4F2F-816C-38619BCF5193}"/>
    <pc:docChg chg="undo custSel addSld delSld modSld">
      <pc:chgData name="Paula Owens" userId="b67acbd404e246bb" providerId="LiveId" clId="{0A50CB20-141E-4F2F-816C-38619BCF5193}" dt="2023-01-12T12:17:38.434" v="4179" actId="20577"/>
      <pc:docMkLst>
        <pc:docMk/>
      </pc:docMkLst>
      <pc:sldChg chg="modSp mod">
        <pc:chgData name="Paula Owens" userId="b67acbd404e246bb" providerId="LiveId" clId="{0A50CB20-141E-4F2F-816C-38619BCF5193}" dt="2023-01-12T11:25:07.977" v="25" actId="20577"/>
        <pc:sldMkLst>
          <pc:docMk/>
          <pc:sldMk cId="0" sldId="299"/>
        </pc:sldMkLst>
        <pc:spChg chg="mod">
          <ac:chgData name="Paula Owens" userId="b67acbd404e246bb" providerId="LiveId" clId="{0A50CB20-141E-4F2F-816C-38619BCF5193}" dt="2023-01-12T11:25:07.977" v="25" actId="20577"/>
          <ac:spMkLst>
            <pc:docMk/>
            <pc:sldMk cId="0" sldId="299"/>
            <ac:spMk id="69634" creationId="{00000000-0000-0000-0000-000000000000}"/>
          </ac:spMkLst>
        </pc:spChg>
      </pc:sldChg>
      <pc:sldChg chg="addSp delSp modSp mod">
        <pc:chgData name="Paula Owens" userId="b67acbd404e246bb" providerId="LiveId" clId="{0A50CB20-141E-4F2F-816C-38619BCF5193}" dt="2023-01-12T11:29:47.579" v="55" actId="1076"/>
        <pc:sldMkLst>
          <pc:docMk/>
          <pc:sldMk cId="1323734171" sldId="300"/>
        </pc:sldMkLst>
        <pc:spChg chg="mod">
          <ac:chgData name="Paula Owens" userId="b67acbd404e246bb" providerId="LiveId" clId="{0A50CB20-141E-4F2F-816C-38619BCF5193}" dt="2023-01-12T11:29:41.927" v="54" actId="255"/>
          <ac:spMkLst>
            <pc:docMk/>
            <pc:sldMk cId="1323734171" sldId="300"/>
            <ac:spMk id="2" creationId="{3933FB46-6815-DED2-91A5-BD289BC54E59}"/>
          </ac:spMkLst>
        </pc:spChg>
        <pc:spChg chg="del">
          <ac:chgData name="Paula Owens" userId="b67acbd404e246bb" providerId="LiveId" clId="{0A50CB20-141E-4F2F-816C-38619BCF5193}" dt="2023-01-12T11:29:02.474" v="48" actId="478"/>
          <ac:spMkLst>
            <pc:docMk/>
            <pc:sldMk cId="1323734171" sldId="300"/>
            <ac:spMk id="3" creationId="{B6C1CDD4-7811-13D2-AA1F-F68CCA847CDF}"/>
          </ac:spMkLst>
        </pc:spChg>
        <pc:spChg chg="add mod">
          <ac:chgData name="Paula Owens" userId="b67acbd404e246bb" providerId="LiveId" clId="{0A50CB20-141E-4F2F-816C-38619BCF5193}" dt="2023-01-12T11:29:47.579" v="55" actId="1076"/>
          <ac:spMkLst>
            <pc:docMk/>
            <pc:sldMk cId="1323734171" sldId="300"/>
            <ac:spMk id="5" creationId="{FA3ACE9B-BA3D-4645-4722-003D53EBD8AA}"/>
          </ac:spMkLst>
        </pc:spChg>
        <pc:picChg chg="add del mod">
          <ac:chgData name="Paula Owens" userId="b67acbd404e246bb" providerId="LiveId" clId="{0A50CB20-141E-4F2F-816C-38619BCF5193}" dt="2023-01-12T11:27:30.363" v="37" actId="478"/>
          <ac:picMkLst>
            <pc:docMk/>
            <pc:sldMk cId="1323734171" sldId="300"/>
            <ac:picMk id="4" creationId="{AE4AF67A-90A4-A250-235F-D3BA9F2DD310}"/>
          </ac:picMkLst>
        </pc:picChg>
      </pc:sldChg>
      <pc:sldChg chg="addSp delSp modSp mod">
        <pc:chgData name="Paula Owens" userId="b67acbd404e246bb" providerId="LiveId" clId="{0A50CB20-141E-4F2F-816C-38619BCF5193}" dt="2023-01-12T12:14:46.083" v="4036" actId="20577"/>
        <pc:sldMkLst>
          <pc:docMk/>
          <pc:sldMk cId="1005301589" sldId="301"/>
        </pc:sldMkLst>
        <pc:spChg chg="del">
          <ac:chgData name="Paula Owens" userId="b67acbd404e246bb" providerId="LiveId" clId="{0A50CB20-141E-4F2F-816C-38619BCF5193}" dt="2023-01-12T11:30:31.998" v="58" actId="478"/>
          <ac:spMkLst>
            <pc:docMk/>
            <pc:sldMk cId="1005301589" sldId="301"/>
            <ac:spMk id="2" creationId="{8DEEEE9F-34E9-36D7-AD43-86A32085D95F}"/>
          </ac:spMkLst>
        </pc:spChg>
        <pc:spChg chg="add del mod">
          <ac:chgData name="Paula Owens" userId="b67acbd404e246bb" providerId="LiveId" clId="{0A50CB20-141E-4F2F-816C-38619BCF5193}" dt="2023-01-12T11:30:31.998" v="60"/>
          <ac:spMkLst>
            <pc:docMk/>
            <pc:sldMk cId="1005301589" sldId="301"/>
            <ac:spMk id="3" creationId="{E5E21662-9763-8D39-2C62-C534FDF09400}"/>
          </ac:spMkLst>
        </pc:spChg>
        <pc:spChg chg="mod">
          <ac:chgData name="Paula Owens" userId="b67acbd404e246bb" providerId="LiveId" clId="{0A50CB20-141E-4F2F-816C-38619BCF5193}" dt="2023-01-12T12:14:15.653" v="4033" actId="1076"/>
          <ac:spMkLst>
            <pc:docMk/>
            <pc:sldMk cId="1005301589" sldId="301"/>
            <ac:spMk id="4" creationId="{1C4B029B-E2F0-5620-E57C-F50903CEBAD9}"/>
          </ac:spMkLst>
        </pc:spChg>
        <pc:spChg chg="add del mod">
          <ac:chgData name="Paula Owens" userId="b67acbd404e246bb" providerId="LiveId" clId="{0A50CB20-141E-4F2F-816C-38619BCF5193}" dt="2023-01-12T11:24:16.185" v="2" actId="478"/>
          <ac:spMkLst>
            <pc:docMk/>
            <pc:sldMk cId="1005301589" sldId="301"/>
            <ac:spMk id="5" creationId="{37F5B182-727C-5EBD-EDDE-B4950E7B6327}"/>
          </ac:spMkLst>
        </pc:spChg>
        <pc:spChg chg="add del mod">
          <ac:chgData name="Paula Owens" userId="b67acbd404e246bb" providerId="LiveId" clId="{0A50CB20-141E-4F2F-816C-38619BCF5193}" dt="2023-01-12T11:30:57.771" v="63"/>
          <ac:spMkLst>
            <pc:docMk/>
            <pc:sldMk cId="1005301589" sldId="301"/>
            <ac:spMk id="6" creationId="{33ACC2A6-FD6F-D6C1-47EA-E5C7787FAF16}"/>
          </ac:spMkLst>
        </pc:spChg>
        <pc:spChg chg="add mod">
          <ac:chgData name="Paula Owens" userId="b67acbd404e246bb" providerId="LiveId" clId="{0A50CB20-141E-4F2F-816C-38619BCF5193}" dt="2023-01-12T12:14:46.083" v="4036" actId="20577"/>
          <ac:spMkLst>
            <pc:docMk/>
            <pc:sldMk cId="1005301589" sldId="301"/>
            <ac:spMk id="7" creationId="{880B4B7A-DDA3-EFD3-BC56-B631C11554B7}"/>
          </ac:spMkLst>
        </pc:spChg>
      </pc:sldChg>
      <pc:sldChg chg="addSp modSp new mod">
        <pc:chgData name="Paula Owens" userId="b67acbd404e246bb" providerId="LiveId" clId="{0A50CB20-141E-4F2F-816C-38619BCF5193}" dt="2023-01-12T11:31:15.273" v="68" actId="20577"/>
        <pc:sldMkLst>
          <pc:docMk/>
          <pc:sldMk cId="1265025828" sldId="302"/>
        </pc:sldMkLst>
        <pc:spChg chg="add mod">
          <ac:chgData name="Paula Owens" userId="b67acbd404e246bb" providerId="LiveId" clId="{0A50CB20-141E-4F2F-816C-38619BCF5193}" dt="2023-01-12T11:31:15.273" v="68" actId="20577"/>
          <ac:spMkLst>
            <pc:docMk/>
            <pc:sldMk cId="1265025828" sldId="302"/>
            <ac:spMk id="4" creationId="{9607CCA8-907B-71B6-4D08-6BF74C953067}"/>
          </ac:spMkLst>
        </pc:spChg>
        <pc:picChg chg="add mod">
          <ac:chgData name="Paula Owens" userId="b67acbd404e246bb" providerId="LiveId" clId="{0A50CB20-141E-4F2F-816C-38619BCF5193}" dt="2023-01-12T11:31:09.026" v="65" actId="1076"/>
          <ac:picMkLst>
            <pc:docMk/>
            <pc:sldMk cId="1265025828" sldId="302"/>
            <ac:picMk id="3" creationId="{D5940386-F4A8-CAFF-4FAF-C254CA050CA2}"/>
          </ac:picMkLst>
        </pc:picChg>
      </pc:sldChg>
      <pc:sldChg chg="addSp delSp modSp new mod">
        <pc:chgData name="Paula Owens" userId="b67acbd404e246bb" providerId="LiveId" clId="{0A50CB20-141E-4F2F-816C-38619BCF5193}" dt="2023-01-12T12:17:38.434" v="4179" actId="20577"/>
        <pc:sldMkLst>
          <pc:docMk/>
          <pc:sldMk cId="1076241279" sldId="303"/>
        </pc:sldMkLst>
        <pc:spChg chg="del">
          <ac:chgData name="Paula Owens" userId="b67acbd404e246bb" providerId="LiveId" clId="{0A50CB20-141E-4F2F-816C-38619BCF5193}" dt="2023-01-12T12:07:17.977" v="3704" actId="478"/>
          <ac:spMkLst>
            <pc:docMk/>
            <pc:sldMk cId="1076241279" sldId="303"/>
            <ac:spMk id="2" creationId="{F00A1BF2-4B7A-CFE3-C5BD-805C13694C4A}"/>
          </ac:spMkLst>
        </pc:spChg>
        <pc:spChg chg="add del mod">
          <ac:chgData name="Paula Owens" userId="b67acbd404e246bb" providerId="LiveId" clId="{0A50CB20-141E-4F2F-816C-38619BCF5193}" dt="2023-01-12T11:49:59.285" v="1876" actId="478"/>
          <ac:spMkLst>
            <pc:docMk/>
            <pc:sldMk cId="1076241279" sldId="303"/>
            <ac:spMk id="3" creationId="{76B06DBB-0D61-7090-729F-352FB57EB241}"/>
          </ac:spMkLst>
        </pc:spChg>
        <pc:spChg chg="add del mod">
          <ac:chgData name="Paula Owens" userId="b67acbd404e246bb" providerId="LiveId" clId="{0A50CB20-141E-4F2F-816C-38619BCF5193}" dt="2023-01-12T11:50:09.859" v="1879"/>
          <ac:spMkLst>
            <pc:docMk/>
            <pc:sldMk cId="1076241279" sldId="303"/>
            <ac:spMk id="4" creationId="{D016D9DF-7881-EFC0-8FF3-8C06F32FE680}"/>
          </ac:spMkLst>
        </pc:spChg>
        <pc:spChg chg="add mod">
          <ac:chgData name="Paula Owens" userId="b67acbd404e246bb" providerId="LiveId" clId="{0A50CB20-141E-4F2F-816C-38619BCF5193}" dt="2023-01-12T12:17:38.434" v="4179" actId="20577"/>
          <ac:spMkLst>
            <pc:docMk/>
            <pc:sldMk cId="1076241279" sldId="303"/>
            <ac:spMk id="5" creationId="{CD637CA3-F5C0-2044-5ED5-68BD1431C7EF}"/>
          </ac:spMkLst>
        </pc:spChg>
        <pc:spChg chg="add mod">
          <ac:chgData name="Paula Owens" userId="b67acbd404e246bb" providerId="LiveId" clId="{0A50CB20-141E-4F2F-816C-38619BCF5193}" dt="2023-01-12T12:09:15.178" v="3754" actId="20577"/>
          <ac:spMkLst>
            <pc:docMk/>
            <pc:sldMk cId="1076241279" sldId="303"/>
            <ac:spMk id="6" creationId="{D17BDD85-8B98-645A-53BB-6A88D6177E97}"/>
          </ac:spMkLst>
        </pc:spChg>
      </pc:sldChg>
      <pc:sldChg chg="addSp delSp modSp new del mod">
        <pc:chgData name="Paula Owens" userId="b67acbd404e246bb" providerId="LiveId" clId="{0A50CB20-141E-4F2F-816C-38619BCF5193}" dt="2023-01-12T11:43:32.189" v="1063" actId="47"/>
        <pc:sldMkLst>
          <pc:docMk/>
          <pc:sldMk cId="1388223789" sldId="303"/>
        </pc:sldMkLst>
        <pc:picChg chg="add del mod">
          <ac:chgData name="Paula Owens" userId="b67acbd404e246bb" providerId="LiveId" clId="{0A50CB20-141E-4F2F-816C-38619BCF5193}" dt="2023-01-12T11:38:46.232" v="1047" actId="478"/>
          <ac:picMkLst>
            <pc:docMk/>
            <pc:sldMk cId="1388223789" sldId="303"/>
            <ac:picMk id="3" creationId="{2F4437C7-A8DC-A674-A677-0CB90999E73A}"/>
          </ac:picMkLst>
        </pc:picChg>
        <pc:picChg chg="add del mod">
          <ac:chgData name="Paula Owens" userId="b67acbd404e246bb" providerId="LiveId" clId="{0A50CB20-141E-4F2F-816C-38619BCF5193}" dt="2023-01-12T11:41:03.148" v="1053"/>
          <ac:picMkLst>
            <pc:docMk/>
            <pc:sldMk cId="1388223789" sldId="303"/>
            <ac:picMk id="4" creationId="{276649BB-AFD7-10C3-9CB0-7B2C311A873A}"/>
          </ac:picMkLst>
        </pc:picChg>
        <pc:picChg chg="add mod">
          <ac:chgData name="Paula Owens" userId="b67acbd404e246bb" providerId="LiveId" clId="{0A50CB20-141E-4F2F-816C-38619BCF5193}" dt="2023-01-12T11:42:29.586" v="1054"/>
          <ac:picMkLst>
            <pc:docMk/>
            <pc:sldMk cId="1388223789" sldId="303"/>
            <ac:picMk id="5" creationId="{ABF44B35-F00E-90F8-9908-66E2330CD376}"/>
          </ac:picMkLst>
        </pc:picChg>
        <pc:picChg chg="add mod">
          <ac:chgData name="Paula Owens" userId="b67acbd404e246bb" providerId="LiveId" clId="{0A50CB20-141E-4F2F-816C-38619BCF5193}" dt="2023-01-12T11:43:24.218" v="1062" actId="1076"/>
          <ac:picMkLst>
            <pc:docMk/>
            <pc:sldMk cId="1388223789" sldId="303"/>
            <ac:picMk id="6" creationId="{F1A74458-21FE-FFF9-2ACF-B4F2FA0BFD1D}"/>
          </ac:picMkLst>
        </pc:picChg>
      </pc:sldChg>
      <pc:sldChg chg="modSp add del">
        <pc:chgData name="Paula Owens" userId="b67acbd404e246bb" providerId="LiveId" clId="{0A50CB20-141E-4F2F-816C-38619BCF5193}" dt="2023-01-12T11:43:34.967" v="1064" actId="47"/>
        <pc:sldMkLst>
          <pc:docMk/>
          <pc:sldMk cId="2049625075" sldId="365"/>
        </pc:sldMkLst>
        <pc:picChg chg="mod">
          <ac:chgData name="Paula Owens" userId="b67acbd404e246bb" providerId="LiveId" clId="{0A50CB20-141E-4F2F-816C-38619BCF5193}" dt="2023-01-12T11:42:56.284" v="1056" actId="1076"/>
          <ac:picMkLst>
            <pc:docMk/>
            <pc:sldMk cId="2049625075" sldId="365"/>
            <ac:picMk id="4098" creationId="{0BECDC9E-C1C0-61E3-ECC9-F3EBBAA163A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3A6998-7026-465D-A817-609A61EB462E}" type="datetimeFigureOut">
              <a:rPr lang="en-GB" smtClean="0"/>
              <a:t>12/01/2023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C81347-70F8-45B6-B4CE-9219857FA790}" type="slidenum">
              <a:rPr lang="en-GB" smtClean="0"/>
              <a:t>‹#›</a:t>
            </a:fld>
            <a:endParaRPr lang="en-GB"/>
          </a:p>
        </p:txBody>
      </p:sp>
    </p:spTree>
    <p:extLst>
      <p:ext uri="{BB962C8B-B14F-4D97-AF65-F5344CB8AC3E}">
        <p14:creationId xmlns:p14="http://schemas.microsoft.com/office/powerpoint/2010/main" val="13212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67541" y="188641"/>
            <a:ext cx="7389779"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31942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1"/>
            <a:ext cx="7328363"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30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0" y="190500"/>
            <a:ext cx="7232352"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20320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807200" y="1844825"/>
            <a:ext cx="4572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66930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8500" y="188913"/>
            <a:ext cx="7296811"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609600" y="177281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412578"/>
            <a:ext cx="5386917"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77281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412578"/>
            <a:ext cx="5389033"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974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68500" y="206902"/>
            <a:ext cx="7232352"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558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43848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9370912"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8" y="188913"/>
            <a:ext cx="6970645"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93709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31687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32382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68501" y="188914"/>
            <a:ext cx="7295852"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9812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756433" y="1844824"/>
            <a:ext cx="4572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839200" y="6248400"/>
            <a:ext cx="2540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4368800" y="6248400"/>
            <a:ext cx="38608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2032000" y="6248400"/>
            <a:ext cx="17272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53794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968501" y="188641"/>
            <a:ext cx="7295852"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2032000" y="2060576"/>
            <a:ext cx="93472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88392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43688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2032000" y="6248400"/>
            <a:ext cx="172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8288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1800"/>
          </a:p>
        </p:txBody>
      </p:sp>
      <p:sp>
        <p:nvSpPr>
          <p:cNvPr id="46088" name="Oval 8"/>
          <p:cNvSpPr>
            <a:spLocks noChangeArrowheads="1"/>
          </p:cNvSpPr>
          <p:nvPr userDrawn="1"/>
        </p:nvSpPr>
        <p:spPr bwMode="auto">
          <a:xfrm>
            <a:off x="203200" y="838200"/>
            <a:ext cx="3048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719667" y="838200"/>
            <a:ext cx="3048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1236133" y="838200"/>
            <a:ext cx="3048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9360364" y="313264"/>
            <a:ext cx="243260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7236153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040170" y="188915"/>
            <a:ext cx="7218704" cy="954108"/>
          </a:xfrm>
        </p:spPr>
        <p:txBody>
          <a:bodyPr anchor="t"/>
          <a:lstStyle/>
          <a:p>
            <a:pPr algn="ctr"/>
            <a:r>
              <a:rPr lang="en-GB" altLang="en-US" b="1" dirty="0"/>
              <a:t>6 Endurance</a:t>
            </a:r>
            <a:endParaRPr lang="en-US" altLang="en-US" b="1" dirty="0"/>
          </a:p>
        </p:txBody>
      </p:sp>
      <p:sp>
        <p:nvSpPr>
          <p:cNvPr id="69635" name="Rectangle 3"/>
          <p:cNvSpPr>
            <a:spLocks noGrp="1" noChangeArrowheads="1"/>
          </p:cNvSpPr>
          <p:nvPr>
            <p:ph type="body" sz="half" idx="1"/>
          </p:nvPr>
        </p:nvSpPr>
        <p:spPr/>
        <p:txBody>
          <a:bodyPr/>
          <a:lstStyle/>
          <a:p>
            <a:pPr>
              <a:buFont typeface="Wingdings" pitchFamily="2" charset="2"/>
              <a:buNone/>
            </a:pPr>
            <a:r>
              <a:rPr lang="en-GB" altLang="en-US" sz="2600" dirty="0"/>
              <a:t> </a:t>
            </a:r>
            <a:endParaRPr lang="en-US" altLang="en-US" sz="2600" dirty="0"/>
          </a:p>
        </p:txBody>
      </p:sp>
      <p:sp>
        <p:nvSpPr>
          <p:cNvPr id="69636" name="Oval 4"/>
          <p:cNvSpPr>
            <a:spLocks noChangeArrowheads="1"/>
          </p:cNvSpPr>
          <p:nvPr/>
        </p:nvSpPr>
        <p:spPr bwMode="auto">
          <a:xfrm>
            <a:off x="1774826" y="2924945"/>
            <a:ext cx="2665413" cy="2663825"/>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7" name="Oval 5"/>
          <p:cNvSpPr>
            <a:spLocks noChangeArrowheads="1"/>
          </p:cNvSpPr>
          <p:nvPr/>
        </p:nvSpPr>
        <p:spPr bwMode="auto">
          <a:xfrm>
            <a:off x="4799806" y="2924945"/>
            <a:ext cx="2592388" cy="2663825"/>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altLang="en-US">
              <a:solidFill>
                <a:srgbClr val="336699"/>
              </a:solidFill>
              <a:latin typeface="Arial" charset="0"/>
            </a:endParaRPr>
          </a:p>
        </p:txBody>
      </p:sp>
      <p:sp>
        <p:nvSpPr>
          <p:cNvPr id="69638" name="Oval 6"/>
          <p:cNvSpPr>
            <a:spLocks noChangeArrowheads="1"/>
          </p:cNvSpPr>
          <p:nvPr/>
        </p:nvSpPr>
        <p:spPr bwMode="auto">
          <a:xfrm>
            <a:off x="7751763" y="2924945"/>
            <a:ext cx="2627312" cy="2663825"/>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latin typeface="Helvetica" pitchFamily="34" charset="0"/>
            </a:endParaRPr>
          </a:p>
        </p:txBody>
      </p:sp>
      <p:sp>
        <p:nvSpPr>
          <p:cNvPr id="69639" name="Text Box 7"/>
          <p:cNvSpPr txBox="1">
            <a:spLocks noChangeArrowheads="1"/>
          </p:cNvSpPr>
          <p:nvPr/>
        </p:nvSpPr>
        <p:spPr bwMode="auto">
          <a:xfrm>
            <a:off x="2135189" y="3572645"/>
            <a:ext cx="20161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GB" altLang="en-US" sz="2800" dirty="0">
                <a:solidFill>
                  <a:srgbClr val="FFFFFF"/>
                </a:solidFill>
                <a:latin typeface="Helvetica" pitchFamily="34" charset="0"/>
              </a:rPr>
              <a:t>Shackleton 100</a:t>
            </a:r>
            <a:endParaRPr lang="en-US" altLang="en-US" sz="2800" dirty="0">
              <a:solidFill>
                <a:srgbClr val="FFFFFF"/>
              </a:solidFill>
              <a:latin typeface="Helvetica" pitchFamily="34" charset="0"/>
            </a:endParaRPr>
          </a:p>
        </p:txBody>
      </p:sp>
      <p:sp>
        <p:nvSpPr>
          <p:cNvPr id="69640" name="Text Box 8"/>
          <p:cNvSpPr txBox="1">
            <a:spLocks noChangeArrowheads="1"/>
          </p:cNvSpPr>
          <p:nvPr/>
        </p:nvSpPr>
        <p:spPr bwMode="auto">
          <a:xfrm>
            <a:off x="5087939" y="3572645"/>
            <a:ext cx="22320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GB" altLang="en-US" sz="2800" dirty="0">
                <a:solidFill>
                  <a:srgbClr val="FFFFFF"/>
                </a:solidFill>
                <a:latin typeface="Helvetica" pitchFamily="34" charset="0"/>
              </a:rPr>
              <a:t>Endurance 100</a:t>
            </a:r>
            <a:endParaRPr lang="en-US" altLang="en-US" sz="2800" dirty="0">
              <a:solidFill>
                <a:srgbClr val="FFFFFF"/>
              </a:solidFill>
              <a:latin typeface="Helvetica" pitchFamily="34" charset="0"/>
            </a:endParaRPr>
          </a:p>
        </p:txBody>
      </p:sp>
      <p:sp>
        <p:nvSpPr>
          <p:cNvPr id="69642" name="Text Box 10"/>
          <p:cNvSpPr txBox="1">
            <a:spLocks noChangeArrowheads="1"/>
          </p:cNvSpPr>
          <p:nvPr/>
        </p:nvSpPr>
        <p:spPr bwMode="auto">
          <a:xfrm>
            <a:off x="7967664" y="3933007"/>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endParaRPr lang="en-US" altLang="en-US">
              <a:solidFill>
                <a:srgbClr val="000000"/>
              </a:solidFill>
              <a:latin typeface="Arial" charset="0"/>
            </a:endParaRPr>
          </a:p>
        </p:txBody>
      </p:sp>
      <p:sp>
        <p:nvSpPr>
          <p:cNvPr id="69645" name="Text Box 13"/>
          <p:cNvSpPr txBox="1">
            <a:spLocks noChangeArrowheads="1"/>
          </p:cNvSpPr>
          <p:nvPr/>
        </p:nvSpPr>
        <p:spPr bwMode="auto">
          <a:xfrm>
            <a:off x="7659345" y="3607221"/>
            <a:ext cx="281214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n-GB" altLang="en-US" sz="2800" dirty="0">
                <a:solidFill>
                  <a:srgbClr val="FFFFFF"/>
                </a:solidFill>
                <a:latin typeface="Helvetica" pitchFamily="34" charset="0"/>
              </a:rPr>
              <a:t>Geography History</a:t>
            </a:r>
          </a:p>
        </p:txBody>
      </p:sp>
      <p:sp>
        <p:nvSpPr>
          <p:cNvPr id="2" name="Slide Number Placeholder 1">
            <a:extLst>
              <a:ext uri="{FF2B5EF4-FFF2-40B4-BE49-F238E27FC236}">
                <a16:creationId xmlns:a16="http://schemas.microsoft.com/office/drawing/2014/main" id="{ABAE6946-373A-40B2-8947-1F538DA7F237}"/>
              </a:ext>
            </a:extLst>
          </p:cNvPr>
          <p:cNvSpPr>
            <a:spLocks noGrp="1"/>
          </p:cNvSpPr>
          <p:nvPr>
            <p:ph type="sldNum" sz="quarter" idx="12"/>
          </p:nvPr>
        </p:nvSpPr>
        <p:spPr/>
        <p:txBody>
          <a:bodyPr/>
          <a:lstStyle/>
          <a:p>
            <a:fld id="{99EC163C-451A-4E6F-ACF7-668EB3869707}" type="slidenum">
              <a:rPr lang="en-GB" altLang="en-US" smtClean="0"/>
              <a:pPr/>
              <a:t>1</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3FB46-6815-DED2-91A5-BD289BC54E59}"/>
              </a:ext>
            </a:extLst>
          </p:cNvPr>
          <p:cNvSpPr>
            <a:spLocks noGrp="1"/>
          </p:cNvSpPr>
          <p:nvPr>
            <p:ph type="title"/>
          </p:nvPr>
        </p:nvSpPr>
        <p:spPr>
          <a:xfrm>
            <a:off x="1968500" y="54912"/>
            <a:ext cx="7232352" cy="1643259"/>
          </a:xfrm>
          <a:solidFill>
            <a:srgbClr val="B70005"/>
          </a:solidFill>
        </p:spPr>
        <p:txBody>
          <a:bodyPr anchor="ctr"/>
          <a:lstStyle/>
          <a:p>
            <a:pPr algn="ctr"/>
            <a:r>
              <a:rPr lang="en-GB" sz="8000" b="1" dirty="0">
                <a:solidFill>
                  <a:schemeClr val="bg1"/>
                </a:solidFill>
              </a:rPr>
              <a:t>Endurance</a:t>
            </a:r>
          </a:p>
        </p:txBody>
      </p:sp>
      <p:sp>
        <p:nvSpPr>
          <p:cNvPr id="5" name="TextBox 4">
            <a:extLst>
              <a:ext uri="{FF2B5EF4-FFF2-40B4-BE49-F238E27FC236}">
                <a16:creationId xmlns:a16="http://schemas.microsoft.com/office/drawing/2014/main" id="{FA3ACE9B-BA3D-4645-4722-003D53EBD8AA}"/>
              </a:ext>
            </a:extLst>
          </p:cNvPr>
          <p:cNvSpPr txBox="1"/>
          <p:nvPr/>
        </p:nvSpPr>
        <p:spPr>
          <a:xfrm>
            <a:off x="1431688" y="2722301"/>
            <a:ext cx="8699863" cy="2400657"/>
          </a:xfrm>
          <a:prstGeom prst="rect">
            <a:avLst/>
          </a:prstGeom>
          <a:noFill/>
        </p:spPr>
        <p:txBody>
          <a:bodyPr wrap="square" rtlCol="0">
            <a:spAutoFit/>
          </a:bodyPr>
          <a:lstStyle/>
          <a:p>
            <a:pPr algn="ctr"/>
            <a:r>
              <a:rPr lang="en-GB" sz="15000" dirty="0"/>
              <a:t>?</a:t>
            </a:r>
          </a:p>
        </p:txBody>
      </p:sp>
    </p:spTree>
    <p:extLst>
      <p:ext uri="{BB962C8B-B14F-4D97-AF65-F5344CB8AC3E}">
        <p14:creationId xmlns:p14="http://schemas.microsoft.com/office/powerpoint/2010/main" val="13237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36B171-829D-0B08-E681-76F83C4F9170}"/>
              </a:ext>
            </a:extLst>
          </p:cNvPr>
          <p:cNvSpPr>
            <a:spLocks noGrp="1"/>
          </p:cNvSpPr>
          <p:nvPr>
            <p:ph type="sldNum" sz="quarter" idx="12"/>
          </p:nvPr>
        </p:nvSpPr>
        <p:spPr/>
        <p:txBody>
          <a:bodyPr/>
          <a:lstStyle/>
          <a:p>
            <a:fld id="{C3D577BE-B60F-4443-89BA-AC6850FF3B72}" type="slidenum">
              <a:rPr lang="en-GB" altLang="en-US" smtClean="0"/>
              <a:pPr/>
              <a:t>3</a:t>
            </a:fld>
            <a:endParaRPr lang="en-GB" altLang="en-US"/>
          </a:p>
        </p:txBody>
      </p:sp>
      <p:pic>
        <p:nvPicPr>
          <p:cNvPr id="3" name="Picture 2" descr="A picture containing text, beach&#10;&#10;Description automatically generated">
            <a:extLst>
              <a:ext uri="{FF2B5EF4-FFF2-40B4-BE49-F238E27FC236}">
                <a16:creationId xmlns:a16="http://schemas.microsoft.com/office/drawing/2014/main" id="{D5940386-F4A8-CAFF-4FAF-C254CA050CA2}"/>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449"/>
          <a:stretch/>
        </p:blipFill>
        <p:spPr>
          <a:xfrm>
            <a:off x="-49249" y="0"/>
            <a:ext cx="12176118" cy="6905495"/>
          </a:xfrm>
          <a:prstGeom prst="rect">
            <a:avLst/>
          </a:prstGeom>
        </p:spPr>
      </p:pic>
      <p:sp>
        <p:nvSpPr>
          <p:cNvPr id="4" name="TextBox 3">
            <a:extLst>
              <a:ext uri="{FF2B5EF4-FFF2-40B4-BE49-F238E27FC236}">
                <a16:creationId xmlns:a16="http://schemas.microsoft.com/office/drawing/2014/main" id="{9607CCA8-907B-71B6-4D08-6BF74C953067}"/>
              </a:ext>
            </a:extLst>
          </p:cNvPr>
          <p:cNvSpPr txBox="1"/>
          <p:nvPr/>
        </p:nvSpPr>
        <p:spPr>
          <a:xfrm>
            <a:off x="8481788" y="6550223"/>
            <a:ext cx="2366990" cy="307777"/>
          </a:xfrm>
          <a:prstGeom prst="rect">
            <a:avLst/>
          </a:prstGeom>
          <a:noFill/>
        </p:spPr>
        <p:txBody>
          <a:bodyPr wrap="square" rtlCol="0">
            <a:spAutoFit/>
          </a:bodyPr>
          <a:lstStyle/>
          <a:p>
            <a:r>
              <a:rPr lang="en-GB" sz="1400" dirty="0"/>
              <a:t>Photograph Frank Hurley</a:t>
            </a:r>
          </a:p>
        </p:txBody>
      </p:sp>
    </p:spTree>
    <p:extLst>
      <p:ext uri="{BB962C8B-B14F-4D97-AF65-F5344CB8AC3E}">
        <p14:creationId xmlns:p14="http://schemas.microsoft.com/office/powerpoint/2010/main" val="1265025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C4B029B-E2F0-5620-E57C-F50903CEBAD9}"/>
              </a:ext>
            </a:extLst>
          </p:cNvPr>
          <p:cNvSpPr txBox="1"/>
          <p:nvPr/>
        </p:nvSpPr>
        <p:spPr>
          <a:xfrm>
            <a:off x="2331493" y="353067"/>
            <a:ext cx="6291470" cy="769441"/>
          </a:xfrm>
          <a:prstGeom prst="rect">
            <a:avLst/>
          </a:prstGeom>
          <a:solidFill>
            <a:srgbClr val="F54C00"/>
          </a:solidFill>
        </p:spPr>
        <p:txBody>
          <a:bodyPr wrap="square" rtlCol="0">
            <a:spAutoFit/>
          </a:bodyPr>
          <a:lstStyle/>
          <a:p>
            <a:pPr algn="ctr"/>
            <a:r>
              <a:rPr lang="en-GB" sz="4400" dirty="0">
                <a:solidFill>
                  <a:schemeClr val="bg1"/>
                </a:solidFill>
              </a:rPr>
              <a:t>Assembly Notes</a:t>
            </a:r>
          </a:p>
        </p:txBody>
      </p:sp>
      <p:sp>
        <p:nvSpPr>
          <p:cNvPr id="7" name="TextBox 6">
            <a:extLst>
              <a:ext uri="{FF2B5EF4-FFF2-40B4-BE49-F238E27FC236}">
                <a16:creationId xmlns:a16="http://schemas.microsoft.com/office/drawing/2014/main" id="{880B4B7A-DDA3-EFD3-BC56-B631C11554B7}"/>
              </a:ext>
            </a:extLst>
          </p:cNvPr>
          <p:cNvSpPr txBox="1"/>
          <p:nvPr/>
        </p:nvSpPr>
        <p:spPr>
          <a:xfrm>
            <a:off x="172429" y="1290766"/>
            <a:ext cx="11620717" cy="5355312"/>
          </a:xfrm>
          <a:prstGeom prst="rect">
            <a:avLst/>
          </a:prstGeom>
          <a:solidFill>
            <a:schemeClr val="bg1"/>
          </a:solidFill>
        </p:spPr>
        <p:txBody>
          <a:bodyPr wrap="square" rtlCol="0">
            <a:spAutoFit/>
          </a:bodyPr>
          <a:lstStyle/>
          <a:p>
            <a:r>
              <a:rPr lang="en-GB" dirty="0"/>
              <a:t>Slide 2: A big question mark. Today’s assembly is about endurance. Has anyone heard the word before? Does anyone know what it means? Gather some ideas from the children. It may be that quite a few older ones know what it means, in which case you can say that you are going to give them what you think is a good example of this, and they can say whether they agree with you or not. It might be the best example ever? But they can be the judge. Probably, some will have heard of it but very few can explain what the term means accurately. In that case, you can say that you are going to tell a true story that will help make the term clear. </a:t>
            </a:r>
          </a:p>
          <a:p>
            <a:r>
              <a:rPr lang="en-GB" dirty="0"/>
              <a:t>Slide 3. Ask children to look at this image. What can they notice? Ask them to look very carefully and respond with something they have spotted. Lots of people, snow, ice, a small boat. Elicit as much vocabulary as possible. Ask why the people are waving. </a:t>
            </a:r>
          </a:p>
          <a:p>
            <a:endParaRPr lang="en-GB" dirty="0"/>
          </a:p>
          <a:p>
            <a:r>
              <a:rPr lang="en-GB" dirty="0"/>
              <a:t>Tell a shortened version of Shackleton’s expedition. In your own words or adapting this:</a:t>
            </a:r>
          </a:p>
          <a:p>
            <a:r>
              <a:rPr lang="en-GB" dirty="0"/>
              <a:t>… Over a 100 years ago, before phones and satellite tv and internet, an explorer called Ernest Shackleton set off to be the first to cross Antarctica (Use a large globe to show Antarctica and the South Pole). The coldest continent in the world. He sailed in a ship that used coal for its engines and sails for when the wind blew – which was often. It was dangerous and the sea ice came extra early that year. It froze the ship before it could even reach Antarctica. It crushed the ship and it sank. All the crew escaped onto ice floes with just a few belongings, as much dried food as they could save and their small wooden lifeboats. But there was too much ice to sail anywhere! They lived on ice floes for months, in tiny canvas tents, drifting with the currents, no hope of rescue. They endured great hardships. </a:t>
            </a:r>
          </a:p>
        </p:txBody>
      </p:sp>
    </p:spTree>
    <p:extLst>
      <p:ext uri="{BB962C8B-B14F-4D97-AF65-F5344CB8AC3E}">
        <p14:creationId xmlns:p14="http://schemas.microsoft.com/office/powerpoint/2010/main" val="1005301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D637CA3-F5C0-2044-5ED5-68BD1431C7EF}"/>
              </a:ext>
            </a:extLst>
          </p:cNvPr>
          <p:cNvSpPr txBox="1"/>
          <p:nvPr/>
        </p:nvSpPr>
        <p:spPr>
          <a:xfrm>
            <a:off x="126274" y="1304132"/>
            <a:ext cx="11939452" cy="5355312"/>
          </a:xfrm>
          <a:prstGeom prst="rect">
            <a:avLst/>
          </a:prstGeom>
          <a:solidFill>
            <a:schemeClr val="bg1"/>
          </a:solidFill>
        </p:spPr>
        <p:txBody>
          <a:bodyPr wrap="square" rtlCol="0">
            <a:spAutoFit/>
          </a:bodyPr>
          <a:lstStyle/>
          <a:p>
            <a:r>
              <a:rPr lang="en-GB" dirty="0"/>
              <a:t>They endured cold, killer whales, frostbite, illness, hunger, horrendous storms and biting winds. The coldest place on earth. Eventually when a brief summer came, and it’s not much of a summer in Antarctica, the sea ice began to melt and they were able to sail in their boats to find some nearby land. They endured gales and hunger and cold and were soaked through. They managed to reach a small island (Elephant island). No-one lived there apart from seals and penguins. There was no hope of anyone finding them. They didn’t have phones or radios. They endured cold, they endured hunger, loneliness. They missed their families back home. </a:t>
            </a:r>
          </a:p>
          <a:p>
            <a:endParaRPr lang="en-GB" dirty="0"/>
          </a:p>
          <a:p>
            <a:r>
              <a:rPr lang="en-GB" dirty="0"/>
              <a:t>Six crew members led by Shackleton and the ship’s captain, left the island to sail 800 miles in a battered small wooden boat across the most ferocious waters of the world, the Southern Ocean, to try and reach help. The men left behind endured more hunger, cold, illness and hardship. It was now nearly two years since they had set sail from a safe harbour in South Georgia, full of plans and hope to achieve their plan. Two years of cold and hardship. They prayed that Shackleton would survive and bring back a rescue ship.</a:t>
            </a:r>
          </a:p>
          <a:p>
            <a:endParaRPr lang="en-GB" dirty="0"/>
          </a:p>
          <a:p>
            <a:r>
              <a:rPr lang="en-GB" dirty="0"/>
              <a:t>Now – do you know why these men were waving and what is happening? (Take replies)</a:t>
            </a:r>
          </a:p>
          <a:p>
            <a:r>
              <a:rPr lang="en-GB" dirty="0"/>
              <a:t>Yes, despite the odds, Shackleton and his team managed to reach help and rescue the men. All of the crew here were saved. It is a tale of endurance. Who can explain to me now what this means?</a:t>
            </a:r>
          </a:p>
          <a:p>
            <a:endParaRPr lang="en-GB" dirty="0"/>
          </a:p>
          <a:p>
            <a:r>
              <a:rPr lang="en-GB" b="1" i="1" dirty="0"/>
              <a:t>Endurance is a power we can grow in ourselves to get through difficult situations without giving way. We need to have faith that we will get through it.  Shackleton’s lost ship was also called </a:t>
            </a:r>
            <a:r>
              <a:rPr lang="en-GB" b="1" i="1"/>
              <a:t>the Endurance.</a:t>
            </a:r>
            <a:endParaRPr lang="en-GB" b="1" i="1" dirty="0"/>
          </a:p>
        </p:txBody>
      </p:sp>
      <p:sp>
        <p:nvSpPr>
          <p:cNvPr id="6" name="TextBox 5">
            <a:extLst>
              <a:ext uri="{FF2B5EF4-FFF2-40B4-BE49-F238E27FC236}">
                <a16:creationId xmlns:a16="http://schemas.microsoft.com/office/drawing/2014/main" id="{D17BDD85-8B98-645A-53BB-6A88D6177E97}"/>
              </a:ext>
            </a:extLst>
          </p:cNvPr>
          <p:cNvSpPr txBox="1"/>
          <p:nvPr/>
        </p:nvSpPr>
        <p:spPr>
          <a:xfrm>
            <a:off x="2315817" y="488921"/>
            <a:ext cx="6291470" cy="769441"/>
          </a:xfrm>
          <a:prstGeom prst="rect">
            <a:avLst/>
          </a:prstGeom>
          <a:solidFill>
            <a:srgbClr val="F54C00"/>
          </a:solidFill>
        </p:spPr>
        <p:txBody>
          <a:bodyPr wrap="square" rtlCol="0">
            <a:spAutoFit/>
          </a:bodyPr>
          <a:lstStyle/>
          <a:p>
            <a:pPr algn="ctr"/>
            <a:r>
              <a:rPr lang="en-GB" sz="4400" dirty="0">
                <a:solidFill>
                  <a:schemeClr val="bg1"/>
                </a:solidFill>
              </a:rPr>
              <a:t>Assembly Notes cont.</a:t>
            </a:r>
          </a:p>
        </p:txBody>
      </p:sp>
    </p:spTree>
    <p:extLst>
      <p:ext uri="{BB962C8B-B14F-4D97-AF65-F5344CB8AC3E}">
        <p14:creationId xmlns:p14="http://schemas.microsoft.com/office/powerpoint/2010/main" val="1076241279"/>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741</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Helvetica</vt:lpstr>
      <vt:lpstr>Times New Roman</vt:lpstr>
      <vt:lpstr>Wingdings</vt:lpstr>
      <vt:lpstr>RGS-IBG master slide</vt:lpstr>
      <vt:lpstr>6 Endurance</vt:lpstr>
      <vt:lpstr>Endurance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Then and Now: setting out for an Antarctic Adventure</dc:title>
  <dc:creator>Paula Owens</dc:creator>
  <cp:lastModifiedBy>Paula Owens</cp:lastModifiedBy>
  <cp:revision>12</cp:revision>
  <dcterms:created xsi:type="dcterms:W3CDTF">2022-02-08T14:06:58Z</dcterms:created>
  <dcterms:modified xsi:type="dcterms:W3CDTF">2023-01-12T12:44:44Z</dcterms:modified>
</cp:coreProperties>
</file>