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3"/>
  </p:notesMasterIdLst>
  <p:sldIdLst>
    <p:sldId id="299" r:id="rId2"/>
    <p:sldId id="325" r:id="rId3"/>
    <p:sldId id="329" r:id="rId4"/>
    <p:sldId id="330" r:id="rId5"/>
    <p:sldId id="257" r:id="rId6"/>
    <p:sldId id="332" r:id="rId7"/>
    <p:sldId id="327" r:id="rId8"/>
    <p:sldId id="334" r:id="rId9"/>
    <p:sldId id="333" r:id="rId10"/>
    <p:sldId id="335" r:id="rId11"/>
    <p:sldId id="33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0005"/>
    <a:srgbClr val="01415B"/>
    <a:srgbClr val="D9787B"/>
    <a:srgbClr val="F54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31E134-7253-4B7D-8298-D741773767AA}" v="117" dt="2023-01-12T12:20:48.8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825" autoAdjust="0"/>
    <p:restoredTop sz="94660"/>
  </p:normalViewPr>
  <p:slideViewPr>
    <p:cSldViewPr snapToGrid="0">
      <p:cViewPr varScale="1">
        <p:scale>
          <a:sx n="61" d="100"/>
          <a:sy n="61" d="100"/>
        </p:scale>
        <p:origin x="210"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Owens" userId="b67acbd404e246bb" providerId="LiveId" clId="{A3F1AA24-FC3C-4918-AEC1-01243B30C476}"/>
    <pc:docChg chg="modSld">
      <pc:chgData name="Paula Owens" userId="b67acbd404e246bb" providerId="LiveId" clId="{A3F1AA24-FC3C-4918-AEC1-01243B30C476}" dt="2022-11-21T23:40:13.665" v="5" actId="20577"/>
      <pc:docMkLst>
        <pc:docMk/>
      </pc:docMkLst>
      <pc:sldChg chg="modSp mod">
        <pc:chgData name="Paula Owens" userId="b67acbd404e246bb" providerId="LiveId" clId="{A3F1AA24-FC3C-4918-AEC1-01243B30C476}" dt="2022-11-21T23:40:13.665" v="5" actId="20577"/>
        <pc:sldMkLst>
          <pc:docMk/>
          <pc:sldMk cId="0" sldId="299"/>
        </pc:sldMkLst>
        <pc:spChg chg="mod">
          <ac:chgData name="Paula Owens" userId="b67acbd404e246bb" providerId="LiveId" clId="{A3F1AA24-FC3C-4918-AEC1-01243B30C476}" dt="2022-11-21T23:40:13.665" v="5" actId="20577"/>
          <ac:spMkLst>
            <pc:docMk/>
            <pc:sldMk cId="0" sldId="299"/>
            <ac:spMk id="69634" creationId="{00000000-0000-0000-0000-000000000000}"/>
          </ac:spMkLst>
        </pc:spChg>
      </pc:sldChg>
    </pc:docChg>
  </pc:docChgLst>
  <pc:docChgLst>
    <pc:chgData name="Paula Owens" userId="b67acbd404e246bb" providerId="LiveId" clId="{2631E134-7253-4B7D-8298-D741773767AA}"/>
    <pc:docChg chg="undo custSel addSld delSld modSld sldOrd">
      <pc:chgData name="Paula Owens" userId="b67acbd404e246bb" providerId="LiveId" clId="{2631E134-7253-4B7D-8298-D741773767AA}" dt="2023-01-12T12:20:48.845" v="1427" actId="1076"/>
      <pc:docMkLst>
        <pc:docMk/>
      </pc:docMkLst>
      <pc:sldChg chg="addSp delSp modSp mod ord">
        <pc:chgData name="Paula Owens" userId="b67acbd404e246bb" providerId="LiveId" clId="{2631E134-7253-4B7D-8298-D741773767AA}" dt="2023-01-12T10:07:22.631" v="553"/>
        <pc:sldMkLst>
          <pc:docMk/>
          <pc:sldMk cId="3517670831" sldId="257"/>
        </pc:sldMkLst>
        <pc:spChg chg="add mod">
          <ac:chgData name="Paula Owens" userId="b67acbd404e246bb" providerId="LiveId" clId="{2631E134-7253-4B7D-8298-D741773767AA}" dt="2023-01-11T15:16:18.032" v="223" actId="20577"/>
          <ac:spMkLst>
            <pc:docMk/>
            <pc:sldMk cId="3517670831" sldId="257"/>
            <ac:spMk id="3" creationId="{66F72207-CCFC-5AE4-65FB-5D6F127F87C7}"/>
          </ac:spMkLst>
        </pc:spChg>
        <pc:spChg chg="del mod">
          <ac:chgData name="Paula Owens" userId="b67acbd404e246bb" providerId="LiveId" clId="{2631E134-7253-4B7D-8298-D741773767AA}" dt="2023-01-11T15:42:08.841" v="320" actId="478"/>
          <ac:spMkLst>
            <pc:docMk/>
            <pc:sldMk cId="3517670831" sldId="257"/>
            <ac:spMk id="4" creationId="{39AD9073-16FC-0B26-0738-4BA9332D5F8C}"/>
          </ac:spMkLst>
        </pc:spChg>
        <pc:spChg chg="add mod">
          <ac:chgData name="Paula Owens" userId="b67acbd404e246bb" providerId="LiveId" clId="{2631E134-7253-4B7D-8298-D741773767AA}" dt="2023-01-11T15:45:02.277" v="345" actId="20577"/>
          <ac:spMkLst>
            <pc:docMk/>
            <pc:sldMk cId="3517670831" sldId="257"/>
            <ac:spMk id="7" creationId="{05595AD5-387B-7685-B7A4-81FA2DEB115E}"/>
          </ac:spMkLst>
        </pc:spChg>
        <pc:spChg chg="add mod">
          <ac:chgData name="Paula Owens" userId="b67acbd404e246bb" providerId="LiveId" clId="{2631E134-7253-4B7D-8298-D741773767AA}" dt="2023-01-11T15:43:37.356" v="329" actId="1076"/>
          <ac:spMkLst>
            <pc:docMk/>
            <pc:sldMk cId="3517670831" sldId="257"/>
            <ac:spMk id="10" creationId="{57A278AC-F10C-39FF-5F73-EE968DD9CB09}"/>
          </ac:spMkLst>
        </pc:spChg>
        <pc:spChg chg="add del mod">
          <ac:chgData name="Paula Owens" userId="b67acbd404e246bb" providerId="LiveId" clId="{2631E134-7253-4B7D-8298-D741773767AA}" dt="2023-01-11T17:48:52.485" v="348" actId="478"/>
          <ac:spMkLst>
            <pc:docMk/>
            <pc:sldMk cId="3517670831" sldId="257"/>
            <ac:spMk id="11" creationId="{A90E3EFF-2158-E9BC-F0A8-BD820BEA168B}"/>
          </ac:spMkLst>
        </pc:spChg>
        <pc:picChg chg="del mod">
          <ac:chgData name="Paula Owens" userId="b67acbd404e246bb" providerId="LiveId" clId="{2631E134-7253-4B7D-8298-D741773767AA}" dt="2023-01-11T15:42:11.091" v="321" actId="478"/>
          <ac:picMkLst>
            <pc:docMk/>
            <pc:sldMk cId="3517670831" sldId="257"/>
            <ac:picMk id="2" creationId="{2D6FFC43-554E-1A8B-471E-82158F7E8036}"/>
          </ac:picMkLst>
        </pc:picChg>
        <pc:picChg chg="add mod modCrop">
          <ac:chgData name="Paula Owens" userId="b67acbd404e246bb" providerId="LiveId" clId="{2631E134-7253-4B7D-8298-D741773767AA}" dt="2023-01-11T15:39:34.213" v="243" actId="1076"/>
          <ac:picMkLst>
            <pc:docMk/>
            <pc:sldMk cId="3517670831" sldId="257"/>
            <ac:picMk id="6" creationId="{9E4D8EB2-9DFB-3365-05F3-95779EF3DD07}"/>
          </ac:picMkLst>
        </pc:picChg>
        <pc:picChg chg="add mod">
          <ac:chgData name="Paula Owens" userId="b67acbd404e246bb" providerId="LiveId" clId="{2631E134-7253-4B7D-8298-D741773767AA}" dt="2023-01-11T15:42:44.090" v="327" actId="1076"/>
          <ac:picMkLst>
            <pc:docMk/>
            <pc:sldMk cId="3517670831" sldId="257"/>
            <ac:picMk id="8" creationId="{3F635D9D-A3B7-EBF0-CB4C-3C861CA412A4}"/>
          </ac:picMkLst>
        </pc:picChg>
        <pc:picChg chg="del mod">
          <ac:chgData name="Paula Owens" userId="b67acbd404e246bb" providerId="LiveId" clId="{2631E134-7253-4B7D-8298-D741773767AA}" dt="2023-01-11T15:42:00.359" v="319" actId="478"/>
          <ac:picMkLst>
            <pc:docMk/>
            <pc:sldMk cId="3517670831" sldId="257"/>
            <ac:picMk id="1026" creationId="{3ED657BE-8420-B82C-137E-64C10D1136D4}"/>
          </ac:picMkLst>
        </pc:picChg>
      </pc:sldChg>
      <pc:sldChg chg="addSp delSp modSp mod delAnim">
        <pc:chgData name="Paula Owens" userId="b67acbd404e246bb" providerId="LiveId" clId="{2631E134-7253-4B7D-8298-D741773767AA}" dt="2023-01-12T10:49:58.977" v="974" actId="1076"/>
        <pc:sldMkLst>
          <pc:docMk/>
          <pc:sldMk cId="3935307030" sldId="327"/>
        </pc:sldMkLst>
        <pc:spChg chg="mod">
          <ac:chgData name="Paula Owens" userId="b67acbd404e246bb" providerId="LiveId" clId="{2631E134-7253-4B7D-8298-D741773767AA}" dt="2023-01-12T10:46:58.636" v="825" actId="1076"/>
          <ac:spMkLst>
            <pc:docMk/>
            <pc:sldMk cId="3935307030" sldId="327"/>
            <ac:spMk id="2" creationId="{E439916C-6252-1271-E49D-EF36CC376AEC}"/>
          </ac:spMkLst>
        </pc:spChg>
        <pc:spChg chg="add del mod">
          <ac:chgData name="Paula Owens" userId="b67acbd404e246bb" providerId="LiveId" clId="{2631E134-7253-4B7D-8298-D741773767AA}" dt="2023-01-12T10:27:07.229" v="644" actId="478"/>
          <ac:spMkLst>
            <pc:docMk/>
            <pc:sldMk cId="3935307030" sldId="327"/>
            <ac:spMk id="5" creationId="{DEBF44AB-3563-5F27-A28D-D3F8A28F9ED7}"/>
          </ac:spMkLst>
        </pc:spChg>
        <pc:spChg chg="add mod">
          <ac:chgData name="Paula Owens" userId="b67acbd404e246bb" providerId="LiveId" clId="{2631E134-7253-4B7D-8298-D741773767AA}" dt="2023-01-12T10:34:58.579" v="767" actId="1076"/>
          <ac:spMkLst>
            <pc:docMk/>
            <pc:sldMk cId="3935307030" sldId="327"/>
            <ac:spMk id="6" creationId="{94A3329C-2748-5FDB-BCF9-38CBFD8EB191}"/>
          </ac:spMkLst>
        </pc:spChg>
        <pc:spChg chg="del">
          <ac:chgData name="Paula Owens" userId="b67acbd404e246bb" providerId="LiveId" clId="{2631E134-7253-4B7D-8298-D741773767AA}" dt="2023-01-10T13:05:46.905" v="4" actId="478"/>
          <ac:spMkLst>
            <pc:docMk/>
            <pc:sldMk cId="3935307030" sldId="327"/>
            <ac:spMk id="7" creationId="{062E4EE0-3C1B-C8C7-205A-52419170602E}"/>
          </ac:spMkLst>
        </pc:spChg>
        <pc:spChg chg="add mod">
          <ac:chgData name="Paula Owens" userId="b67acbd404e246bb" providerId="LiveId" clId="{2631E134-7253-4B7D-8298-D741773767AA}" dt="2023-01-12T10:49:56.928" v="973" actId="1076"/>
          <ac:spMkLst>
            <pc:docMk/>
            <pc:sldMk cId="3935307030" sldId="327"/>
            <ac:spMk id="8" creationId="{BC26B591-DB7D-933D-C46A-2E0D0B8B2DC5}"/>
          </ac:spMkLst>
        </pc:spChg>
        <pc:spChg chg="add del mod">
          <ac:chgData name="Paula Owens" userId="b67acbd404e246bb" providerId="LiveId" clId="{2631E134-7253-4B7D-8298-D741773767AA}" dt="2023-01-12T10:32:40.909" v="745" actId="478"/>
          <ac:spMkLst>
            <pc:docMk/>
            <pc:sldMk cId="3935307030" sldId="327"/>
            <ac:spMk id="10" creationId="{92940230-6451-614A-670D-967210120CC8}"/>
          </ac:spMkLst>
        </pc:spChg>
        <pc:spChg chg="del mod">
          <ac:chgData name="Paula Owens" userId="b67acbd404e246bb" providerId="LiveId" clId="{2631E134-7253-4B7D-8298-D741773767AA}" dt="2023-01-10T13:05:43.458" v="3"/>
          <ac:spMkLst>
            <pc:docMk/>
            <pc:sldMk cId="3935307030" sldId="327"/>
            <ac:spMk id="15" creationId="{31C959EA-9A0C-C99D-BA06-DAF9516AB101}"/>
          </ac:spMkLst>
        </pc:spChg>
        <pc:picChg chg="del">
          <ac:chgData name="Paula Owens" userId="b67acbd404e246bb" providerId="LiveId" clId="{2631E134-7253-4B7D-8298-D741773767AA}" dt="2023-01-10T13:05:43.458" v="1" actId="478"/>
          <ac:picMkLst>
            <pc:docMk/>
            <pc:sldMk cId="3935307030" sldId="327"/>
            <ac:picMk id="6" creationId="{F0275287-F328-1087-5B6C-3F9E3C67F6DF}"/>
          </ac:picMkLst>
        </pc:picChg>
        <pc:picChg chg="add mod">
          <ac:chgData name="Paula Owens" userId="b67acbd404e246bb" providerId="LiveId" clId="{2631E134-7253-4B7D-8298-D741773767AA}" dt="2023-01-12T10:49:58.977" v="974" actId="1076"/>
          <ac:picMkLst>
            <pc:docMk/>
            <pc:sldMk cId="3935307030" sldId="327"/>
            <ac:picMk id="7" creationId="{423488FB-BC29-8A0B-1D59-ED0DF58342EE}"/>
          </ac:picMkLst>
        </pc:picChg>
      </pc:sldChg>
      <pc:sldChg chg="addSp modSp new del mod">
        <pc:chgData name="Paula Owens" userId="b67acbd404e246bb" providerId="LiveId" clId="{2631E134-7253-4B7D-8298-D741773767AA}" dt="2023-01-12T09:09:28.532" v="350" actId="47"/>
        <pc:sldMkLst>
          <pc:docMk/>
          <pc:sldMk cId="4022305132" sldId="328"/>
        </pc:sldMkLst>
        <pc:spChg chg="mod">
          <ac:chgData name="Paula Owens" userId="b67acbd404e246bb" providerId="LiveId" clId="{2631E134-7253-4B7D-8298-D741773767AA}" dt="2023-01-11T15:15:49.452" v="192" actId="1076"/>
          <ac:spMkLst>
            <pc:docMk/>
            <pc:sldMk cId="4022305132" sldId="328"/>
            <ac:spMk id="2" creationId="{8F36C596-573F-C635-B0B9-0150850B1245}"/>
          </ac:spMkLst>
        </pc:spChg>
        <pc:spChg chg="add mod">
          <ac:chgData name="Paula Owens" userId="b67acbd404e246bb" providerId="LiveId" clId="{2631E134-7253-4B7D-8298-D741773767AA}" dt="2023-01-11T15:44:29.590" v="338" actId="1076"/>
          <ac:spMkLst>
            <pc:docMk/>
            <pc:sldMk cId="4022305132" sldId="328"/>
            <ac:spMk id="7" creationId="{B8CE565A-EC17-FD14-DF90-B2F1CB75BCFC}"/>
          </ac:spMkLst>
        </pc:spChg>
        <pc:spChg chg="add mod">
          <ac:chgData name="Paula Owens" userId="b67acbd404e246bb" providerId="LiveId" clId="{2631E134-7253-4B7D-8298-D741773767AA}" dt="2023-01-11T15:44:37.971" v="340" actId="1076"/>
          <ac:spMkLst>
            <pc:docMk/>
            <pc:sldMk cId="4022305132" sldId="328"/>
            <ac:spMk id="8" creationId="{1E8E761C-C6CB-4757-C11D-70D4665DC5DD}"/>
          </ac:spMkLst>
        </pc:spChg>
        <pc:picChg chg="add mod modCrop">
          <ac:chgData name="Paula Owens" userId="b67acbd404e246bb" providerId="LiveId" clId="{2631E134-7253-4B7D-8298-D741773767AA}" dt="2023-01-11T15:44:33.448" v="339" actId="1076"/>
          <ac:picMkLst>
            <pc:docMk/>
            <pc:sldMk cId="4022305132" sldId="328"/>
            <ac:picMk id="5" creationId="{9B25337A-00EE-76AE-AE8D-5BB70AC1846D}"/>
          </ac:picMkLst>
        </pc:picChg>
      </pc:sldChg>
      <pc:sldChg chg="modSp mod">
        <pc:chgData name="Paula Owens" userId="b67acbd404e246bb" providerId="LiveId" clId="{2631E134-7253-4B7D-8298-D741773767AA}" dt="2023-01-12T09:07:01.451" v="349" actId="1076"/>
        <pc:sldMkLst>
          <pc:docMk/>
          <pc:sldMk cId="3519552306" sldId="329"/>
        </pc:sldMkLst>
        <pc:picChg chg="mod">
          <ac:chgData name="Paula Owens" userId="b67acbd404e246bb" providerId="LiveId" clId="{2631E134-7253-4B7D-8298-D741773767AA}" dt="2023-01-12T09:07:01.451" v="349" actId="1076"/>
          <ac:picMkLst>
            <pc:docMk/>
            <pc:sldMk cId="3519552306" sldId="329"/>
            <ac:picMk id="5" creationId="{9B25337A-00EE-76AE-AE8D-5BB70AC1846D}"/>
          </ac:picMkLst>
        </pc:picChg>
      </pc:sldChg>
      <pc:sldChg chg="addSp modSp new mod">
        <pc:chgData name="Paula Owens" userId="b67acbd404e246bb" providerId="LiveId" clId="{2631E134-7253-4B7D-8298-D741773767AA}" dt="2023-01-12T09:24:27.857" v="532" actId="6549"/>
        <pc:sldMkLst>
          <pc:docMk/>
          <pc:sldMk cId="2627841116" sldId="330"/>
        </pc:sldMkLst>
        <pc:spChg chg="mod">
          <ac:chgData name="Paula Owens" userId="b67acbd404e246bb" providerId="LiveId" clId="{2631E134-7253-4B7D-8298-D741773767AA}" dt="2023-01-12T09:16:31.467" v="362" actId="1076"/>
          <ac:spMkLst>
            <pc:docMk/>
            <pc:sldMk cId="2627841116" sldId="330"/>
            <ac:spMk id="2" creationId="{DE8F4438-BE69-EAC4-D11D-49D9B78B400F}"/>
          </ac:spMkLst>
        </pc:spChg>
        <pc:spChg chg="add mod">
          <ac:chgData name="Paula Owens" userId="b67acbd404e246bb" providerId="LiveId" clId="{2631E134-7253-4B7D-8298-D741773767AA}" dt="2023-01-12T09:16:38.865" v="364" actId="1076"/>
          <ac:spMkLst>
            <pc:docMk/>
            <pc:sldMk cId="2627841116" sldId="330"/>
            <ac:spMk id="4" creationId="{2F5A2B3A-3AA1-8394-A548-B804F5169E00}"/>
          </ac:spMkLst>
        </pc:spChg>
        <pc:spChg chg="add mod">
          <ac:chgData name="Paula Owens" userId="b67acbd404e246bb" providerId="LiveId" clId="{2631E134-7253-4B7D-8298-D741773767AA}" dt="2023-01-12T09:24:27.857" v="532" actId="6549"/>
          <ac:spMkLst>
            <pc:docMk/>
            <pc:sldMk cId="2627841116" sldId="330"/>
            <ac:spMk id="6" creationId="{00C48B49-6398-58A0-F2F1-E8E48808E763}"/>
          </ac:spMkLst>
        </pc:spChg>
        <pc:picChg chg="add mod">
          <ac:chgData name="Paula Owens" userId="b67acbd404e246bb" providerId="LiveId" clId="{2631E134-7253-4B7D-8298-D741773767AA}" dt="2023-01-12T09:22:35.164" v="412" actId="1076"/>
          <ac:picMkLst>
            <pc:docMk/>
            <pc:sldMk cId="2627841116" sldId="330"/>
            <ac:picMk id="1026" creationId="{7FAC7B1F-DA93-17B7-2F3C-CB1B732411DF}"/>
          </ac:picMkLst>
        </pc:picChg>
        <pc:picChg chg="add mod">
          <ac:chgData name="Paula Owens" userId="b67acbd404e246bb" providerId="LiveId" clId="{2631E134-7253-4B7D-8298-D741773767AA}" dt="2023-01-12T09:22:31.550" v="411" actId="1076"/>
          <ac:picMkLst>
            <pc:docMk/>
            <pc:sldMk cId="2627841116" sldId="330"/>
            <ac:picMk id="1028" creationId="{7FFF9EF1-9CCC-9C0C-80D7-2B51BCBFEAB3}"/>
          </ac:picMkLst>
        </pc:picChg>
      </pc:sldChg>
      <pc:sldChg chg="addSp delSp modSp new del mod">
        <pc:chgData name="Paula Owens" userId="b67acbd404e246bb" providerId="LiveId" clId="{2631E134-7253-4B7D-8298-D741773767AA}" dt="2023-01-12T10:13:58.925" v="611" actId="47"/>
        <pc:sldMkLst>
          <pc:docMk/>
          <pc:sldMk cId="2637485865" sldId="331"/>
        </pc:sldMkLst>
        <pc:picChg chg="add del mod modCrop">
          <ac:chgData name="Paula Owens" userId="b67acbd404e246bb" providerId="LiveId" clId="{2631E134-7253-4B7D-8298-D741773767AA}" dt="2023-01-12T09:43:41.711" v="541" actId="478"/>
          <ac:picMkLst>
            <pc:docMk/>
            <pc:sldMk cId="2637485865" sldId="331"/>
            <ac:picMk id="5" creationId="{A538041A-B55E-FE26-55DB-A84D0172EE84}"/>
          </ac:picMkLst>
        </pc:picChg>
        <pc:picChg chg="add del mod modCrop">
          <ac:chgData name="Paula Owens" userId="b67acbd404e246bb" providerId="LiveId" clId="{2631E134-7253-4B7D-8298-D741773767AA}" dt="2023-01-12T09:52:55.179" v="548" actId="478"/>
          <ac:picMkLst>
            <pc:docMk/>
            <pc:sldMk cId="2637485865" sldId="331"/>
            <ac:picMk id="7" creationId="{7B881465-D150-C2F7-9F8B-D4C1D11034F6}"/>
          </ac:picMkLst>
        </pc:picChg>
        <pc:picChg chg="add mod">
          <ac:chgData name="Paula Owens" userId="b67acbd404e246bb" providerId="LiveId" clId="{2631E134-7253-4B7D-8298-D741773767AA}" dt="2023-01-12T09:53:34.186" v="551" actId="1076"/>
          <ac:picMkLst>
            <pc:docMk/>
            <pc:sldMk cId="2637485865" sldId="331"/>
            <ac:picMk id="8" creationId="{A33E4C1A-7EDB-21BE-B3BF-108203AA67E4}"/>
          </ac:picMkLst>
        </pc:picChg>
      </pc:sldChg>
      <pc:sldChg chg="addSp modSp new mod modAnim">
        <pc:chgData name="Paula Owens" userId="b67acbd404e246bb" providerId="LiveId" clId="{2631E134-7253-4B7D-8298-D741773767AA}" dt="2023-01-12T11:12:57.101" v="1393" actId="1076"/>
        <pc:sldMkLst>
          <pc:docMk/>
          <pc:sldMk cId="2586996595" sldId="332"/>
        </pc:sldMkLst>
        <pc:spChg chg="mod">
          <ac:chgData name="Paula Owens" userId="b67acbd404e246bb" providerId="LiveId" clId="{2631E134-7253-4B7D-8298-D741773767AA}" dt="2023-01-12T10:09:35.339" v="599" actId="207"/>
          <ac:spMkLst>
            <pc:docMk/>
            <pc:sldMk cId="2586996595" sldId="332"/>
            <ac:spMk id="2" creationId="{6A90D1D7-9016-1D3B-62EB-1F33447EC89B}"/>
          </ac:spMkLst>
        </pc:spChg>
        <pc:spChg chg="add mod">
          <ac:chgData name="Paula Owens" userId="b67acbd404e246bb" providerId="LiveId" clId="{2631E134-7253-4B7D-8298-D741773767AA}" dt="2023-01-12T10:12:06.839" v="603" actId="1076"/>
          <ac:spMkLst>
            <pc:docMk/>
            <pc:sldMk cId="2586996595" sldId="332"/>
            <ac:spMk id="6" creationId="{C21D754D-D900-4927-D712-EBB37AC0DC5E}"/>
          </ac:spMkLst>
        </pc:spChg>
        <pc:spChg chg="add mod">
          <ac:chgData name="Paula Owens" userId="b67acbd404e246bb" providerId="LiveId" clId="{2631E134-7253-4B7D-8298-D741773767AA}" dt="2023-01-12T11:12:57.101" v="1393" actId="1076"/>
          <ac:spMkLst>
            <pc:docMk/>
            <pc:sldMk cId="2586996595" sldId="332"/>
            <ac:spMk id="8" creationId="{02282A07-02DF-4442-A710-C9422C494EC5}"/>
          </ac:spMkLst>
        </pc:spChg>
        <pc:picChg chg="add mod">
          <ac:chgData name="Paula Owens" userId="b67acbd404e246bb" providerId="LiveId" clId="{2631E134-7253-4B7D-8298-D741773767AA}" dt="2023-01-12T10:09:41.599" v="601" actId="1076"/>
          <ac:picMkLst>
            <pc:docMk/>
            <pc:sldMk cId="2586996595" sldId="332"/>
            <ac:picMk id="4" creationId="{9F7AA037-8692-E5DF-807C-114C060783FA}"/>
          </ac:picMkLst>
        </pc:picChg>
      </pc:sldChg>
      <pc:sldChg chg="addSp delSp modSp new mod">
        <pc:chgData name="Paula Owens" userId="b67acbd404e246bb" providerId="LiveId" clId="{2631E134-7253-4B7D-8298-D741773767AA}" dt="2023-01-12T10:46:13.857" v="815"/>
        <pc:sldMkLst>
          <pc:docMk/>
          <pc:sldMk cId="3830778272" sldId="333"/>
        </pc:sldMkLst>
        <pc:spChg chg="add mod">
          <ac:chgData name="Paula Owens" userId="b67acbd404e246bb" providerId="LiveId" clId="{2631E134-7253-4B7D-8298-D741773767AA}" dt="2023-01-12T10:36:24.326" v="773" actId="14100"/>
          <ac:spMkLst>
            <pc:docMk/>
            <pc:sldMk cId="3830778272" sldId="333"/>
            <ac:spMk id="6" creationId="{74314A45-C084-2FD1-D549-64081633D3EE}"/>
          </ac:spMkLst>
        </pc:spChg>
        <pc:spChg chg="add mod">
          <ac:chgData name="Paula Owens" userId="b67acbd404e246bb" providerId="LiveId" clId="{2631E134-7253-4B7D-8298-D741773767AA}" dt="2023-01-12T10:40:53.538" v="790" actId="14100"/>
          <ac:spMkLst>
            <pc:docMk/>
            <pc:sldMk cId="3830778272" sldId="333"/>
            <ac:spMk id="7" creationId="{210B37D4-EC15-1622-65D6-4BAAB078CC41}"/>
          </ac:spMkLst>
        </pc:spChg>
        <pc:spChg chg="add mod">
          <ac:chgData name="Paula Owens" userId="b67acbd404e246bb" providerId="LiveId" clId="{2631E134-7253-4B7D-8298-D741773767AA}" dt="2023-01-12T10:42:25.147" v="812" actId="1076"/>
          <ac:spMkLst>
            <pc:docMk/>
            <pc:sldMk cId="3830778272" sldId="333"/>
            <ac:spMk id="9" creationId="{8AD9BECB-59AB-9BB0-2D9C-6D448551BB33}"/>
          </ac:spMkLst>
        </pc:spChg>
        <pc:spChg chg="add del mod">
          <ac:chgData name="Paula Owens" userId="b67acbd404e246bb" providerId="LiveId" clId="{2631E134-7253-4B7D-8298-D741773767AA}" dt="2023-01-12T10:46:13.857" v="815"/>
          <ac:spMkLst>
            <pc:docMk/>
            <pc:sldMk cId="3830778272" sldId="333"/>
            <ac:spMk id="10" creationId="{3C67DC56-AADE-6FCA-E376-2A3B13817270}"/>
          </ac:spMkLst>
        </pc:spChg>
        <pc:picChg chg="add mod modCrop">
          <ac:chgData name="Paula Owens" userId="b67acbd404e246bb" providerId="LiveId" clId="{2631E134-7253-4B7D-8298-D741773767AA}" dt="2023-01-12T10:41:31.040" v="792" actId="1076"/>
          <ac:picMkLst>
            <pc:docMk/>
            <pc:sldMk cId="3830778272" sldId="333"/>
            <ac:picMk id="4" creationId="{2B8D3F8E-434D-F213-0D27-B0B10C62CD8C}"/>
          </ac:picMkLst>
        </pc:picChg>
      </pc:sldChg>
      <pc:sldChg chg="addSp modSp new mod">
        <pc:chgData name="Paula Owens" userId="b67acbd404e246bb" providerId="LiveId" clId="{2631E134-7253-4B7D-8298-D741773767AA}" dt="2023-01-12T10:51:58.482" v="1055" actId="1076"/>
        <pc:sldMkLst>
          <pc:docMk/>
          <pc:sldMk cId="77531172" sldId="334"/>
        </pc:sldMkLst>
        <pc:spChg chg="add mod">
          <ac:chgData name="Paula Owens" userId="b67acbd404e246bb" providerId="LiveId" clId="{2631E134-7253-4B7D-8298-D741773767AA}" dt="2023-01-12T10:47:55.397" v="854" actId="20577"/>
          <ac:spMkLst>
            <pc:docMk/>
            <pc:sldMk cId="77531172" sldId="334"/>
            <ac:spMk id="5" creationId="{C521FE56-F945-9616-008A-27C179483E6F}"/>
          </ac:spMkLst>
        </pc:spChg>
        <pc:spChg chg="add mod">
          <ac:chgData name="Paula Owens" userId="b67acbd404e246bb" providerId="LiveId" clId="{2631E134-7253-4B7D-8298-D741773767AA}" dt="2023-01-12T10:51:07.153" v="1052" actId="1076"/>
          <ac:spMkLst>
            <pc:docMk/>
            <pc:sldMk cId="77531172" sldId="334"/>
            <ac:spMk id="6" creationId="{C2CF092B-DDE2-9387-BFC9-E113F91B0118}"/>
          </ac:spMkLst>
        </pc:spChg>
        <pc:spChg chg="add mod">
          <ac:chgData name="Paula Owens" userId="b67acbd404e246bb" providerId="LiveId" clId="{2631E134-7253-4B7D-8298-D741773767AA}" dt="2023-01-12T10:51:58.482" v="1055" actId="1076"/>
          <ac:spMkLst>
            <pc:docMk/>
            <pc:sldMk cId="77531172" sldId="334"/>
            <ac:spMk id="8" creationId="{97303A9D-CC91-30C0-0E13-0446913D1E16}"/>
          </ac:spMkLst>
        </pc:spChg>
        <pc:picChg chg="add mod modCrop">
          <ac:chgData name="Paula Owens" userId="b67acbd404e246bb" providerId="LiveId" clId="{2631E134-7253-4B7D-8298-D741773767AA}" dt="2023-01-12T10:51:10.455" v="1053" actId="1076"/>
          <ac:picMkLst>
            <pc:docMk/>
            <pc:sldMk cId="77531172" sldId="334"/>
            <ac:picMk id="4" creationId="{F4660726-2387-3238-89F4-3E6A195F7A19}"/>
          </ac:picMkLst>
        </pc:picChg>
      </pc:sldChg>
      <pc:sldChg chg="addSp delSp modSp new mod">
        <pc:chgData name="Paula Owens" userId="b67acbd404e246bb" providerId="LiveId" clId="{2631E134-7253-4B7D-8298-D741773767AA}" dt="2023-01-12T11:11:45.654" v="1392" actId="20577"/>
        <pc:sldMkLst>
          <pc:docMk/>
          <pc:sldMk cId="2286010115" sldId="335"/>
        </pc:sldMkLst>
        <pc:spChg chg="mod">
          <ac:chgData name="Paula Owens" userId="b67acbd404e246bb" providerId="LiveId" clId="{2631E134-7253-4B7D-8298-D741773767AA}" dt="2023-01-12T11:03:38.730" v="1103" actId="207"/>
          <ac:spMkLst>
            <pc:docMk/>
            <pc:sldMk cId="2286010115" sldId="335"/>
            <ac:spMk id="2" creationId="{9835BA71-1A7E-A48B-C50C-2F163546197C}"/>
          </ac:spMkLst>
        </pc:spChg>
        <pc:spChg chg="add mod">
          <ac:chgData name="Paula Owens" userId="b67acbd404e246bb" providerId="LiveId" clId="{2631E134-7253-4B7D-8298-D741773767AA}" dt="2023-01-12T11:11:45.654" v="1392" actId="20577"/>
          <ac:spMkLst>
            <pc:docMk/>
            <pc:sldMk cId="2286010115" sldId="335"/>
            <ac:spMk id="6" creationId="{15987EFD-0BE8-B81D-0F0A-884F31407A80}"/>
          </ac:spMkLst>
        </pc:spChg>
        <pc:picChg chg="add del mod">
          <ac:chgData name="Paula Owens" userId="b67acbd404e246bb" providerId="LiveId" clId="{2631E134-7253-4B7D-8298-D741773767AA}" dt="2023-01-12T11:07:17.362" v="1192" actId="478"/>
          <ac:picMkLst>
            <pc:docMk/>
            <pc:sldMk cId="2286010115" sldId="335"/>
            <ac:picMk id="5" creationId="{9C2721C3-D629-5A7B-ECDA-A4814D5D98BD}"/>
          </ac:picMkLst>
        </pc:picChg>
        <pc:picChg chg="add mod">
          <ac:chgData name="Paula Owens" userId="b67acbd404e246bb" providerId="LiveId" clId="{2631E134-7253-4B7D-8298-D741773767AA}" dt="2023-01-12T11:10:39.383" v="1381" actId="1076"/>
          <ac:picMkLst>
            <pc:docMk/>
            <pc:sldMk cId="2286010115" sldId="335"/>
            <ac:picMk id="8" creationId="{9E45501E-C56D-1211-B6F7-87242AF8176E}"/>
          </ac:picMkLst>
        </pc:picChg>
      </pc:sldChg>
      <pc:sldChg chg="addSp modSp new mod">
        <pc:chgData name="Paula Owens" userId="b67acbd404e246bb" providerId="LiveId" clId="{2631E134-7253-4B7D-8298-D741773767AA}" dt="2023-01-12T12:20:48.845" v="1427" actId="1076"/>
        <pc:sldMkLst>
          <pc:docMk/>
          <pc:sldMk cId="2341183305" sldId="336"/>
        </pc:sldMkLst>
        <pc:spChg chg="mod">
          <ac:chgData name="Paula Owens" userId="b67acbd404e246bb" providerId="LiveId" clId="{2631E134-7253-4B7D-8298-D741773767AA}" dt="2023-01-12T12:18:37.601" v="1417" actId="1076"/>
          <ac:spMkLst>
            <pc:docMk/>
            <pc:sldMk cId="2341183305" sldId="336"/>
            <ac:spMk id="2" creationId="{333A00E8-34C6-FDFE-96BF-4626954EC278}"/>
          </ac:spMkLst>
        </pc:spChg>
        <pc:spChg chg="add mod">
          <ac:chgData name="Paula Owens" userId="b67acbd404e246bb" providerId="LiveId" clId="{2631E134-7253-4B7D-8298-D741773767AA}" dt="2023-01-12T12:20:00.170" v="1424" actId="14100"/>
          <ac:spMkLst>
            <pc:docMk/>
            <pc:sldMk cId="2341183305" sldId="336"/>
            <ac:spMk id="5" creationId="{B9280FE1-0F48-CA62-CF54-983FBBCE36FD}"/>
          </ac:spMkLst>
        </pc:spChg>
        <pc:picChg chg="add mod">
          <ac:chgData name="Paula Owens" userId="b67acbd404e246bb" providerId="LiveId" clId="{2631E134-7253-4B7D-8298-D741773767AA}" dt="2023-01-12T12:20:48.845" v="1427" actId="1076"/>
          <ac:picMkLst>
            <pc:docMk/>
            <pc:sldMk cId="2341183305" sldId="336"/>
            <ac:picMk id="1026" creationId="{A3BB432F-18C5-0F12-04B8-EB05548D4FD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3A6998-7026-465D-A817-609A61EB462E}" type="datetimeFigureOut">
              <a:rPr lang="en-GB" smtClean="0"/>
              <a:t>12/01/2023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C81347-70F8-45B6-B4CE-9219857FA790}" type="slidenum">
              <a:rPr lang="en-GB" smtClean="0"/>
              <a:t>‹#›</a:t>
            </a:fld>
            <a:endParaRPr lang="en-GB"/>
          </a:p>
        </p:txBody>
      </p:sp>
    </p:spTree>
    <p:extLst>
      <p:ext uri="{BB962C8B-B14F-4D97-AF65-F5344CB8AC3E}">
        <p14:creationId xmlns:p14="http://schemas.microsoft.com/office/powerpoint/2010/main" val="1321296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67541" y="188641"/>
            <a:ext cx="7389779" cy="1542033"/>
          </a:xfrm>
        </p:spPr>
        <p:txBody>
          <a:bodyPr anchor="t"/>
          <a:lstStyle>
            <a:lvl1pPr>
              <a:defRPr sz="4000"/>
            </a:lvl1p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3566D574-CA4E-41EC-BFB7-1A2028318263}" type="slidenum">
              <a:rPr lang="en-GB" altLang="en-US"/>
              <a:pPr/>
              <a:t>‹#›</a:t>
            </a:fld>
            <a:endParaRPr lang="en-GB" altLang="en-US"/>
          </a:p>
        </p:txBody>
      </p:sp>
    </p:spTree>
    <p:extLst>
      <p:ext uri="{BB962C8B-B14F-4D97-AF65-F5344CB8AC3E}">
        <p14:creationId xmlns:p14="http://schemas.microsoft.com/office/powerpoint/2010/main" val="3194230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68500" y="190501"/>
            <a:ext cx="7328363" cy="1438299"/>
          </a:xfrm>
        </p:spPr>
        <p:txBody>
          <a:bodyPr anchor="t"/>
          <a:lstStyle>
            <a:lvl1pPr>
              <a:defRPr sz="4000"/>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39D9BD6-16DF-460D-8818-BAFF0451FD4D}" type="slidenum">
              <a:rPr lang="en-GB" altLang="en-US"/>
              <a:pPr/>
              <a:t>‹#›</a:t>
            </a:fld>
            <a:endParaRPr lang="en-GB" altLang="en-US"/>
          </a:p>
        </p:txBody>
      </p:sp>
      <p:pic>
        <p:nvPicPr>
          <p:cNvPr id="7" name="Picture 15" descr="rgs"/>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360364" y="313264"/>
            <a:ext cx="243260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30547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68500" y="190500"/>
            <a:ext cx="7232352" cy="1438300"/>
          </a:xfrm>
        </p:spPr>
        <p:txBody>
          <a:bodyPr anchor="t"/>
          <a:lstStyle>
            <a:lvl1pPr>
              <a:defRPr sz="4000"/>
            </a:lvl1pPr>
          </a:lstStyle>
          <a:p>
            <a:r>
              <a:rPr lang="en-US"/>
              <a:t>Click to edit Master title style</a:t>
            </a:r>
            <a:endParaRPr lang="en-GB" dirty="0"/>
          </a:p>
        </p:txBody>
      </p:sp>
      <p:sp>
        <p:nvSpPr>
          <p:cNvPr id="3" name="Content Placeholder 2"/>
          <p:cNvSpPr>
            <a:spLocks noGrp="1"/>
          </p:cNvSpPr>
          <p:nvPr>
            <p:ph sz="half" idx="1"/>
          </p:nvPr>
        </p:nvSpPr>
        <p:spPr>
          <a:xfrm>
            <a:off x="2032000" y="1844825"/>
            <a:ext cx="4572000" cy="4174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807200" y="1844825"/>
            <a:ext cx="4572000" cy="4174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994E1A6E-B03C-4BA9-BCC3-75FC69A50594}" type="slidenum">
              <a:rPr lang="en-GB" altLang="en-US"/>
              <a:pPr/>
              <a:t>‹#›</a:t>
            </a:fld>
            <a:endParaRPr lang="en-GB" altLang="en-US"/>
          </a:p>
        </p:txBody>
      </p:sp>
      <p:pic>
        <p:nvPicPr>
          <p:cNvPr id="8" name="Picture 15" descr="rgs"/>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360364" y="313264"/>
            <a:ext cx="243260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69305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68500" y="188913"/>
            <a:ext cx="7296811" cy="1439887"/>
          </a:xfrm>
        </p:spPr>
        <p:txBody>
          <a:bodyPr anchor="t"/>
          <a:lstStyle>
            <a:lvl1pPr>
              <a:defRPr sz="4000"/>
            </a:lvl1pPr>
          </a:lstStyle>
          <a:p>
            <a:r>
              <a:rPr lang="en-US"/>
              <a:t>Click to edit Master title style</a:t>
            </a:r>
            <a:endParaRPr lang="en-GB" dirty="0"/>
          </a:p>
        </p:txBody>
      </p:sp>
      <p:sp>
        <p:nvSpPr>
          <p:cNvPr id="3" name="Text Placeholder 2"/>
          <p:cNvSpPr>
            <a:spLocks noGrp="1"/>
          </p:cNvSpPr>
          <p:nvPr>
            <p:ph type="body" idx="1"/>
          </p:nvPr>
        </p:nvSpPr>
        <p:spPr>
          <a:xfrm>
            <a:off x="609600" y="1772816"/>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412578"/>
            <a:ext cx="5386917"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68" y="1772816"/>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412578"/>
            <a:ext cx="5389033"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77BC778C-4985-4B87-A566-26D203ABF273}" type="slidenum">
              <a:rPr lang="en-GB" altLang="en-US"/>
              <a:pPr/>
              <a:t>‹#›</a:t>
            </a:fld>
            <a:endParaRPr lang="en-GB" altLang="en-US"/>
          </a:p>
        </p:txBody>
      </p:sp>
      <p:pic>
        <p:nvPicPr>
          <p:cNvPr id="10" name="Picture 15" descr="rgs"/>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360364" y="313264"/>
            <a:ext cx="243260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29742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68500" y="206902"/>
            <a:ext cx="7232352" cy="1421898"/>
          </a:xfrm>
        </p:spPr>
        <p:txBody>
          <a:bodyPr anchor="t"/>
          <a:lstStyle>
            <a:lvl1pPr>
              <a:defRPr sz="4000"/>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1147EEAF-DD4E-4CF4-BBA0-EAA76F911A92}" type="slidenum">
              <a:rPr lang="en-GB" altLang="en-US"/>
              <a:pPr/>
              <a:t>‹#›</a:t>
            </a:fld>
            <a:endParaRPr lang="en-GB" altLang="en-US"/>
          </a:p>
        </p:txBody>
      </p:sp>
      <p:pic>
        <p:nvPicPr>
          <p:cNvPr id="6" name="Picture 15" descr="rgs"/>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360364" y="313264"/>
            <a:ext cx="243260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15581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C3D577BE-B60F-4443-89BA-AC6850FF3B72}" type="slidenum">
              <a:rPr lang="en-GB" altLang="en-US"/>
              <a:pPr/>
              <a:t>‹#›</a:t>
            </a:fld>
            <a:endParaRPr lang="en-GB" altLang="en-US"/>
          </a:p>
        </p:txBody>
      </p:sp>
    </p:spTree>
    <p:extLst>
      <p:ext uri="{BB962C8B-B14F-4D97-AF65-F5344CB8AC3E}">
        <p14:creationId xmlns:p14="http://schemas.microsoft.com/office/powerpoint/2010/main" val="438484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9370912"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8" y="188913"/>
            <a:ext cx="6970645" cy="45386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8"/>
            <a:ext cx="93709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094CE6AA-BD4D-4B50-801E-5FC26DDB2F13}" type="slidenum">
              <a:rPr lang="en-GB" altLang="en-US"/>
              <a:pPr/>
              <a:t>‹#›</a:t>
            </a:fld>
            <a:endParaRPr lang="en-GB" altLang="en-US"/>
          </a:p>
        </p:txBody>
      </p:sp>
    </p:spTree>
    <p:extLst>
      <p:ext uri="{BB962C8B-B14F-4D97-AF65-F5344CB8AC3E}">
        <p14:creationId xmlns:p14="http://schemas.microsoft.com/office/powerpoint/2010/main" val="3168784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A00CBFF-0372-4B6D-9726-814647025C50}" type="slidenum">
              <a:rPr lang="en-GB" altLang="en-US"/>
              <a:pPr/>
              <a:t>‹#›</a:t>
            </a:fld>
            <a:endParaRPr lang="en-GB" altLang="en-US"/>
          </a:p>
        </p:txBody>
      </p:sp>
    </p:spTree>
    <p:extLst>
      <p:ext uri="{BB962C8B-B14F-4D97-AF65-F5344CB8AC3E}">
        <p14:creationId xmlns:p14="http://schemas.microsoft.com/office/powerpoint/2010/main" val="3323829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68501" y="188914"/>
            <a:ext cx="7295852" cy="1439887"/>
          </a:xfrm>
        </p:spPr>
        <p:txBody>
          <a:bodyPr/>
          <a:lstStyle/>
          <a:p>
            <a:r>
              <a:rPr lang="en-US"/>
              <a:t>Click to edit Master title style</a:t>
            </a:r>
            <a:endParaRPr lang="en-GB" dirty="0"/>
          </a:p>
        </p:txBody>
      </p:sp>
      <p:sp>
        <p:nvSpPr>
          <p:cNvPr id="3" name="Text Placeholder 2"/>
          <p:cNvSpPr>
            <a:spLocks noGrp="1"/>
          </p:cNvSpPr>
          <p:nvPr>
            <p:ph type="body" sz="half" idx="1"/>
          </p:nvPr>
        </p:nvSpPr>
        <p:spPr>
          <a:xfrm>
            <a:off x="1981233" y="1844824"/>
            <a:ext cx="4572000" cy="4174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756433" y="1844824"/>
            <a:ext cx="4572000" cy="4174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839200" y="6248400"/>
            <a:ext cx="2540000" cy="457200"/>
          </a:xfrm>
        </p:spPr>
        <p:txBody>
          <a:bodyPr/>
          <a:lstStyle>
            <a:lvl1pPr>
              <a:defRPr/>
            </a:lvl1pPr>
          </a:lstStyle>
          <a:p>
            <a:endParaRPr lang="en-GB" altLang="en-US"/>
          </a:p>
        </p:txBody>
      </p:sp>
      <p:sp>
        <p:nvSpPr>
          <p:cNvPr id="6" name="Footer Placeholder 5"/>
          <p:cNvSpPr>
            <a:spLocks noGrp="1"/>
          </p:cNvSpPr>
          <p:nvPr>
            <p:ph type="ftr" sz="quarter" idx="11"/>
          </p:nvPr>
        </p:nvSpPr>
        <p:spPr>
          <a:xfrm>
            <a:off x="4368800" y="6248400"/>
            <a:ext cx="3860800" cy="457200"/>
          </a:xfrm>
        </p:spPr>
        <p:txBody>
          <a:bodyPr/>
          <a:lstStyle>
            <a:lvl1pPr>
              <a:defRPr/>
            </a:lvl1pPr>
          </a:lstStyle>
          <a:p>
            <a:endParaRPr lang="en-GB" altLang="en-US"/>
          </a:p>
        </p:txBody>
      </p:sp>
      <p:sp>
        <p:nvSpPr>
          <p:cNvPr id="7" name="Slide Number Placeholder 6"/>
          <p:cNvSpPr>
            <a:spLocks noGrp="1"/>
          </p:cNvSpPr>
          <p:nvPr>
            <p:ph type="sldNum" sz="quarter" idx="12"/>
          </p:nvPr>
        </p:nvSpPr>
        <p:spPr>
          <a:xfrm>
            <a:off x="2032000" y="6248400"/>
            <a:ext cx="1727200" cy="457200"/>
          </a:xfrm>
        </p:spPr>
        <p:txBody>
          <a:bodyPr/>
          <a:lstStyle>
            <a:lvl1pPr>
              <a:defRPr/>
            </a:lvl1pPr>
          </a:lstStyle>
          <a:p>
            <a:fld id="{99EC163C-451A-4E6F-ACF7-668EB3869707}" type="slidenum">
              <a:rPr lang="en-GB" altLang="en-US"/>
              <a:pPr/>
              <a:t>‹#›</a:t>
            </a:fld>
            <a:endParaRPr lang="en-GB" altLang="en-US"/>
          </a:p>
        </p:txBody>
      </p:sp>
    </p:spTree>
    <p:extLst>
      <p:ext uri="{BB962C8B-B14F-4D97-AF65-F5344CB8AC3E}">
        <p14:creationId xmlns:p14="http://schemas.microsoft.com/office/powerpoint/2010/main" val="537943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1968501" y="188641"/>
            <a:ext cx="7295852" cy="1411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GB" altLang="en-US" dirty="0"/>
          </a:p>
        </p:txBody>
      </p:sp>
      <p:sp>
        <p:nvSpPr>
          <p:cNvPr id="46083" name="Rectangle 3"/>
          <p:cNvSpPr>
            <a:spLocks noGrp="1" noChangeArrowheads="1"/>
          </p:cNvSpPr>
          <p:nvPr>
            <p:ph type="body" idx="1"/>
          </p:nvPr>
        </p:nvSpPr>
        <p:spPr bwMode="auto">
          <a:xfrm>
            <a:off x="2032000" y="2060576"/>
            <a:ext cx="9347200"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6084" name="Rectangle 4"/>
          <p:cNvSpPr>
            <a:spLocks noGrp="1" noChangeArrowheads="1"/>
          </p:cNvSpPr>
          <p:nvPr>
            <p:ph type="dt" sz="half" idx="2"/>
          </p:nvPr>
        </p:nvSpPr>
        <p:spPr bwMode="auto">
          <a:xfrm>
            <a:off x="88392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endParaRPr lang="en-GB" altLang="en-US"/>
          </a:p>
        </p:txBody>
      </p:sp>
      <p:sp>
        <p:nvSpPr>
          <p:cNvPr id="46085" name="Rectangle 5"/>
          <p:cNvSpPr>
            <a:spLocks noGrp="1" noChangeArrowheads="1"/>
          </p:cNvSpPr>
          <p:nvPr>
            <p:ph type="ftr" sz="quarter" idx="3"/>
          </p:nvPr>
        </p:nvSpPr>
        <p:spPr bwMode="auto">
          <a:xfrm>
            <a:off x="43688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GB" altLang="en-US"/>
          </a:p>
        </p:txBody>
      </p:sp>
      <p:sp>
        <p:nvSpPr>
          <p:cNvPr id="46086" name="Rectangle 6"/>
          <p:cNvSpPr>
            <a:spLocks noGrp="1" noChangeArrowheads="1"/>
          </p:cNvSpPr>
          <p:nvPr>
            <p:ph type="sldNum" sz="quarter" idx="4"/>
          </p:nvPr>
        </p:nvSpPr>
        <p:spPr bwMode="auto">
          <a:xfrm>
            <a:off x="2032000" y="6248400"/>
            <a:ext cx="172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03FE48AF-ABF3-40F6-B23F-7A4E1289867F}" type="slidenum">
              <a:rPr lang="en-GB" altLang="en-US"/>
              <a:pPr/>
              <a:t>‹#›</a:t>
            </a:fld>
            <a:endParaRPr lang="en-GB" altLang="en-US"/>
          </a:p>
        </p:txBody>
      </p:sp>
      <p:sp>
        <p:nvSpPr>
          <p:cNvPr id="46087" name="Line 7"/>
          <p:cNvSpPr>
            <a:spLocks noChangeShapeType="1"/>
          </p:cNvSpPr>
          <p:nvPr userDrawn="1"/>
        </p:nvSpPr>
        <p:spPr bwMode="auto">
          <a:xfrm flipV="1">
            <a:off x="1828800" y="304800"/>
            <a:ext cx="0" cy="12954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p:txBody>
      </p:sp>
      <p:sp>
        <p:nvSpPr>
          <p:cNvPr id="46088" name="Oval 8"/>
          <p:cNvSpPr>
            <a:spLocks noChangeArrowheads="1"/>
          </p:cNvSpPr>
          <p:nvPr userDrawn="1"/>
        </p:nvSpPr>
        <p:spPr bwMode="auto">
          <a:xfrm>
            <a:off x="203200" y="838200"/>
            <a:ext cx="304800" cy="228600"/>
          </a:xfrm>
          <a:prstGeom prst="ellipse">
            <a:avLst/>
          </a:prstGeom>
          <a:solidFill>
            <a:srgbClr val="F54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sp>
        <p:nvSpPr>
          <p:cNvPr id="46089" name="Oval 9"/>
          <p:cNvSpPr>
            <a:spLocks noChangeArrowheads="1"/>
          </p:cNvSpPr>
          <p:nvPr userDrawn="1"/>
        </p:nvSpPr>
        <p:spPr bwMode="auto">
          <a:xfrm>
            <a:off x="719667" y="838200"/>
            <a:ext cx="304800" cy="228600"/>
          </a:xfrm>
          <a:prstGeom prst="ellipse">
            <a:avLst/>
          </a:prstGeom>
          <a:solidFill>
            <a:srgbClr val="01415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sp>
        <p:nvSpPr>
          <p:cNvPr id="46090" name="Oval 10"/>
          <p:cNvSpPr>
            <a:spLocks noChangeArrowheads="1"/>
          </p:cNvSpPr>
          <p:nvPr userDrawn="1"/>
        </p:nvSpPr>
        <p:spPr bwMode="auto">
          <a:xfrm>
            <a:off x="1236133" y="838200"/>
            <a:ext cx="304800" cy="228600"/>
          </a:xfrm>
          <a:prstGeom prst="ellipse">
            <a:avLst/>
          </a:prstGeom>
          <a:solidFill>
            <a:srgbClr val="B7000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pic>
        <p:nvPicPr>
          <p:cNvPr id="23" name="Picture 15" descr="rgs"/>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9360364" y="313264"/>
            <a:ext cx="243260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236153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6300">
          <a:solidFill>
            <a:schemeClr val="tx2"/>
          </a:solidFill>
          <a:latin typeface="Helvetica" pitchFamily="34" charset="0"/>
        </a:defRPr>
      </a:lvl2pPr>
      <a:lvl3pPr algn="l" rtl="0" eaLnBrk="1" fontAlgn="base" hangingPunct="1">
        <a:spcBef>
          <a:spcPct val="0"/>
        </a:spcBef>
        <a:spcAft>
          <a:spcPct val="0"/>
        </a:spcAft>
        <a:defRPr sz="6300">
          <a:solidFill>
            <a:schemeClr val="tx2"/>
          </a:solidFill>
          <a:latin typeface="Helvetica" pitchFamily="34" charset="0"/>
        </a:defRPr>
      </a:lvl3pPr>
      <a:lvl4pPr algn="l" rtl="0" eaLnBrk="1" fontAlgn="base" hangingPunct="1">
        <a:spcBef>
          <a:spcPct val="0"/>
        </a:spcBef>
        <a:spcAft>
          <a:spcPct val="0"/>
        </a:spcAft>
        <a:defRPr sz="6300">
          <a:solidFill>
            <a:schemeClr val="tx2"/>
          </a:solidFill>
          <a:latin typeface="Helvetica" pitchFamily="34" charset="0"/>
        </a:defRPr>
      </a:lvl4pPr>
      <a:lvl5pPr algn="l" rtl="0" eaLnBrk="1" fontAlgn="base" hangingPunct="1">
        <a:spcBef>
          <a:spcPct val="0"/>
        </a:spcBef>
        <a:spcAft>
          <a:spcPct val="0"/>
        </a:spcAft>
        <a:defRPr sz="6300">
          <a:solidFill>
            <a:schemeClr val="tx2"/>
          </a:solidFill>
          <a:latin typeface="Helvetica" pitchFamily="34" charset="0"/>
        </a:defRPr>
      </a:lvl5pPr>
      <a:lvl6pPr marL="457200" algn="l" rtl="0" eaLnBrk="1" fontAlgn="base" hangingPunct="1">
        <a:spcBef>
          <a:spcPct val="0"/>
        </a:spcBef>
        <a:spcAft>
          <a:spcPct val="0"/>
        </a:spcAft>
        <a:defRPr sz="6300">
          <a:solidFill>
            <a:schemeClr val="tx2"/>
          </a:solidFill>
          <a:latin typeface="Helvetica" pitchFamily="34" charset="0"/>
        </a:defRPr>
      </a:lvl6pPr>
      <a:lvl7pPr marL="914400" algn="l" rtl="0" eaLnBrk="1" fontAlgn="base" hangingPunct="1">
        <a:spcBef>
          <a:spcPct val="0"/>
        </a:spcBef>
        <a:spcAft>
          <a:spcPct val="0"/>
        </a:spcAft>
        <a:defRPr sz="6300">
          <a:solidFill>
            <a:schemeClr val="tx2"/>
          </a:solidFill>
          <a:latin typeface="Helvetica" pitchFamily="34" charset="0"/>
        </a:defRPr>
      </a:lvl7pPr>
      <a:lvl8pPr marL="1371600" algn="l" rtl="0" eaLnBrk="1" fontAlgn="base" hangingPunct="1">
        <a:spcBef>
          <a:spcPct val="0"/>
        </a:spcBef>
        <a:spcAft>
          <a:spcPct val="0"/>
        </a:spcAft>
        <a:defRPr sz="6300">
          <a:solidFill>
            <a:schemeClr val="tx2"/>
          </a:solidFill>
          <a:latin typeface="Helvetica" pitchFamily="34" charset="0"/>
        </a:defRPr>
      </a:lvl8pPr>
      <a:lvl9pPr marL="1828800" algn="l" rtl="0" eaLnBrk="1" fontAlgn="base" hangingPunct="1">
        <a:spcBef>
          <a:spcPct val="0"/>
        </a:spcBef>
        <a:spcAft>
          <a:spcPct val="0"/>
        </a:spcAft>
        <a:defRPr sz="6300">
          <a:solidFill>
            <a:schemeClr val="tx2"/>
          </a:solidFill>
          <a:latin typeface="Helvetica" pitchFamily="34" charset="0"/>
        </a:defRPr>
      </a:lvl9pPr>
    </p:titleStyle>
    <p:bodyStyle>
      <a:lvl1pPr marL="342900" indent="-342900" algn="l" rtl="0" eaLnBrk="1" fontAlgn="base" hangingPunct="1">
        <a:spcBef>
          <a:spcPct val="20000"/>
        </a:spcBef>
        <a:spcAft>
          <a:spcPct val="0"/>
        </a:spcAft>
        <a:buClr>
          <a:srgbClr val="F54C00"/>
        </a:buClr>
        <a:buSzPct val="70000"/>
        <a:buFont typeface="Wingdings" pitchFamily="2" charset="2"/>
        <a:buChar char="¢"/>
        <a:defRPr sz="3000">
          <a:solidFill>
            <a:schemeClr val="tx2"/>
          </a:solidFill>
          <a:latin typeface="+mn-lt"/>
          <a:ea typeface="+mn-ea"/>
          <a:cs typeface="+mn-cs"/>
        </a:defRPr>
      </a:lvl1pPr>
      <a:lvl2pPr marL="742950" indent="-285750" algn="l" rtl="0" eaLnBrk="1" fontAlgn="base" hangingPunct="1">
        <a:spcBef>
          <a:spcPct val="20000"/>
        </a:spcBef>
        <a:spcAft>
          <a:spcPct val="0"/>
        </a:spcAft>
        <a:buClr>
          <a:srgbClr val="01415B"/>
        </a:buClr>
        <a:buSzPct val="75000"/>
        <a:buFont typeface="Wingdings" pitchFamily="2" charset="2"/>
        <a:buChar char="l"/>
        <a:defRPr sz="2800">
          <a:solidFill>
            <a:schemeClr val="tx2"/>
          </a:solidFill>
          <a:latin typeface="+mn-lt"/>
        </a:defRPr>
      </a:lvl2pPr>
      <a:lvl3pPr marL="1143000" indent="-228600" algn="l" rtl="0" eaLnBrk="1" fontAlgn="base" hangingPunct="1">
        <a:spcBef>
          <a:spcPct val="20000"/>
        </a:spcBef>
        <a:spcAft>
          <a:spcPct val="0"/>
        </a:spcAft>
        <a:buClr>
          <a:srgbClr val="B70005"/>
        </a:buClr>
        <a:buChar char="•"/>
        <a:defRPr sz="2400">
          <a:solidFill>
            <a:schemeClr val="tx2"/>
          </a:solidFill>
          <a:latin typeface="+mn-lt"/>
        </a:defRPr>
      </a:lvl3pPr>
      <a:lvl4pPr marL="1600200" indent="-228600" algn="l" rtl="0" eaLnBrk="1" fontAlgn="base" hangingPunct="1">
        <a:spcBef>
          <a:spcPct val="20000"/>
        </a:spcBef>
        <a:spcAft>
          <a:spcPct val="0"/>
        </a:spcAft>
        <a:buClr>
          <a:srgbClr val="797E01"/>
        </a:buClr>
        <a:buChar char="•"/>
        <a:defRPr sz="2000">
          <a:solidFill>
            <a:schemeClr val="tx2"/>
          </a:solidFill>
          <a:latin typeface="+mn-lt"/>
        </a:defRPr>
      </a:lvl4pPr>
      <a:lvl5pPr marL="2057400" indent="-228600" algn="l" rtl="0" eaLnBrk="1" fontAlgn="base" hangingPunct="1">
        <a:spcBef>
          <a:spcPct val="20000"/>
        </a:spcBef>
        <a:spcAft>
          <a:spcPct val="0"/>
        </a:spcAft>
        <a:buClr>
          <a:srgbClr val="740160"/>
        </a:buClr>
        <a:buChar char="•"/>
        <a:defRPr sz="2000">
          <a:solidFill>
            <a:schemeClr val="tx2"/>
          </a:solidFill>
          <a:latin typeface="+mn-lt"/>
        </a:defRPr>
      </a:lvl5pPr>
      <a:lvl6pPr marL="2514600" indent="-228600" algn="l" rtl="0" eaLnBrk="1" fontAlgn="base" hangingPunct="1">
        <a:spcBef>
          <a:spcPct val="20000"/>
        </a:spcBef>
        <a:spcAft>
          <a:spcPct val="0"/>
        </a:spcAft>
        <a:buClr>
          <a:srgbClr val="740160"/>
        </a:buClr>
        <a:buChar char="•"/>
        <a:defRPr sz="2000">
          <a:solidFill>
            <a:schemeClr val="tx2"/>
          </a:solidFill>
          <a:latin typeface="+mn-lt"/>
        </a:defRPr>
      </a:lvl6pPr>
      <a:lvl7pPr marL="2971800" indent="-228600" algn="l" rtl="0" eaLnBrk="1" fontAlgn="base" hangingPunct="1">
        <a:spcBef>
          <a:spcPct val="20000"/>
        </a:spcBef>
        <a:spcAft>
          <a:spcPct val="0"/>
        </a:spcAft>
        <a:buClr>
          <a:srgbClr val="740160"/>
        </a:buClr>
        <a:buChar char="•"/>
        <a:defRPr sz="2000">
          <a:solidFill>
            <a:schemeClr val="tx2"/>
          </a:solidFill>
          <a:latin typeface="+mn-lt"/>
        </a:defRPr>
      </a:lvl7pPr>
      <a:lvl8pPr marL="3429000" indent="-228600" algn="l" rtl="0" eaLnBrk="1" fontAlgn="base" hangingPunct="1">
        <a:spcBef>
          <a:spcPct val="20000"/>
        </a:spcBef>
        <a:spcAft>
          <a:spcPct val="0"/>
        </a:spcAft>
        <a:buClr>
          <a:srgbClr val="740160"/>
        </a:buClr>
        <a:buChar char="•"/>
        <a:defRPr sz="2000">
          <a:solidFill>
            <a:schemeClr val="tx2"/>
          </a:solidFill>
          <a:latin typeface="+mn-lt"/>
        </a:defRPr>
      </a:lvl8pPr>
      <a:lvl9pPr marL="3886200" indent="-228600" algn="l" rtl="0" eaLnBrk="1" fontAlgn="base" hangingPunct="1">
        <a:spcBef>
          <a:spcPct val="20000"/>
        </a:spcBef>
        <a:spcAft>
          <a:spcPct val="0"/>
        </a:spcAft>
        <a:buClr>
          <a:srgbClr val="740160"/>
        </a:buClr>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endurance22.org/endurance-is-found" TargetMode="External"/><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endurance22.org/expedition-team" TargetMode="External"/><Relationship Id="rId2" Type="http://schemas.openxmlformats.org/officeDocument/2006/relationships/hyperlink" Target="https://www.rgs.org/schools/teaching-resources/exploring-shackleton%E2%80%99s-antarctica/"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nzaht.org/encourage/inspiring-explorers/crossing-south-georgia/" TargetMode="External"/><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endurance22.org/expedition-blog/7-february-2022" TargetMode="External"/><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hyperlink" Target="https://jamescairdsociety.com/the-james-caird-toda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5.xml"/><Relationship Id="rId1" Type="http://schemas.openxmlformats.org/officeDocument/2006/relationships/video" Target="https://www.youtube.com/embed/AmSovbt5Bho?feature=oembed" TargetMode="External"/><Relationship Id="rId4" Type="http://schemas.openxmlformats.org/officeDocument/2006/relationships/hyperlink" Target="https://www.youtube.com/watch?v=AmSovbt5Bho"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reachtheworld.org/endurance22-expedition-antarctica/journal/putting-very-smart-buoys-work"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argo.ucsd.edu/how-do-floats-work/" TargetMode="External"/><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endurance22.org/uploads/2022/06/Science_Report_Endurance22_final_version.pdf" TargetMode="External"/><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040170" y="188914"/>
            <a:ext cx="7218704" cy="1439887"/>
          </a:xfrm>
        </p:spPr>
        <p:txBody>
          <a:bodyPr anchor="t"/>
          <a:lstStyle/>
          <a:p>
            <a:pPr algn="ctr"/>
            <a:r>
              <a:rPr lang="en-GB" altLang="en-US" b="1" dirty="0"/>
              <a:t>6</a:t>
            </a:r>
            <a:r>
              <a:rPr lang="en-GB" altLang="en-US" b="1"/>
              <a:t> </a:t>
            </a:r>
            <a:r>
              <a:rPr lang="en-GB" altLang="en-US" b="1" dirty="0"/>
              <a:t>Then and Now</a:t>
            </a:r>
            <a:endParaRPr lang="en-US" altLang="en-US" b="1" dirty="0"/>
          </a:p>
        </p:txBody>
      </p:sp>
      <p:sp>
        <p:nvSpPr>
          <p:cNvPr id="69635" name="Rectangle 3"/>
          <p:cNvSpPr>
            <a:spLocks noGrp="1" noChangeArrowheads="1"/>
          </p:cNvSpPr>
          <p:nvPr>
            <p:ph type="body" sz="half" idx="1"/>
          </p:nvPr>
        </p:nvSpPr>
        <p:spPr/>
        <p:txBody>
          <a:bodyPr/>
          <a:lstStyle/>
          <a:p>
            <a:pPr>
              <a:buFont typeface="Wingdings" pitchFamily="2" charset="2"/>
              <a:buNone/>
            </a:pPr>
            <a:r>
              <a:rPr lang="en-GB" altLang="en-US" sz="2600" dirty="0"/>
              <a:t> </a:t>
            </a:r>
            <a:endParaRPr lang="en-US" altLang="en-US" sz="2600" dirty="0"/>
          </a:p>
        </p:txBody>
      </p:sp>
      <p:sp>
        <p:nvSpPr>
          <p:cNvPr id="69636" name="Oval 4"/>
          <p:cNvSpPr>
            <a:spLocks noChangeArrowheads="1"/>
          </p:cNvSpPr>
          <p:nvPr/>
        </p:nvSpPr>
        <p:spPr bwMode="auto">
          <a:xfrm>
            <a:off x="1774826" y="2924945"/>
            <a:ext cx="2665413" cy="2663825"/>
          </a:xfrm>
          <a:prstGeom prst="ellipse">
            <a:avLst/>
          </a:prstGeom>
          <a:solidFill>
            <a:srgbClr val="F54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Helvetica" pitchFamily="34" charset="0"/>
            </a:endParaRPr>
          </a:p>
        </p:txBody>
      </p:sp>
      <p:sp>
        <p:nvSpPr>
          <p:cNvPr id="69637" name="Oval 5"/>
          <p:cNvSpPr>
            <a:spLocks noChangeArrowheads="1"/>
          </p:cNvSpPr>
          <p:nvPr/>
        </p:nvSpPr>
        <p:spPr bwMode="auto">
          <a:xfrm>
            <a:off x="4799806" y="2924945"/>
            <a:ext cx="2592388" cy="2663825"/>
          </a:xfrm>
          <a:prstGeom prst="ellipse">
            <a:avLst/>
          </a:prstGeom>
          <a:solidFill>
            <a:srgbClr val="01415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altLang="en-US">
              <a:solidFill>
                <a:srgbClr val="336699"/>
              </a:solidFill>
              <a:latin typeface="Arial" charset="0"/>
            </a:endParaRPr>
          </a:p>
        </p:txBody>
      </p:sp>
      <p:sp>
        <p:nvSpPr>
          <p:cNvPr id="69638" name="Oval 6"/>
          <p:cNvSpPr>
            <a:spLocks noChangeArrowheads="1"/>
          </p:cNvSpPr>
          <p:nvPr/>
        </p:nvSpPr>
        <p:spPr bwMode="auto">
          <a:xfrm>
            <a:off x="7751763" y="2924945"/>
            <a:ext cx="2627312" cy="2663825"/>
          </a:xfrm>
          <a:prstGeom prst="ellipse">
            <a:avLst/>
          </a:prstGeom>
          <a:solidFill>
            <a:srgbClr val="B7000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latin typeface="Helvetica" pitchFamily="34" charset="0"/>
            </a:endParaRPr>
          </a:p>
        </p:txBody>
      </p:sp>
      <p:sp>
        <p:nvSpPr>
          <p:cNvPr id="69639" name="Text Box 7"/>
          <p:cNvSpPr txBox="1">
            <a:spLocks noChangeArrowheads="1"/>
          </p:cNvSpPr>
          <p:nvPr/>
        </p:nvSpPr>
        <p:spPr bwMode="auto">
          <a:xfrm>
            <a:off x="2135189" y="3572645"/>
            <a:ext cx="20161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GB" altLang="en-US" sz="2800" dirty="0">
                <a:solidFill>
                  <a:srgbClr val="FFFFFF"/>
                </a:solidFill>
                <a:latin typeface="Helvetica" pitchFamily="34" charset="0"/>
              </a:rPr>
              <a:t>Shackleton 100</a:t>
            </a:r>
            <a:endParaRPr lang="en-US" altLang="en-US" sz="2800" dirty="0">
              <a:solidFill>
                <a:srgbClr val="FFFFFF"/>
              </a:solidFill>
              <a:latin typeface="Helvetica" pitchFamily="34" charset="0"/>
            </a:endParaRPr>
          </a:p>
        </p:txBody>
      </p:sp>
      <p:sp>
        <p:nvSpPr>
          <p:cNvPr id="69640" name="Text Box 8"/>
          <p:cNvSpPr txBox="1">
            <a:spLocks noChangeArrowheads="1"/>
          </p:cNvSpPr>
          <p:nvPr/>
        </p:nvSpPr>
        <p:spPr bwMode="auto">
          <a:xfrm>
            <a:off x="5087939" y="3572645"/>
            <a:ext cx="22320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GB" altLang="en-US" sz="2800" dirty="0">
                <a:solidFill>
                  <a:srgbClr val="FFFFFF"/>
                </a:solidFill>
                <a:latin typeface="Helvetica" pitchFamily="34" charset="0"/>
              </a:rPr>
              <a:t>Endurance 100</a:t>
            </a:r>
            <a:endParaRPr lang="en-US" altLang="en-US" sz="2800" dirty="0">
              <a:solidFill>
                <a:srgbClr val="FFFFFF"/>
              </a:solidFill>
              <a:latin typeface="Helvetica" pitchFamily="34" charset="0"/>
            </a:endParaRPr>
          </a:p>
        </p:txBody>
      </p:sp>
      <p:sp>
        <p:nvSpPr>
          <p:cNvPr id="69642" name="Text Box 10"/>
          <p:cNvSpPr txBox="1">
            <a:spLocks noChangeArrowheads="1"/>
          </p:cNvSpPr>
          <p:nvPr/>
        </p:nvSpPr>
        <p:spPr bwMode="auto">
          <a:xfrm>
            <a:off x="7967664" y="3933007"/>
            <a:ext cx="21605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a:solidFill>
                <a:srgbClr val="000000"/>
              </a:solidFill>
              <a:latin typeface="Arial" charset="0"/>
            </a:endParaRPr>
          </a:p>
        </p:txBody>
      </p:sp>
      <p:sp>
        <p:nvSpPr>
          <p:cNvPr id="69645" name="Text Box 13"/>
          <p:cNvSpPr txBox="1">
            <a:spLocks noChangeArrowheads="1"/>
          </p:cNvSpPr>
          <p:nvPr/>
        </p:nvSpPr>
        <p:spPr bwMode="auto">
          <a:xfrm>
            <a:off x="7659345" y="3607221"/>
            <a:ext cx="281214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Aft>
                <a:spcPct val="0"/>
              </a:spcAft>
            </a:pPr>
            <a:r>
              <a:rPr lang="en-GB" altLang="en-US" sz="2800" dirty="0">
                <a:solidFill>
                  <a:srgbClr val="FFFFFF"/>
                </a:solidFill>
                <a:latin typeface="Helvetica" pitchFamily="34" charset="0"/>
              </a:rPr>
              <a:t>Geography History</a:t>
            </a:r>
          </a:p>
        </p:txBody>
      </p:sp>
      <p:sp>
        <p:nvSpPr>
          <p:cNvPr id="2" name="Slide Number Placeholder 1">
            <a:extLst>
              <a:ext uri="{FF2B5EF4-FFF2-40B4-BE49-F238E27FC236}">
                <a16:creationId xmlns:a16="http://schemas.microsoft.com/office/drawing/2014/main" id="{ABAE6946-373A-40B2-8947-1F538DA7F237}"/>
              </a:ext>
            </a:extLst>
          </p:cNvPr>
          <p:cNvSpPr>
            <a:spLocks noGrp="1"/>
          </p:cNvSpPr>
          <p:nvPr>
            <p:ph type="sldNum" sz="quarter" idx="12"/>
          </p:nvPr>
        </p:nvSpPr>
        <p:spPr/>
        <p:txBody>
          <a:bodyPr/>
          <a:lstStyle/>
          <a:p>
            <a:fld id="{99EC163C-451A-4E6F-ACF7-668EB3869707}" type="slidenum">
              <a:rPr lang="en-GB" altLang="en-US" smtClean="0"/>
              <a:pPr/>
              <a:t>1</a:t>
            </a:fld>
            <a:endParaRPr lang="en-GB"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5BA71-1A7E-A48B-C50C-2F163546197C}"/>
              </a:ext>
            </a:extLst>
          </p:cNvPr>
          <p:cNvSpPr>
            <a:spLocks noGrp="1"/>
          </p:cNvSpPr>
          <p:nvPr>
            <p:ph type="title"/>
          </p:nvPr>
        </p:nvSpPr>
        <p:spPr>
          <a:solidFill>
            <a:srgbClr val="01415B"/>
          </a:solidFill>
        </p:spPr>
        <p:txBody>
          <a:bodyPr/>
          <a:lstStyle/>
          <a:p>
            <a:pPr algn="ctr"/>
            <a:r>
              <a:rPr lang="en-GB" dirty="0">
                <a:solidFill>
                  <a:schemeClr val="bg1"/>
                </a:solidFill>
              </a:rPr>
              <a:t>What data could you collect in your school?</a:t>
            </a:r>
          </a:p>
        </p:txBody>
      </p:sp>
      <p:sp>
        <p:nvSpPr>
          <p:cNvPr id="3" name="Slide Number Placeholder 2">
            <a:extLst>
              <a:ext uri="{FF2B5EF4-FFF2-40B4-BE49-F238E27FC236}">
                <a16:creationId xmlns:a16="http://schemas.microsoft.com/office/drawing/2014/main" id="{E5964B7D-DB80-0A31-D066-AC3F77693C6A}"/>
              </a:ext>
            </a:extLst>
          </p:cNvPr>
          <p:cNvSpPr>
            <a:spLocks noGrp="1"/>
          </p:cNvSpPr>
          <p:nvPr>
            <p:ph type="sldNum" sz="quarter" idx="12"/>
          </p:nvPr>
        </p:nvSpPr>
        <p:spPr/>
        <p:txBody>
          <a:bodyPr/>
          <a:lstStyle/>
          <a:p>
            <a:fld id="{1147EEAF-DD4E-4CF4-BBA0-EAA76F911A92}" type="slidenum">
              <a:rPr lang="en-GB" altLang="en-US" smtClean="0"/>
              <a:pPr/>
              <a:t>10</a:t>
            </a:fld>
            <a:endParaRPr lang="en-GB" altLang="en-US"/>
          </a:p>
        </p:txBody>
      </p:sp>
      <p:sp>
        <p:nvSpPr>
          <p:cNvPr id="6" name="TextBox 5">
            <a:extLst>
              <a:ext uri="{FF2B5EF4-FFF2-40B4-BE49-F238E27FC236}">
                <a16:creationId xmlns:a16="http://schemas.microsoft.com/office/drawing/2014/main" id="{15987EFD-0BE8-B81D-0F0A-884F31407A80}"/>
              </a:ext>
            </a:extLst>
          </p:cNvPr>
          <p:cNvSpPr txBox="1"/>
          <p:nvPr/>
        </p:nvSpPr>
        <p:spPr>
          <a:xfrm>
            <a:off x="5512527" y="2105733"/>
            <a:ext cx="6123866" cy="3046988"/>
          </a:xfrm>
          <a:prstGeom prst="rect">
            <a:avLst/>
          </a:prstGeom>
          <a:noFill/>
        </p:spPr>
        <p:txBody>
          <a:bodyPr wrap="square" rtlCol="0">
            <a:spAutoFit/>
          </a:bodyPr>
          <a:lstStyle/>
          <a:p>
            <a:pPr marL="342900" indent="-342900">
              <a:buSzPct val="110000"/>
              <a:buFont typeface="Arial" panose="020B0604020202020204" pitchFamily="34" charset="0"/>
              <a:buChar char="•"/>
            </a:pPr>
            <a:r>
              <a:rPr lang="en-GB" sz="2400" dirty="0"/>
              <a:t>Daily weather data: temperature, rainfall and wind direction?</a:t>
            </a:r>
          </a:p>
          <a:p>
            <a:pPr marL="342900" indent="-342900">
              <a:buSzPct val="110000"/>
              <a:buFont typeface="Arial" panose="020B0604020202020204" pitchFamily="34" charset="0"/>
              <a:buChar char="•"/>
            </a:pPr>
            <a:endParaRPr lang="en-GB" sz="2400" dirty="0"/>
          </a:p>
          <a:p>
            <a:pPr marL="342900" indent="-342900">
              <a:buSzPct val="110000"/>
              <a:buFont typeface="Arial" panose="020B0604020202020204" pitchFamily="34" charset="0"/>
              <a:buChar char="•"/>
            </a:pPr>
            <a:r>
              <a:rPr lang="en-GB" sz="2400" dirty="0"/>
              <a:t>Yearly records of seasonal change </a:t>
            </a:r>
            <a:r>
              <a:rPr lang="en-GB" sz="2400" dirty="0" err="1"/>
              <a:t>eg</a:t>
            </a:r>
            <a:r>
              <a:rPr lang="en-GB" sz="2400" dirty="0"/>
              <a:t> first Daffodil?</a:t>
            </a:r>
          </a:p>
          <a:p>
            <a:pPr>
              <a:buSzPct val="110000"/>
            </a:pPr>
            <a:endParaRPr lang="en-GB" sz="2400" dirty="0"/>
          </a:p>
          <a:p>
            <a:pPr marL="342900" indent="-342900">
              <a:buSzPct val="110000"/>
              <a:buFont typeface="Arial" panose="020B0604020202020204" pitchFamily="34" charset="0"/>
              <a:buChar char="•"/>
            </a:pPr>
            <a:r>
              <a:rPr lang="en-GB" sz="2400" dirty="0"/>
              <a:t>Carbon footprint of your school lunch, your journey to school?</a:t>
            </a:r>
          </a:p>
        </p:txBody>
      </p:sp>
      <p:pic>
        <p:nvPicPr>
          <p:cNvPr id="8" name="Picture 7" descr="A picture containing person, indoor, child, little&#10;&#10;Description automatically generated">
            <a:extLst>
              <a:ext uri="{FF2B5EF4-FFF2-40B4-BE49-F238E27FC236}">
                <a16:creationId xmlns:a16="http://schemas.microsoft.com/office/drawing/2014/main" id="{9E45501E-C56D-1211-B6F7-87242AF817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4385" y="2105733"/>
            <a:ext cx="5358142" cy="3202142"/>
          </a:xfrm>
          <a:prstGeom prst="rect">
            <a:avLst/>
          </a:prstGeom>
        </p:spPr>
      </p:pic>
    </p:spTree>
    <p:extLst>
      <p:ext uri="{BB962C8B-B14F-4D97-AF65-F5344CB8AC3E}">
        <p14:creationId xmlns:p14="http://schemas.microsoft.com/office/powerpoint/2010/main" val="2286010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A00E8-34C6-FDFE-96BF-4626954EC278}"/>
              </a:ext>
            </a:extLst>
          </p:cNvPr>
          <p:cNvSpPr>
            <a:spLocks noGrp="1"/>
          </p:cNvSpPr>
          <p:nvPr>
            <p:ph type="title"/>
          </p:nvPr>
        </p:nvSpPr>
        <p:spPr>
          <a:xfrm>
            <a:off x="1968500" y="374106"/>
            <a:ext cx="7232352" cy="1083708"/>
          </a:xfrm>
          <a:solidFill>
            <a:srgbClr val="B70005"/>
          </a:solidFill>
        </p:spPr>
        <p:txBody>
          <a:bodyPr/>
          <a:lstStyle/>
          <a:p>
            <a:pPr algn="ctr"/>
            <a:r>
              <a:rPr lang="en-GB" b="1" dirty="0">
                <a:solidFill>
                  <a:schemeClr val="bg1"/>
                </a:solidFill>
              </a:rPr>
              <a:t>Finding Endurance</a:t>
            </a:r>
          </a:p>
        </p:txBody>
      </p:sp>
      <p:sp>
        <p:nvSpPr>
          <p:cNvPr id="3" name="Slide Number Placeholder 2">
            <a:extLst>
              <a:ext uri="{FF2B5EF4-FFF2-40B4-BE49-F238E27FC236}">
                <a16:creationId xmlns:a16="http://schemas.microsoft.com/office/drawing/2014/main" id="{D41004E8-80F5-8ED5-2658-8064974A5691}"/>
              </a:ext>
            </a:extLst>
          </p:cNvPr>
          <p:cNvSpPr>
            <a:spLocks noGrp="1"/>
          </p:cNvSpPr>
          <p:nvPr>
            <p:ph type="sldNum" sz="quarter" idx="12"/>
          </p:nvPr>
        </p:nvSpPr>
        <p:spPr/>
        <p:txBody>
          <a:bodyPr/>
          <a:lstStyle/>
          <a:p>
            <a:fld id="{1147EEAF-DD4E-4CF4-BBA0-EAA76F911A92}" type="slidenum">
              <a:rPr lang="en-GB" altLang="en-US" smtClean="0"/>
              <a:pPr/>
              <a:t>11</a:t>
            </a:fld>
            <a:endParaRPr lang="en-GB" altLang="en-US"/>
          </a:p>
        </p:txBody>
      </p:sp>
      <p:pic>
        <p:nvPicPr>
          <p:cNvPr id="1026" name="Picture 2" descr="Endurance shipwreck - The stern of the Endurance with the name and emblematic polestar - Endurance22">
            <a:extLst>
              <a:ext uri="{FF2B5EF4-FFF2-40B4-BE49-F238E27FC236}">
                <a16:creationId xmlns:a16="http://schemas.microsoft.com/office/drawing/2014/main" id="{A3BB432F-18C5-0F12-04B8-EB05548D4F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299" y="1659907"/>
            <a:ext cx="8358487" cy="47016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9280FE1-0F48-CA62-CF54-983FBBCE36FD}"/>
              </a:ext>
            </a:extLst>
          </p:cNvPr>
          <p:cNvSpPr txBox="1"/>
          <p:nvPr/>
        </p:nvSpPr>
        <p:spPr>
          <a:xfrm>
            <a:off x="5226450" y="6406024"/>
            <a:ext cx="4993929" cy="369332"/>
          </a:xfrm>
          <a:prstGeom prst="rect">
            <a:avLst/>
          </a:prstGeom>
          <a:noFill/>
        </p:spPr>
        <p:txBody>
          <a:bodyPr wrap="square">
            <a:spAutoFit/>
          </a:bodyPr>
          <a:lstStyle/>
          <a:p>
            <a:r>
              <a:rPr lang="en-GB" dirty="0">
                <a:hlinkClick r:id="rId3"/>
              </a:rPr>
              <a:t>Endurance is Found - Endurance22</a:t>
            </a:r>
            <a:endParaRPr lang="en-GB" dirty="0"/>
          </a:p>
        </p:txBody>
      </p:sp>
    </p:spTree>
    <p:extLst>
      <p:ext uri="{BB962C8B-B14F-4D97-AF65-F5344CB8AC3E}">
        <p14:creationId xmlns:p14="http://schemas.microsoft.com/office/powerpoint/2010/main" val="2341183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032794-0E8A-41FE-86ED-71FC1A29058D}"/>
              </a:ext>
            </a:extLst>
          </p:cNvPr>
          <p:cNvSpPr txBox="1"/>
          <p:nvPr/>
        </p:nvSpPr>
        <p:spPr>
          <a:xfrm>
            <a:off x="238940" y="1783550"/>
            <a:ext cx="11510411" cy="4154984"/>
          </a:xfrm>
          <a:prstGeom prst="rect">
            <a:avLst/>
          </a:prstGeom>
          <a:noFill/>
        </p:spPr>
        <p:txBody>
          <a:bodyPr wrap="square" rtlCol="0">
            <a:spAutoFit/>
          </a:bodyPr>
          <a:lstStyle/>
          <a:p>
            <a:r>
              <a:rPr lang="en-GB" sz="2000" i="1" dirty="0"/>
              <a:t>The story so far in brief…</a:t>
            </a:r>
          </a:p>
          <a:p>
            <a:r>
              <a:rPr lang="en-GB" sz="2000" b="1" dirty="0">
                <a:solidFill>
                  <a:srgbClr val="212121"/>
                </a:solidFill>
              </a:rPr>
              <a:t>In 1914 </a:t>
            </a:r>
            <a:r>
              <a:rPr lang="en-GB" sz="2000" dirty="0">
                <a:solidFill>
                  <a:srgbClr val="212121"/>
                </a:solidFill>
              </a:rPr>
              <a:t>the explorer Sir Ernest Shackleton set out on an ambitious expedition to cross the continent of Antarctica from one side to the other. He failed. However he achieved one of the greatest feats of turn of the century polar exploration; he returned with all his 27 men – alive, despite the loss of his ship. Shackleton’s ship, the Endurance, was crushed and sank in ice in the Weddell Sea, before his team could even begin that ill-fated attempt to cross the hostile continent of Antarctica. </a:t>
            </a:r>
          </a:p>
          <a:p>
            <a:r>
              <a:rPr lang="en-GB" i="1" dirty="0">
                <a:solidFill>
                  <a:srgbClr val="212121"/>
                </a:solidFill>
              </a:rPr>
              <a:t>Find out more here </a:t>
            </a:r>
            <a:r>
              <a:rPr lang="en-GB" dirty="0">
                <a:hlinkClick r:id="rId2"/>
              </a:rPr>
              <a:t>Royal Geographical Society - Geography resources for teachers (rgs.org)</a:t>
            </a:r>
            <a:endParaRPr lang="en-GB" dirty="0">
              <a:solidFill>
                <a:srgbClr val="212121"/>
              </a:solidFill>
            </a:endParaRPr>
          </a:p>
          <a:p>
            <a:endParaRPr lang="en-GB" sz="2400" dirty="0">
              <a:solidFill>
                <a:srgbClr val="212121"/>
              </a:solidFill>
            </a:endParaRPr>
          </a:p>
          <a:p>
            <a:endParaRPr lang="en-GB" sz="2400" dirty="0">
              <a:solidFill>
                <a:srgbClr val="212121"/>
              </a:solidFill>
            </a:endParaRPr>
          </a:p>
          <a:p>
            <a:r>
              <a:rPr lang="en-GB" sz="2000" b="1" dirty="0">
                <a:solidFill>
                  <a:srgbClr val="212121"/>
                </a:solidFill>
              </a:rPr>
              <a:t>In 2022</a:t>
            </a:r>
            <a:r>
              <a:rPr lang="en-GB" sz="2000" dirty="0">
                <a:solidFill>
                  <a:srgbClr val="212121"/>
                </a:solidFill>
              </a:rPr>
              <a:t>, the Centenary of Shackleton’s death, Dan Snow travelled to Antarctica on board the S.A. Agulhas II, as part of the </a:t>
            </a:r>
            <a:r>
              <a:rPr lang="en-GB" sz="2000" b="1" dirty="0">
                <a:solidFill>
                  <a:srgbClr val="212121"/>
                </a:solidFill>
              </a:rPr>
              <a:t>Endurance22 expedition</a:t>
            </a:r>
            <a:r>
              <a:rPr lang="en-GB" sz="2000" dirty="0">
                <a:solidFill>
                  <a:srgbClr val="212121"/>
                </a:solidFill>
              </a:rPr>
              <a:t>, in </a:t>
            </a:r>
            <a:r>
              <a:rPr lang="en-GB" dirty="0"/>
              <a:t>a successful </a:t>
            </a:r>
            <a:r>
              <a:rPr lang="en-GB" sz="2000" dirty="0">
                <a:solidFill>
                  <a:srgbClr val="212121"/>
                </a:solidFill>
              </a:rPr>
              <a:t>attempt to locate the missing wreck of Shackleton’s ship.</a:t>
            </a:r>
          </a:p>
          <a:p>
            <a:r>
              <a:rPr lang="en-GB" i="1" dirty="0">
                <a:solidFill>
                  <a:srgbClr val="212121"/>
                </a:solidFill>
              </a:rPr>
              <a:t>Find out more here </a:t>
            </a:r>
            <a:r>
              <a:rPr lang="en-GB" dirty="0">
                <a:hlinkClick r:id="rId3"/>
              </a:rPr>
              <a:t>Expedition Team - Endurance22</a:t>
            </a:r>
            <a:endParaRPr lang="en-GB" dirty="0">
              <a:solidFill>
                <a:srgbClr val="212121"/>
              </a:solidFill>
            </a:endParaRPr>
          </a:p>
        </p:txBody>
      </p:sp>
      <p:sp>
        <p:nvSpPr>
          <p:cNvPr id="7" name="Rectangle 2">
            <a:extLst>
              <a:ext uri="{FF2B5EF4-FFF2-40B4-BE49-F238E27FC236}">
                <a16:creationId xmlns:a16="http://schemas.microsoft.com/office/drawing/2014/main" id="{9ABA092E-D0FB-4AD7-9E14-A122E2A53A8C}"/>
              </a:ext>
            </a:extLst>
          </p:cNvPr>
          <p:cNvSpPr txBox="1">
            <a:spLocks noChangeArrowheads="1"/>
          </p:cNvSpPr>
          <p:nvPr/>
        </p:nvSpPr>
        <p:spPr>
          <a:xfrm>
            <a:off x="2999656" y="260712"/>
            <a:ext cx="5424264" cy="1320660"/>
          </a:xfrm>
          <a:prstGeom prst="rect">
            <a:avLst/>
          </a:prstGeom>
          <a:solidFill>
            <a:srgbClr val="F54C00"/>
          </a:solidFill>
        </p:spPr>
        <p:txBody>
          <a:bodyPr/>
          <a:lst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6300">
                <a:solidFill>
                  <a:schemeClr val="tx2"/>
                </a:solidFill>
                <a:latin typeface="Helvetica" pitchFamily="34" charset="0"/>
              </a:defRPr>
            </a:lvl2pPr>
            <a:lvl3pPr algn="l" rtl="0" eaLnBrk="1" fontAlgn="base" hangingPunct="1">
              <a:spcBef>
                <a:spcPct val="0"/>
              </a:spcBef>
              <a:spcAft>
                <a:spcPct val="0"/>
              </a:spcAft>
              <a:defRPr sz="6300">
                <a:solidFill>
                  <a:schemeClr val="tx2"/>
                </a:solidFill>
                <a:latin typeface="Helvetica" pitchFamily="34" charset="0"/>
              </a:defRPr>
            </a:lvl3pPr>
            <a:lvl4pPr algn="l" rtl="0" eaLnBrk="1" fontAlgn="base" hangingPunct="1">
              <a:spcBef>
                <a:spcPct val="0"/>
              </a:spcBef>
              <a:spcAft>
                <a:spcPct val="0"/>
              </a:spcAft>
              <a:defRPr sz="6300">
                <a:solidFill>
                  <a:schemeClr val="tx2"/>
                </a:solidFill>
                <a:latin typeface="Helvetica" pitchFamily="34" charset="0"/>
              </a:defRPr>
            </a:lvl4pPr>
            <a:lvl5pPr algn="l" rtl="0" eaLnBrk="1" fontAlgn="base" hangingPunct="1">
              <a:spcBef>
                <a:spcPct val="0"/>
              </a:spcBef>
              <a:spcAft>
                <a:spcPct val="0"/>
              </a:spcAft>
              <a:defRPr sz="6300">
                <a:solidFill>
                  <a:schemeClr val="tx2"/>
                </a:solidFill>
                <a:latin typeface="Helvetica" pitchFamily="34" charset="0"/>
              </a:defRPr>
            </a:lvl5pPr>
            <a:lvl6pPr marL="457200" algn="l" rtl="0" eaLnBrk="1" fontAlgn="base" hangingPunct="1">
              <a:spcBef>
                <a:spcPct val="0"/>
              </a:spcBef>
              <a:spcAft>
                <a:spcPct val="0"/>
              </a:spcAft>
              <a:defRPr sz="6300">
                <a:solidFill>
                  <a:schemeClr val="tx2"/>
                </a:solidFill>
                <a:latin typeface="Helvetica" pitchFamily="34" charset="0"/>
              </a:defRPr>
            </a:lvl6pPr>
            <a:lvl7pPr marL="914400" algn="l" rtl="0" eaLnBrk="1" fontAlgn="base" hangingPunct="1">
              <a:spcBef>
                <a:spcPct val="0"/>
              </a:spcBef>
              <a:spcAft>
                <a:spcPct val="0"/>
              </a:spcAft>
              <a:defRPr sz="6300">
                <a:solidFill>
                  <a:schemeClr val="tx2"/>
                </a:solidFill>
                <a:latin typeface="Helvetica" pitchFamily="34" charset="0"/>
              </a:defRPr>
            </a:lvl7pPr>
            <a:lvl8pPr marL="1371600" algn="l" rtl="0" eaLnBrk="1" fontAlgn="base" hangingPunct="1">
              <a:spcBef>
                <a:spcPct val="0"/>
              </a:spcBef>
              <a:spcAft>
                <a:spcPct val="0"/>
              </a:spcAft>
              <a:defRPr sz="6300">
                <a:solidFill>
                  <a:schemeClr val="tx2"/>
                </a:solidFill>
                <a:latin typeface="Helvetica" pitchFamily="34" charset="0"/>
              </a:defRPr>
            </a:lvl8pPr>
            <a:lvl9pPr marL="1828800" algn="l" rtl="0" eaLnBrk="1" fontAlgn="base" hangingPunct="1">
              <a:spcBef>
                <a:spcPct val="0"/>
              </a:spcBef>
              <a:spcAft>
                <a:spcPct val="0"/>
              </a:spcAft>
              <a:defRPr sz="6300">
                <a:solidFill>
                  <a:schemeClr val="tx2"/>
                </a:solidFill>
                <a:latin typeface="Helvetica" pitchFamily="34" charset="0"/>
              </a:defRPr>
            </a:lvl9pPr>
          </a:lstStyle>
          <a:p>
            <a:pPr algn="ctr"/>
            <a:r>
              <a:rPr lang="en-GB" altLang="en-US" b="1" kern="0" dirty="0">
                <a:solidFill>
                  <a:schemeClr val="bg1"/>
                </a:solidFill>
              </a:rPr>
              <a:t>The Story So Far… </a:t>
            </a:r>
          </a:p>
          <a:p>
            <a:pPr algn="ctr"/>
            <a:r>
              <a:rPr lang="en-GB" altLang="en-US" b="1" kern="0" dirty="0">
                <a:solidFill>
                  <a:schemeClr val="bg1"/>
                </a:solidFill>
              </a:rPr>
              <a:t>In brief </a:t>
            </a:r>
          </a:p>
        </p:txBody>
      </p:sp>
      <p:sp>
        <p:nvSpPr>
          <p:cNvPr id="8" name="Slide Number Placeholder 7">
            <a:extLst>
              <a:ext uri="{FF2B5EF4-FFF2-40B4-BE49-F238E27FC236}">
                <a16:creationId xmlns:a16="http://schemas.microsoft.com/office/drawing/2014/main" id="{E329C075-0E3A-4C31-BEF5-840680767701}"/>
              </a:ext>
            </a:extLst>
          </p:cNvPr>
          <p:cNvSpPr>
            <a:spLocks noGrp="1"/>
          </p:cNvSpPr>
          <p:nvPr>
            <p:ph type="sldNum" sz="quarter" idx="12"/>
          </p:nvPr>
        </p:nvSpPr>
        <p:spPr>
          <a:xfrm>
            <a:off x="10941657" y="6243805"/>
            <a:ext cx="1129342" cy="457200"/>
          </a:xfrm>
        </p:spPr>
        <p:txBody>
          <a:bodyPr/>
          <a:lstStyle/>
          <a:p>
            <a:fld id="{C3D577BE-B60F-4443-89BA-AC6850FF3B72}" type="slidenum">
              <a:rPr lang="en-GB" altLang="en-US" smtClean="0"/>
              <a:pPr/>
              <a:t>2</a:t>
            </a:fld>
            <a:endParaRPr lang="en-GB" altLang="en-US" dirty="0"/>
          </a:p>
        </p:txBody>
      </p:sp>
    </p:spTree>
    <p:extLst>
      <p:ext uri="{BB962C8B-B14F-4D97-AF65-F5344CB8AC3E}">
        <p14:creationId xmlns:p14="http://schemas.microsoft.com/office/powerpoint/2010/main" val="489071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6C596-573F-C635-B0B9-0150850B1245}"/>
              </a:ext>
            </a:extLst>
          </p:cNvPr>
          <p:cNvSpPr>
            <a:spLocks noGrp="1"/>
          </p:cNvSpPr>
          <p:nvPr>
            <p:ph type="title"/>
          </p:nvPr>
        </p:nvSpPr>
        <p:spPr>
          <a:xfrm>
            <a:off x="1968500" y="144201"/>
            <a:ext cx="7232352" cy="1094159"/>
          </a:xfrm>
          <a:solidFill>
            <a:srgbClr val="F54C00"/>
          </a:solidFill>
        </p:spPr>
        <p:txBody>
          <a:bodyPr/>
          <a:lstStyle/>
          <a:p>
            <a:pPr algn="ctr"/>
            <a:r>
              <a:rPr lang="en-GB" b="1" dirty="0">
                <a:solidFill>
                  <a:schemeClr val="bg1"/>
                </a:solidFill>
              </a:rPr>
              <a:t>Crossing South Georgia</a:t>
            </a:r>
          </a:p>
        </p:txBody>
      </p:sp>
      <p:sp>
        <p:nvSpPr>
          <p:cNvPr id="3" name="Slide Number Placeholder 2">
            <a:extLst>
              <a:ext uri="{FF2B5EF4-FFF2-40B4-BE49-F238E27FC236}">
                <a16:creationId xmlns:a16="http://schemas.microsoft.com/office/drawing/2014/main" id="{A60255D1-7327-8E1C-A2AA-AFA8DFAC14B7}"/>
              </a:ext>
            </a:extLst>
          </p:cNvPr>
          <p:cNvSpPr>
            <a:spLocks noGrp="1"/>
          </p:cNvSpPr>
          <p:nvPr>
            <p:ph type="sldNum" sz="quarter" idx="12"/>
          </p:nvPr>
        </p:nvSpPr>
        <p:spPr/>
        <p:txBody>
          <a:bodyPr/>
          <a:lstStyle/>
          <a:p>
            <a:fld id="{1147EEAF-DD4E-4CF4-BBA0-EAA76F911A92}" type="slidenum">
              <a:rPr lang="en-GB" altLang="en-US" smtClean="0"/>
              <a:pPr/>
              <a:t>3</a:t>
            </a:fld>
            <a:endParaRPr lang="en-GB" altLang="en-US"/>
          </a:p>
        </p:txBody>
      </p:sp>
      <p:pic>
        <p:nvPicPr>
          <p:cNvPr id="5" name="Picture 4">
            <a:extLst>
              <a:ext uri="{FF2B5EF4-FFF2-40B4-BE49-F238E27FC236}">
                <a16:creationId xmlns:a16="http://schemas.microsoft.com/office/drawing/2014/main" id="{9B25337A-00EE-76AE-AE8D-5BB70AC1846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05126" y="1625498"/>
            <a:ext cx="10214518" cy="4793501"/>
          </a:xfrm>
          <a:prstGeom prst="rect">
            <a:avLst/>
          </a:prstGeom>
        </p:spPr>
      </p:pic>
      <p:sp>
        <p:nvSpPr>
          <p:cNvPr id="7" name="TextBox 6">
            <a:extLst>
              <a:ext uri="{FF2B5EF4-FFF2-40B4-BE49-F238E27FC236}">
                <a16:creationId xmlns:a16="http://schemas.microsoft.com/office/drawing/2014/main" id="{B8CE565A-EC17-FD14-DF90-B2F1CB75BCFC}"/>
              </a:ext>
            </a:extLst>
          </p:cNvPr>
          <p:cNvSpPr txBox="1"/>
          <p:nvPr/>
        </p:nvSpPr>
        <p:spPr>
          <a:xfrm>
            <a:off x="4482684" y="6388519"/>
            <a:ext cx="7036960" cy="369332"/>
          </a:xfrm>
          <a:prstGeom prst="rect">
            <a:avLst/>
          </a:prstGeom>
          <a:noFill/>
        </p:spPr>
        <p:txBody>
          <a:bodyPr wrap="square">
            <a:spAutoFit/>
          </a:bodyPr>
          <a:lstStyle/>
          <a:p>
            <a:r>
              <a:rPr lang="en-GB" dirty="0">
                <a:hlinkClick r:id="rId3"/>
              </a:rPr>
              <a:t>Crossing South Georgia | Antarctic Heritage Trust (nzaht.org)</a:t>
            </a:r>
            <a:endParaRPr lang="en-GB" dirty="0"/>
          </a:p>
        </p:txBody>
      </p:sp>
      <p:sp>
        <p:nvSpPr>
          <p:cNvPr id="8" name="TextBox 7">
            <a:extLst>
              <a:ext uri="{FF2B5EF4-FFF2-40B4-BE49-F238E27FC236}">
                <a16:creationId xmlns:a16="http://schemas.microsoft.com/office/drawing/2014/main" id="{1E8E761C-C6CB-4757-C11D-70D4665DC5DD}"/>
              </a:ext>
            </a:extLst>
          </p:cNvPr>
          <p:cNvSpPr txBox="1"/>
          <p:nvPr/>
        </p:nvSpPr>
        <p:spPr>
          <a:xfrm>
            <a:off x="1555498" y="5232737"/>
            <a:ext cx="4707706" cy="1015663"/>
          </a:xfrm>
          <a:prstGeom prst="rect">
            <a:avLst/>
          </a:prstGeom>
          <a:noFill/>
        </p:spPr>
        <p:txBody>
          <a:bodyPr wrap="square" rtlCol="0">
            <a:spAutoFit/>
          </a:bodyPr>
          <a:lstStyle/>
          <a:p>
            <a:r>
              <a:rPr lang="en-GB" sz="2000" dirty="0"/>
              <a:t>This 20 minute film shows young explorers replicating Shackleton’s team journey across South Georgia</a:t>
            </a:r>
          </a:p>
        </p:txBody>
      </p:sp>
    </p:spTree>
    <p:extLst>
      <p:ext uri="{BB962C8B-B14F-4D97-AF65-F5344CB8AC3E}">
        <p14:creationId xmlns:p14="http://schemas.microsoft.com/office/powerpoint/2010/main" val="3519552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8F4438-BE69-EAC4-D11D-49D9B78B400F}"/>
              </a:ext>
            </a:extLst>
          </p:cNvPr>
          <p:cNvSpPr>
            <a:spLocks noGrp="1"/>
          </p:cNvSpPr>
          <p:nvPr>
            <p:ph type="sldNum" sz="quarter" idx="12"/>
          </p:nvPr>
        </p:nvSpPr>
        <p:spPr>
          <a:xfrm>
            <a:off x="238961" y="6295427"/>
            <a:ext cx="1727200" cy="457200"/>
          </a:xfrm>
        </p:spPr>
        <p:txBody>
          <a:bodyPr/>
          <a:lstStyle/>
          <a:p>
            <a:fld id="{C3D577BE-B60F-4443-89BA-AC6850FF3B72}" type="slidenum">
              <a:rPr lang="en-GB" altLang="en-US" smtClean="0"/>
              <a:pPr/>
              <a:t>4</a:t>
            </a:fld>
            <a:endParaRPr lang="en-GB" altLang="en-US"/>
          </a:p>
        </p:txBody>
      </p:sp>
      <p:pic>
        <p:nvPicPr>
          <p:cNvPr id="1026" name="Picture 2" descr="Simon Frederick Ligthelm, ice pilot (right) and Mensun Bound, director of exploration (left) of Endurance22 expedition discuss the weather and ice conditions">
            <a:extLst>
              <a:ext uri="{FF2B5EF4-FFF2-40B4-BE49-F238E27FC236}">
                <a16:creationId xmlns:a16="http://schemas.microsoft.com/office/drawing/2014/main" id="{7FAC7B1F-DA93-17B7-2F3C-CB1B732411D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45815" y="1999444"/>
            <a:ext cx="6506698" cy="43399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F5A2B3A-3AA1-8394-A548-B804F5169E00}"/>
              </a:ext>
            </a:extLst>
          </p:cNvPr>
          <p:cNvSpPr txBox="1"/>
          <p:nvPr/>
        </p:nvSpPr>
        <p:spPr>
          <a:xfrm>
            <a:off x="4737772" y="6356651"/>
            <a:ext cx="6095128" cy="369332"/>
          </a:xfrm>
          <a:prstGeom prst="rect">
            <a:avLst/>
          </a:prstGeom>
          <a:noFill/>
        </p:spPr>
        <p:txBody>
          <a:bodyPr wrap="square">
            <a:spAutoFit/>
          </a:bodyPr>
          <a:lstStyle/>
          <a:p>
            <a:r>
              <a:rPr lang="en-GB" dirty="0">
                <a:hlinkClick r:id="rId3"/>
              </a:rPr>
              <a:t>Endurance22 Expedition Blog: 7 February 2022 -</a:t>
            </a:r>
            <a:endParaRPr lang="en-GB" dirty="0"/>
          </a:p>
        </p:txBody>
      </p:sp>
      <p:sp>
        <p:nvSpPr>
          <p:cNvPr id="6" name="TextBox 5">
            <a:extLst>
              <a:ext uri="{FF2B5EF4-FFF2-40B4-BE49-F238E27FC236}">
                <a16:creationId xmlns:a16="http://schemas.microsoft.com/office/drawing/2014/main" id="{00C48B49-6398-58A0-F2F1-E8E48808E763}"/>
              </a:ext>
            </a:extLst>
          </p:cNvPr>
          <p:cNvSpPr txBox="1"/>
          <p:nvPr/>
        </p:nvSpPr>
        <p:spPr>
          <a:xfrm>
            <a:off x="236566" y="4489224"/>
            <a:ext cx="4876268" cy="2308324"/>
          </a:xfrm>
          <a:prstGeom prst="rect">
            <a:avLst/>
          </a:prstGeom>
          <a:noFill/>
        </p:spPr>
        <p:txBody>
          <a:bodyPr wrap="square">
            <a:spAutoFit/>
          </a:bodyPr>
          <a:lstStyle/>
          <a:p>
            <a:r>
              <a:rPr lang="en-GB" b="0" i="0" dirty="0">
                <a:solidFill>
                  <a:srgbClr val="222222"/>
                </a:solidFill>
                <a:effectLst/>
              </a:rPr>
              <a:t>Simon Frederick </a:t>
            </a:r>
            <a:r>
              <a:rPr lang="en-GB" b="0" i="0" dirty="0" err="1">
                <a:solidFill>
                  <a:srgbClr val="222222"/>
                </a:solidFill>
                <a:effectLst/>
              </a:rPr>
              <a:t>Ligthelm</a:t>
            </a:r>
            <a:r>
              <a:rPr lang="en-GB" b="0" i="0" dirty="0">
                <a:solidFill>
                  <a:srgbClr val="222222"/>
                </a:solidFill>
                <a:effectLst/>
              </a:rPr>
              <a:t>, ice pilot and Mensun Bound, director of exploration of Endurance22 expedition, discuss the weather and ice conditions aboard Agulhas II, the expedition ship that found the wreck of Endurance. </a:t>
            </a:r>
          </a:p>
          <a:p>
            <a:endParaRPr lang="en-GB" dirty="0">
              <a:solidFill>
                <a:srgbClr val="222222"/>
              </a:solidFill>
            </a:endParaRPr>
          </a:p>
          <a:p>
            <a:r>
              <a:rPr lang="en-GB" b="0" i="0" dirty="0">
                <a:solidFill>
                  <a:srgbClr val="222222"/>
                </a:solidFill>
                <a:effectLst/>
              </a:rPr>
              <a:t>Photo by Esther Horvath</a:t>
            </a:r>
            <a:endParaRPr lang="en-GB" dirty="0"/>
          </a:p>
        </p:txBody>
      </p:sp>
      <p:pic>
        <p:nvPicPr>
          <p:cNvPr id="1028" name="Picture 4" descr="Simon Frederick Ligthelm, ice pilot (right) and Mensun Bound, director of exploration (left) of Endurance22 expedition discuss the weather and ice conditions">
            <a:extLst>
              <a:ext uri="{FF2B5EF4-FFF2-40B4-BE49-F238E27FC236}">
                <a16:creationId xmlns:a16="http://schemas.microsoft.com/office/drawing/2014/main" id="{7FFF9EF1-9CCC-9C0C-80D7-2B51BCBFEAB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9504" y="105373"/>
            <a:ext cx="6506698" cy="4339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841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6F72207-CCFC-5AE4-65FB-5D6F127F87C7}"/>
              </a:ext>
            </a:extLst>
          </p:cNvPr>
          <p:cNvSpPr txBox="1">
            <a:spLocks/>
          </p:cNvSpPr>
          <p:nvPr/>
        </p:nvSpPr>
        <p:spPr>
          <a:xfrm>
            <a:off x="1968500" y="144201"/>
            <a:ext cx="7232352" cy="1382225"/>
          </a:xfrm>
          <a:prstGeom prst="rect">
            <a:avLst/>
          </a:prstGeom>
          <a:solidFill>
            <a:srgbClr val="F54C00"/>
          </a:solidFill>
        </p:spPr>
        <p:txBody>
          <a:bodyPr/>
          <a:lst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6300">
                <a:solidFill>
                  <a:schemeClr val="tx2"/>
                </a:solidFill>
                <a:latin typeface="Helvetica" pitchFamily="34" charset="0"/>
              </a:defRPr>
            </a:lvl2pPr>
            <a:lvl3pPr algn="l" rtl="0" eaLnBrk="1" fontAlgn="base" hangingPunct="1">
              <a:spcBef>
                <a:spcPct val="0"/>
              </a:spcBef>
              <a:spcAft>
                <a:spcPct val="0"/>
              </a:spcAft>
              <a:defRPr sz="6300">
                <a:solidFill>
                  <a:schemeClr val="tx2"/>
                </a:solidFill>
                <a:latin typeface="Helvetica" pitchFamily="34" charset="0"/>
              </a:defRPr>
            </a:lvl3pPr>
            <a:lvl4pPr algn="l" rtl="0" eaLnBrk="1" fontAlgn="base" hangingPunct="1">
              <a:spcBef>
                <a:spcPct val="0"/>
              </a:spcBef>
              <a:spcAft>
                <a:spcPct val="0"/>
              </a:spcAft>
              <a:defRPr sz="6300">
                <a:solidFill>
                  <a:schemeClr val="tx2"/>
                </a:solidFill>
                <a:latin typeface="Helvetica" pitchFamily="34" charset="0"/>
              </a:defRPr>
            </a:lvl4pPr>
            <a:lvl5pPr algn="l" rtl="0" eaLnBrk="1" fontAlgn="base" hangingPunct="1">
              <a:spcBef>
                <a:spcPct val="0"/>
              </a:spcBef>
              <a:spcAft>
                <a:spcPct val="0"/>
              </a:spcAft>
              <a:defRPr sz="6300">
                <a:solidFill>
                  <a:schemeClr val="tx2"/>
                </a:solidFill>
                <a:latin typeface="Helvetica" pitchFamily="34" charset="0"/>
              </a:defRPr>
            </a:lvl5pPr>
            <a:lvl6pPr marL="457200" algn="l" rtl="0" eaLnBrk="1" fontAlgn="base" hangingPunct="1">
              <a:spcBef>
                <a:spcPct val="0"/>
              </a:spcBef>
              <a:spcAft>
                <a:spcPct val="0"/>
              </a:spcAft>
              <a:defRPr sz="6300">
                <a:solidFill>
                  <a:schemeClr val="tx2"/>
                </a:solidFill>
                <a:latin typeface="Helvetica" pitchFamily="34" charset="0"/>
              </a:defRPr>
            </a:lvl6pPr>
            <a:lvl7pPr marL="914400" algn="l" rtl="0" eaLnBrk="1" fontAlgn="base" hangingPunct="1">
              <a:spcBef>
                <a:spcPct val="0"/>
              </a:spcBef>
              <a:spcAft>
                <a:spcPct val="0"/>
              </a:spcAft>
              <a:defRPr sz="6300">
                <a:solidFill>
                  <a:schemeClr val="tx2"/>
                </a:solidFill>
                <a:latin typeface="Helvetica" pitchFamily="34" charset="0"/>
              </a:defRPr>
            </a:lvl7pPr>
            <a:lvl8pPr marL="1371600" algn="l" rtl="0" eaLnBrk="1" fontAlgn="base" hangingPunct="1">
              <a:spcBef>
                <a:spcPct val="0"/>
              </a:spcBef>
              <a:spcAft>
                <a:spcPct val="0"/>
              </a:spcAft>
              <a:defRPr sz="6300">
                <a:solidFill>
                  <a:schemeClr val="tx2"/>
                </a:solidFill>
                <a:latin typeface="Helvetica" pitchFamily="34" charset="0"/>
              </a:defRPr>
            </a:lvl8pPr>
            <a:lvl9pPr marL="1828800" algn="l" rtl="0" eaLnBrk="1" fontAlgn="base" hangingPunct="1">
              <a:spcBef>
                <a:spcPct val="0"/>
              </a:spcBef>
              <a:spcAft>
                <a:spcPct val="0"/>
              </a:spcAft>
              <a:defRPr sz="6300">
                <a:solidFill>
                  <a:schemeClr val="tx2"/>
                </a:solidFill>
                <a:latin typeface="Helvetica" pitchFamily="34" charset="0"/>
              </a:defRPr>
            </a:lvl9pPr>
          </a:lstStyle>
          <a:p>
            <a:pPr algn="ctr"/>
            <a:r>
              <a:rPr lang="en-GB" b="1" kern="0" dirty="0">
                <a:solidFill>
                  <a:schemeClr val="bg1"/>
                </a:solidFill>
              </a:rPr>
              <a:t>The James Caird </a:t>
            </a:r>
          </a:p>
          <a:p>
            <a:pPr algn="ctr"/>
            <a:r>
              <a:rPr lang="en-GB" b="1" kern="0" dirty="0">
                <a:solidFill>
                  <a:schemeClr val="bg1"/>
                </a:solidFill>
              </a:rPr>
              <a:t>then and now</a:t>
            </a:r>
          </a:p>
        </p:txBody>
      </p:sp>
      <p:pic>
        <p:nvPicPr>
          <p:cNvPr id="6" name="Picture 5" descr="A picture containing text&#10;&#10;Description automatically generated">
            <a:extLst>
              <a:ext uri="{FF2B5EF4-FFF2-40B4-BE49-F238E27FC236}">
                <a16:creationId xmlns:a16="http://schemas.microsoft.com/office/drawing/2014/main" id="{9E4D8EB2-9DFB-3365-05F3-95779EF3DD0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43543" y="1761415"/>
            <a:ext cx="6191794" cy="3845704"/>
          </a:xfrm>
          <a:prstGeom prst="rect">
            <a:avLst/>
          </a:prstGeom>
        </p:spPr>
      </p:pic>
      <p:sp>
        <p:nvSpPr>
          <p:cNvPr id="7" name="TextBox 6">
            <a:extLst>
              <a:ext uri="{FF2B5EF4-FFF2-40B4-BE49-F238E27FC236}">
                <a16:creationId xmlns:a16="http://schemas.microsoft.com/office/drawing/2014/main" id="{05595AD5-387B-7685-B7A4-81FA2DEB115E}"/>
              </a:ext>
            </a:extLst>
          </p:cNvPr>
          <p:cNvSpPr txBox="1"/>
          <p:nvPr/>
        </p:nvSpPr>
        <p:spPr>
          <a:xfrm>
            <a:off x="396109" y="5700631"/>
            <a:ext cx="5084064" cy="646331"/>
          </a:xfrm>
          <a:prstGeom prst="rect">
            <a:avLst/>
          </a:prstGeom>
          <a:noFill/>
        </p:spPr>
        <p:txBody>
          <a:bodyPr wrap="square" rtlCol="0">
            <a:spAutoFit/>
          </a:bodyPr>
          <a:lstStyle/>
          <a:p>
            <a:r>
              <a:rPr lang="en-GB" dirty="0"/>
              <a:t>Launching the James Caird 24</a:t>
            </a:r>
            <a:r>
              <a:rPr lang="en-GB" baseline="30000" dirty="0"/>
              <a:t>th</a:t>
            </a:r>
            <a:r>
              <a:rPr lang="en-GB" dirty="0"/>
              <a:t> April 1916</a:t>
            </a:r>
          </a:p>
          <a:p>
            <a:r>
              <a:rPr lang="en-GB" dirty="0"/>
              <a:t>Photograph Frank Hurley </a:t>
            </a:r>
          </a:p>
        </p:txBody>
      </p:sp>
      <p:pic>
        <p:nvPicPr>
          <p:cNvPr id="8" name="Picture 2" descr="hero">
            <a:extLst>
              <a:ext uri="{FF2B5EF4-FFF2-40B4-BE49-F238E27FC236}">
                <a16:creationId xmlns:a16="http://schemas.microsoft.com/office/drawing/2014/main" id="{3F635D9D-A3B7-EBF0-CB4C-3C861CA412A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 b="-1"/>
          <a:stretch/>
        </p:blipFill>
        <p:spPr bwMode="auto">
          <a:xfrm>
            <a:off x="6200769" y="1761415"/>
            <a:ext cx="5869311" cy="439695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7A278AC-F10C-39FF-5F73-EE968DD9CB09}"/>
              </a:ext>
            </a:extLst>
          </p:cNvPr>
          <p:cNvSpPr txBox="1"/>
          <p:nvPr/>
        </p:nvSpPr>
        <p:spPr>
          <a:xfrm>
            <a:off x="6607326" y="6270997"/>
            <a:ext cx="6116028" cy="369332"/>
          </a:xfrm>
          <a:prstGeom prst="rect">
            <a:avLst/>
          </a:prstGeom>
          <a:noFill/>
        </p:spPr>
        <p:txBody>
          <a:bodyPr wrap="square">
            <a:spAutoFit/>
          </a:bodyPr>
          <a:lstStyle/>
          <a:p>
            <a:r>
              <a:rPr lang="en-GB" dirty="0">
                <a:hlinkClick r:id="rId4"/>
              </a:rPr>
              <a:t>The James Caird today – James Caird Society</a:t>
            </a:r>
            <a:endParaRPr lang="en-GB" dirty="0"/>
          </a:p>
        </p:txBody>
      </p:sp>
    </p:spTree>
    <p:extLst>
      <p:ext uri="{BB962C8B-B14F-4D97-AF65-F5344CB8AC3E}">
        <p14:creationId xmlns:p14="http://schemas.microsoft.com/office/powerpoint/2010/main" val="3517670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0D1D7-9016-1D3B-62EB-1F33447EC89B}"/>
              </a:ext>
            </a:extLst>
          </p:cNvPr>
          <p:cNvSpPr>
            <a:spLocks noGrp="1"/>
          </p:cNvSpPr>
          <p:nvPr>
            <p:ph type="title"/>
          </p:nvPr>
        </p:nvSpPr>
        <p:spPr>
          <a:xfrm>
            <a:off x="1968500" y="206902"/>
            <a:ext cx="7232352" cy="953080"/>
          </a:xfrm>
          <a:solidFill>
            <a:srgbClr val="01415B"/>
          </a:solidFill>
        </p:spPr>
        <p:txBody>
          <a:bodyPr/>
          <a:lstStyle/>
          <a:p>
            <a:r>
              <a:rPr lang="en-GB" dirty="0">
                <a:solidFill>
                  <a:schemeClr val="bg1"/>
                </a:solidFill>
              </a:rPr>
              <a:t>Ice Loss Antarctica 2002-2020</a:t>
            </a:r>
          </a:p>
        </p:txBody>
      </p:sp>
      <p:sp>
        <p:nvSpPr>
          <p:cNvPr id="3" name="Slide Number Placeholder 2">
            <a:extLst>
              <a:ext uri="{FF2B5EF4-FFF2-40B4-BE49-F238E27FC236}">
                <a16:creationId xmlns:a16="http://schemas.microsoft.com/office/drawing/2014/main" id="{BAB599E9-02A0-929B-4F41-22EAEE2BCBB5}"/>
              </a:ext>
            </a:extLst>
          </p:cNvPr>
          <p:cNvSpPr>
            <a:spLocks noGrp="1"/>
          </p:cNvSpPr>
          <p:nvPr>
            <p:ph type="sldNum" sz="quarter" idx="12"/>
          </p:nvPr>
        </p:nvSpPr>
        <p:spPr/>
        <p:txBody>
          <a:bodyPr/>
          <a:lstStyle/>
          <a:p>
            <a:fld id="{1147EEAF-DD4E-4CF4-BBA0-EAA76F911A92}" type="slidenum">
              <a:rPr lang="en-GB" altLang="en-US" smtClean="0"/>
              <a:pPr/>
              <a:t>6</a:t>
            </a:fld>
            <a:endParaRPr lang="en-GB" altLang="en-US"/>
          </a:p>
        </p:txBody>
      </p:sp>
      <p:pic>
        <p:nvPicPr>
          <p:cNvPr id="4" name="Online Media 3" title="Antarctic Ice Mass Loss 2002-2020">
            <a:hlinkClick r:id="" action="ppaction://media"/>
            <a:extLst>
              <a:ext uri="{FF2B5EF4-FFF2-40B4-BE49-F238E27FC236}">
                <a16:creationId xmlns:a16="http://schemas.microsoft.com/office/drawing/2014/main" id="{9F7AA037-8692-E5DF-807C-114C060783FA}"/>
              </a:ext>
            </a:extLst>
          </p:cNvPr>
          <p:cNvPicPr>
            <a:picLocks noRot="1" noChangeAspect="1"/>
          </p:cNvPicPr>
          <p:nvPr>
            <a:videoFile r:link="rId1"/>
          </p:nvPr>
        </p:nvPicPr>
        <p:blipFill>
          <a:blip r:embed="rId3"/>
          <a:stretch>
            <a:fillRect/>
          </a:stretch>
        </p:blipFill>
        <p:spPr>
          <a:xfrm>
            <a:off x="1099604" y="1637312"/>
            <a:ext cx="7726560" cy="4365506"/>
          </a:xfrm>
          <a:prstGeom prst="rect">
            <a:avLst/>
          </a:prstGeom>
        </p:spPr>
      </p:pic>
      <p:sp>
        <p:nvSpPr>
          <p:cNvPr id="6" name="TextBox 5">
            <a:extLst>
              <a:ext uri="{FF2B5EF4-FFF2-40B4-BE49-F238E27FC236}">
                <a16:creationId xmlns:a16="http://schemas.microsoft.com/office/drawing/2014/main" id="{C21D754D-D900-4927-D712-EBB37AC0DC5E}"/>
              </a:ext>
            </a:extLst>
          </p:cNvPr>
          <p:cNvSpPr txBox="1"/>
          <p:nvPr/>
        </p:nvSpPr>
        <p:spPr>
          <a:xfrm>
            <a:off x="2681805" y="6248400"/>
            <a:ext cx="6095128" cy="369332"/>
          </a:xfrm>
          <a:prstGeom prst="rect">
            <a:avLst/>
          </a:prstGeom>
          <a:noFill/>
        </p:spPr>
        <p:txBody>
          <a:bodyPr wrap="square">
            <a:spAutoFit/>
          </a:bodyPr>
          <a:lstStyle/>
          <a:p>
            <a:r>
              <a:rPr lang="en-GB" dirty="0">
                <a:hlinkClick r:id="rId4"/>
              </a:rPr>
              <a:t>Antarctic Ice Mass Loss 2002-2020 - YouTube</a:t>
            </a:r>
            <a:endParaRPr lang="en-GB" dirty="0"/>
          </a:p>
        </p:txBody>
      </p:sp>
      <p:sp>
        <p:nvSpPr>
          <p:cNvPr id="8" name="TextBox 7">
            <a:extLst>
              <a:ext uri="{FF2B5EF4-FFF2-40B4-BE49-F238E27FC236}">
                <a16:creationId xmlns:a16="http://schemas.microsoft.com/office/drawing/2014/main" id="{02282A07-02DF-4442-A710-C9422C494EC5}"/>
              </a:ext>
            </a:extLst>
          </p:cNvPr>
          <p:cNvSpPr txBox="1"/>
          <p:nvPr/>
        </p:nvSpPr>
        <p:spPr>
          <a:xfrm>
            <a:off x="8924544" y="2299823"/>
            <a:ext cx="3030582" cy="2554545"/>
          </a:xfrm>
          <a:prstGeom prst="rect">
            <a:avLst/>
          </a:prstGeom>
          <a:noFill/>
        </p:spPr>
        <p:txBody>
          <a:bodyPr wrap="square">
            <a:spAutoFit/>
          </a:bodyPr>
          <a:lstStyle/>
          <a:p>
            <a:r>
              <a:rPr lang="en-GB" sz="2000" b="0" i="0" dirty="0">
                <a:solidFill>
                  <a:srgbClr val="0F0F0F"/>
                </a:solidFill>
                <a:effectLst/>
              </a:rPr>
              <a:t>Research based on satellite data indicates that between 2002 and 2020, Antarctica shed approximately 150 billion metric tons of ice per year, adding to global sea level rise.</a:t>
            </a:r>
            <a:endParaRPr lang="en-GB" sz="2000" dirty="0"/>
          </a:p>
        </p:txBody>
      </p:sp>
    </p:spTree>
    <p:extLst>
      <p:ext uri="{BB962C8B-B14F-4D97-AF65-F5344CB8AC3E}">
        <p14:creationId xmlns:p14="http://schemas.microsoft.com/office/powerpoint/2010/main" val="258699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930AD4-6122-6F4F-9586-71A8E97ACE5C}"/>
              </a:ext>
            </a:extLst>
          </p:cNvPr>
          <p:cNvSpPr>
            <a:spLocks noGrp="1"/>
          </p:cNvSpPr>
          <p:nvPr>
            <p:ph type="sldNum" sz="quarter" idx="12"/>
          </p:nvPr>
        </p:nvSpPr>
        <p:spPr/>
        <p:txBody>
          <a:bodyPr/>
          <a:lstStyle/>
          <a:p>
            <a:fld id="{1147EEAF-DD4E-4CF4-BBA0-EAA76F911A92}" type="slidenum">
              <a:rPr lang="en-GB" altLang="en-US" smtClean="0"/>
              <a:pPr/>
              <a:t>7</a:t>
            </a:fld>
            <a:endParaRPr lang="en-GB" altLang="en-US"/>
          </a:p>
        </p:txBody>
      </p:sp>
      <p:sp>
        <p:nvSpPr>
          <p:cNvPr id="2" name="Title 1">
            <a:extLst>
              <a:ext uri="{FF2B5EF4-FFF2-40B4-BE49-F238E27FC236}">
                <a16:creationId xmlns:a16="http://schemas.microsoft.com/office/drawing/2014/main" id="{E439916C-6252-1271-E49D-EF36CC376AEC}"/>
              </a:ext>
            </a:extLst>
          </p:cNvPr>
          <p:cNvSpPr>
            <a:spLocks noGrp="1"/>
          </p:cNvSpPr>
          <p:nvPr>
            <p:ph type="title"/>
          </p:nvPr>
        </p:nvSpPr>
        <p:spPr>
          <a:xfrm>
            <a:off x="2032000" y="114953"/>
            <a:ext cx="7181574" cy="1125443"/>
          </a:xfrm>
          <a:solidFill>
            <a:schemeClr val="accent1"/>
          </a:solidFill>
        </p:spPr>
        <p:txBody>
          <a:bodyPr/>
          <a:lstStyle/>
          <a:p>
            <a:pPr algn="ctr"/>
            <a:r>
              <a:rPr lang="en-GB" b="1" dirty="0">
                <a:solidFill>
                  <a:schemeClr val="bg1"/>
                </a:solidFill>
              </a:rPr>
              <a:t>Ocean Monitoring</a:t>
            </a:r>
          </a:p>
        </p:txBody>
      </p:sp>
      <p:sp>
        <p:nvSpPr>
          <p:cNvPr id="6" name="TextBox 5">
            <a:extLst>
              <a:ext uri="{FF2B5EF4-FFF2-40B4-BE49-F238E27FC236}">
                <a16:creationId xmlns:a16="http://schemas.microsoft.com/office/drawing/2014/main" id="{94A3329C-2748-5FDB-BCF9-38CBFD8EB191}"/>
              </a:ext>
            </a:extLst>
          </p:cNvPr>
          <p:cNvSpPr txBox="1"/>
          <p:nvPr/>
        </p:nvSpPr>
        <p:spPr>
          <a:xfrm>
            <a:off x="347036" y="5879068"/>
            <a:ext cx="6095128" cy="369332"/>
          </a:xfrm>
          <a:prstGeom prst="rect">
            <a:avLst/>
          </a:prstGeom>
          <a:noFill/>
        </p:spPr>
        <p:txBody>
          <a:bodyPr wrap="square">
            <a:spAutoFit/>
          </a:bodyPr>
          <a:lstStyle/>
          <a:p>
            <a:r>
              <a:rPr lang="en-GB" dirty="0">
                <a:hlinkClick r:id="rId2"/>
              </a:rPr>
              <a:t>Putting (Very) Smart Buoys to Work | Reach the World</a:t>
            </a:r>
            <a:endParaRPr lang="en-GB" dirty="0"/>
          </a:p>
        </p:txBody>
      </p:sp>
      <p:pic>
        <p:nvPicPr>
          <p:cNvPr id="7" name="Picture 6" descr="Graphical user interface, application&#10;&#10;Description automatically generated">
            <a:extLst>
              <a:ext uri="{FF2B5EF4-FFF2-40B4-BE49-F238E27FC236}">
                <a16:creationId xmlns:a16="http://schemas.microsoft.com/office/drawing/2014/main" id="{423488FB-BC29-8A0B-1D59-ED0DF58342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159617" y="1609728"/>
            <a:ext cx="6331577" cy="4139095"/>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BC26B591-DB7D-933D-C46A-2E0D0B8B2DC5}"/>
              </a:ext>
            </a:extLst>
          </p:cNvPr>
          <p:cNvSpPr txBox="1"/>
          <p:nvPr/>
        </p:nvSpPr>
        <p:spPr>
          <a:xfrm>
            <a:off x="6563660" y="2211867"/>
            <a:ext cx="5468723" cy="3046988"/>
          </a:xfrm>
          <a:prstGeom prst="rect">
            <a:avLst/>
          </a:prstGeom>
          <a:noFill/>
        </p:spPr>
        <p:txBody>
          <a:bodyPr wrap="square" rtlCol="0">
            <a:spAutoFit/>
          </a:bodyPr>
          <a:lstStyle/>
          <a:p>
            <a:r>
              <a:rPr lang="en-GB" sz="2400" dirty="0"/>
              <a:t>Argo floats are special mini robots that collect data (information) from oceans.</a:t>
            </a:r>
          </a:p>
          <a:p>
            <a:endParaRPr lang="en-GB" sz="2400" dirty="0"/>
          </a:p>
          <a:p>
            <a:r>
              <a:rPr lang="en-GB" sz="2400" dirty="0"/>
              <a:t>e.g.</a:t>
            </a:r>
          </a:p>
          <a:p>
            <a:pPr marL="342900" indent="-342900">
              <a:buFont typeface="Arial" panose="020B0604020202020204" pitchFamily="34" charset="0"/>
              <a:buChar char="•"/>
            </a:pPr>
            <a:r>
              <a:rPr lang="en-GB" sz="2400" dirty="0"/>
              <a:t>Ocean pressure</a:t>
            </a:r>
          </a:p>
          <a:p>
            <a:pPr marL="342900" indent="-342900">
              <a:buFont typeface="Arial" panose="020B0604020202020204" pitchFamily="34" charset="0"/>
              <a:buChar char="•"/>
            </a:pPr>
            <a:r>
              <a:rPr lang="en-GB" sz="2400" dirty="0"/>
              <a:t>Temperature</a:t>
            </a:r>
          </a:p>
          <a:p>
            <a:pPr marL="342900" indent="-342900">
              <a:buFont typeface="Arial" panose="020B0604020202020204" pitchFamily="34" charset="0"/>
              <a:buChar char="•"/>
            </a:pPr>
            <a:r>
              <a:rPr lang="en-GB" sz="2400" dirty="0"/>
              <a:t>Salinity (amount of salt in the water)</a:t>
            </a:r>
          </a:p>
          <a:p>
            <a:endParaRPr lang="en-GB" sz="2400" dirty="0"/>
          </a:p>
        </p:txBody>
      </p:sp>
    </p:spTree>
    <p:extLst>
      <p:ext uri="{BB962C8B-B14F-4D97-AF65-F5344CB8AC3E}">
        <p14:creationId xmlns:p14="http://schemas.microsoft.com/office/powerpoint/2010/main" val="3935307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B937B4-36FF-BFC2-8775-FE7C31F59FBE}"/>
              </a:ext>
            </a:extLst>
          </p:cNvPr>
          <p:cNvSpPr>
            <a:spLocks noGrp="1"/>
          </p:cNvSpPr>
          <p:nvPr>
            <p:ph type="sldNum" sz="quarter" idx="12"/>
          </p:nvPr>
        </p:nvSpPr>
        <p:spPr/>
        <p:txBody>
          <a:bodyPr/>
          <a:lstStyle/>
          <a:p>
            <a:fld id="{C3D577BE-B60F-4443-89BA-AC6850FF3B72}" type="slidenum">
              <a:rPr lang="en-GB" altLang="en-US" smtClean="0"/>
              <a:pPr/>
              <a:t>8</a:t>
            </a:fld>
            <a:endParaRPr lang="en-GB" altLang="en-US"/>
          </a:p>
        </p:txBody>
      </p:sp>
      <p:pic>
        <p:nvPicPr>
          <p:cNvPr id="4" name="Picture 3">
            <a:extLst>
              <a:ext uri="{FF2B5EF4-FFF2-40B4-BE49-F238E27FC236}">
                <a16:creationId xmlns:a16="http://schemas.microsoft.com/office/drawing/2014/main" id="{F4660726-2387-3238-89F4-3E6A195F7A1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0358" y="1485682"/>
            <a:ext cx="9129028" cy="5219918"/>
          </a:xfrm>
          <a:prstGeom prst="rect">
            <a:avLst/>
          </a:prstGeom>
        </p:spPr>
      </p:pic>
      <p:sp>
        <p:nvSpPr>
          <p:cNvPr id="5" name="Title 1">
            <a:extLst>
              <a:ext uri="{FF2B5EF4-FFF2-40B4-BE49-F238E27FC236}">
                <a16:creationId xmlns:a16="http://schemas.microsoft.com/office/drawing/2014/main" id="{C521FE56-F945-9616-008A-27C179483E6F}"/>
              </a:ext>
            </a:extLst>
          </p:cNvPr>
          <p:cNvSpPr txBox="1">
            <a:spLocks/>
          </p:cNvSpPr>
          <p:nvPr/>
        </p:nvSpPr>
        <p:spPr>
          <a:xfrm>
            <a:off x="2032000" y="212195"/>
            <a:ext cx="7181574" cy="1125443"/>
          </a:xfrm>
          <a:prstGeom prst="rect">
            <a:avLst/>
          </a:prstGeom>
          <a:solidFill>
            <a:srgbClr val="B70005"/>
          </a:solidFill>
        </p:spPr>
        <p:txBody>
          <a:bodyPr/>
          <a:lst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6300">
                <a:solidFill>
                  <a:schemeClr val="tx2"/>
                </a:solidFill>
                <a:latin typeface="Helvetica" pitchFamily="34" charset="0"/>
              </a:defRPr>
            </a:lvl2pPr>
            <a:lvl3pPr algn="l" rtl="0" eaLnBrk="1" fontAlgn="base" hangingPunct="1">
              <a:spcBef>
                <a:spcPct val="0"/>
              </a:spcBef>
              <a:spcAft>
                <a:spcPct val="0"/>
              </a:spcAft>
              <a:defRPr sz="6300">
                <a:solidFill>
                  <a:schemeClr val="tx2"/>
                </a:solidFill>
                <a:latin typeface="Helvetica" pitchFamily="34" charset="0"/>
              </a:defRPr>
            </a:lvl3pPr>
            <a:lvl4pPr algn="l" rtl="0" eaLnBrk="1" fontAlgn="base" hangingPunct="1">
              <a:spcBef>
                <a:spcPct val="0"/>
              </a:spcBef>
              <a:spcAft>
                <a:spcPct val="0"/>
              </a:spcAft>
              <a:defRPr sz="6300">
                <a:solidFill>
                  <a:schemeClr val="tx2"/>
                </a:solidFill>
                <a:latin typeface="Helvetica" pitchFamily="34" charset="0"/>
              </a:defRPr>
            </a:lvl4pPr>
            <a:lvl5pPr algn="l" rtl="0" eaLnBrk="1" fontAlgn="base" hangingPunct="1">
              <a:spcBef>
                <a:spcPct val="0"/>
              </a:spcBef>
              <a:spcAft>
                <a:spcPct val="0"/>
              </a:spcAft>
              <a:defRPr sz="6300">
                <a:solidFill>
                  <a:schemeClr val="tx2"/>
                </a:solidFill>
                <a:latin typeface="Helvetica" pitchFamily="34" charset="0"/>
              </a:defRPr>
            </a:lvl5pPr>
            <a:lvl6pPr marL="457200" algn="l" rtl="0" eaLnBrk="1" fontAlgn="base" hangingPunct="1">
              <a:spcBef>
                <a:spcPct val="0"/>
              </a:spcBef>
              <a:spcAft>
                <a:spcPct val="0"/>
              </a:spcAft>
              <a:defRPr sz="6300">
                <a:solidFill>
                  <a:schemeClr val="tx2"/>
                </a:solidFill>
                <a:latin typeface="Helvetica" pitchFamily="34" charset="0"/>
              </a:defRPr>
            </a:lvl6pPr>
            <a:lvl7pPr marL="914400" algn="l" rtl="0" eaLnBrk="1" fontAlgn="base" hangingPunct="1">
              <a:spcBef>
                <a:spcPct val="0"/>
              </a:spcBef>
              <a:spcAft>
                <a:spcPct val="0"/>
              </a:spcAft>
              <a:defRPr sz="6300">
                <a:solidFill>
                  <a:schemeClr val="tx2"/>
                </a:solidFill>
                <a:latin typeface="Helvetica" pitchFamily="34" charset="0"/>
              </a:defRPr>
            </a:lvl7pPr>
            <a:lvl8pPr marL="1371600" algn="l" rtl="0" eaLnBrk="1" fontAlgn="base" hangingPunct="1">
              <a:spcBef>
                <a:spcPct val="0"/>
              </a:spcBef>
              <a:spcAft>
                <a:spcPct val="0"/>
              </a:spcAft>
              <a:defRPr sz="6300">
                <a:solidFill>
                  <a:schemeClr val="tx2"/>
                </a:solidFill>
                <a:latin typeface="Helvetica" pitchFamily="34" charset="0"/>
              </a:defRPr>
            </a:lvl8pPr>
            <a:lvl9pPr marL="1828800" algn="l" rtl="0" eaLnBrk="1" fontAlgn="base" hangingPunct="1">
              <a:spcBef>
                <a:spcPct val="0"/>
              </a:spcBef>
              <a:spcAft>
                <a:spcPct val="0"/>
              </a:spcAft>
              <a:defRPr sz="6300">
                <a:solidFill>
                  <a:schemeClr val="tx2"/>
                </a:solidFill>
                <a:latin typeface="Helvetica" pitchFamily="34" charset="0"/>
              </a:defRPr>
            </a:lvl9pPr>
          </a:lstStyle>
          <a:p>
            <a:pPr algn="ctr"/>
            <a:r>
              <a:rPr lang="en-GB" b="1" kern="0" dirty="0">
                <a:solidFill>
                  <a:schemeClr val="bg1"/>
                </a:solidFill>
              </a:rPr>
              <a:t>What do Argo Floats do?</a:t>
            </a:r>
          </a:p>
        </p:txBody>
      </p:sp>
      <p:sp>
        <p:nvSpPr>
          <p:cNvPr id="6" name="TextBox 5">
            <a:extLst>
              <a:ext uri="{FF2B5EF4-FFF2-40B4-BE49-F238E27FC236}">
                <a16:creationId xmlns:a16="http://schemas.microsoft.com/office/drawing/2014/main" id="{C2CF092B-DDE2-9387-BFC9-E113F91B0118}"/>
              </a:ext>
            </a:extLst>
          </p:cNvPr>
          <p:cNvSpPr txBox="1"/>
          <p:nvPr/>
        </p:nvSpPr>
        <p:spPr>
          <a:xfrm>
            <a:off x="9458213" y="2688338"/>
            <a:ext cx="2591671" cy="1569660"/>
          </a:xfrm>
          <a:prstGeom prst="rect">
            <a:avLst/>
          </a:prstGeom>
          <a:noFill/>
        </p:spPr>
        <p:txBody>
          <a:bodyPr wrap="square" rtlCol="0">
            <a:spAutoFit/>
          </a:bodyPr>
          <a:lstStyle/>
          <a:p>
            <a:r>
              <a:rPr lang="en-GB" sz="2400" dirty="0"/>
              <a:t>Explain the diagram and what happens to the Argo float</a:t>
            </a:r>
          </a:p>
        </p:txBody>
      </p:sp>
      <p:sp>
        <p:nvSpPr>
          <p:cNvPr id="8" name="TextBox 7">
            <a:extLst>
              <a:ext uri="{FF2B5EF4-FFF2-40B4-BE49-F238E27FC236}">
                <a16:creationId xmlns:a16="http://schemas.microsoft.com/office/drawing/2014/main" id="{97303A9D-CC91-30C0-0E13-0446913D1E16}"/>
              </a:ext>
            </a:extLst>
          </p:cNvPr>
          <p:cNvSpPr txBox="1"/>
          <p:nvPr/>
        </p:nvSpPr>
        <p:spPr>
          <a:xfrm>
            <a:off x="2206317" y="6145594"/>
            <a:ext cx="6095128" cy="369332"/>
          </a:xfrm>
          <a:prstGeom prst="rect">
            <a:avLst/>
          </a:prstGeom>
          <a:noFill/>
        </p:spPr>
        <p:txBody>
          <a:bodyPr wrap="square">
            <a:spAutoFit/>
          </a:bodyPr>
          <a:lstStyle/>
          <a:p>
            <a:r>
              <a:rPr lang="en-GB" dirty="0">
                <a:hlinkClick r:id="rId3"/>
              </a:rPr>
              <a:t>How do floats work | Argo (ucsd.edu)</a:t>
            </a:r>
            <a:endParaRPr lang="en-GB" dirty="0"/>
          </a:p>
        </p:txBody>
      </p:sp>
    </p:spTree>
    <p:extLst>
      <p:ext uri="{BB962C8B-B14F-4D97-AF65-F5344CB8AC3E}">
        <p14:creationId xmlns:p14="http://schemas.microsoft.com/office/powerpoint/2010/main" val="77531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0EAF80-8EA5-B38B-4BA7-6BE8F01399EC}"/>
              </a:ext>
            </a:extLst>
          </p:cNvPr>
          <p:cNvSpPr>
            <a:spLocks noGrp="1"/>
          </p:cNvSpPr>
          <p:nvPr>
            <p:ph type="sldNum" sz="quarter" idx="12"/>
          </p:nvPr>
        </p:nvSpPr>
        <p:spPr/>
        <p:txBody>
          <a:bodyPr/>
          <a:lstStyle/>
          <a:p>
            <a:fld id="{C3D577BE-B60F-4443-89BA-AC6850FF3B72}" type="slidenum">
              <a:rPr lang="en-GB" altLang="en-US" smtClean="0"/>
              <a:pPr/>
              <a:t>9</a:t>
            </a:fld>
            <a:endParaRPr lang="en-GB" altLang="en-US"/>
          </a:p>
        </p:txBody>
      </p:sp>
      <p:pic>
        <p:nvPicPr>
          <p:cNvPr id="4" name="Picture 3">
            <a:extLst>
              <a:ext uri="{FF2B5EF4-FFF2-40B4-BE49-F238E27FC236}">
                <a16:creationId xmlns:a16="http://schemas.microsoft.com/office/drawing/2014/main" id="{2B8D3F8E-434D-F213-0D27-B0B10C62CD8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33830" y="1313688"/>
            <a:ext cx="7869646" cy="4634703"/>
          </a:xfrm>
          <a:prstGeom prst="rect">
            <a:avLst/>
          </a:prstGeom>
        </p:spPr>
      </p:pic>
      <p:sp>
        <p:nvSpPr>
          <p:cNvPr id="6" name="TextBox 5">
            <a:extLst>
              <a:ext uri="{FF2B5EF4-FFF2-40B4-BE49-F238E27FC236}">
                <a16:creationId xmlns:a16="http://schemas.microsoft.com/office/drawing/2014/main" id="{74314A45-C084-2FD1-D549-64081633D3EE}"/>
              </a:ext>
            </a:extLst>
          </p:cNvPr>
          <p:cNvSpPr txBox="1"/>
          <p:nvPr/>
        </p:nvSpPr>
        <p:spPr>
          <a:xfrm>
            <a:off x="2483250" y="6071616"/>
            <a:ext cx="5333564" cy="369332"/>
          </a:xfrm>
          <a:prstGeom prst="rect">
            <a:avLst/>
          </a:prstGeom>
          <a:noFill/>
        </p:spPr>
        <p:txBody>
          <a:bodyPr wrap="square">
            <a:spAutoFit/>
          </a:bodyPr>
          <a:lstStyle/>
          <a:p>
            <a:r>
              <a:rPr lang="fr-FR" dirty="0">
                <a:hlinkClick r:id="rId3"/>
              </a:rPr>
              <a:t>Science_Report_Endurance22_final_version.pdf</a:t>
            </a:r>
            <a:endParaRPr lang="en-GB" dirty="0"/>
          </a:p>
        </p:txBody>
      </p:sp>
      <p:sp>
        <p:nvSpPr>
          <p:cNvPr id="7" name="Title 1">
            <a:extLst>
              <a:ext uri="{FF2B5EF4-FFF2-40B4-BE49-F238E27FC236}">
                <a16:creationId xmlns:a16="http://schemas.microsoft.com/office/drawing/2014/main" id="{210B37D4-EC15-1622-65D6-4BAAB078CC41}"/>
              </a:ext>
            </a:extLst>
          </p:cNvPr>
          <p:cNvSpPr txBox="1">
            <a:spLocks/>
          </p:cNvSpPr>
          <p:nvPr/>
        </p:nvSpPr>
        <p:spPr>
          <a:xfrm>
            <a:off x="2032000" y="114955"/>
            <a:ext cx="7181574" cy="898724"/>
          </a:xfrm>
          <a:prstGeom prst="rect">
            <a:avLst/>
          </a:prstGeom>
          <a:solidFill>
            <a:schemeClr val="accent1"/>
          </a:solidFill>
        </p:spPr>
        <p:txBody>
          <a:bodyPr/>
          <a:lst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6300">
                <a:solidFill>
                  <a:schemeClr val="tx2"/>
                </a:solidFill>
                <a:latin typeface="Helvetica" pitchFamily="34" charset="0"/>
              </a:defRPr>
            </a:lvl2pPr>
            <a:lvl3pPr algn="l" rtl="0" eaLnBrk="1" fontAlgn="base" hangingPunct="1">
              <a:spcBef>
                <a:spcPct val="0"/>
              </a:spcBef>
              <a:spcAft>
                <a:spcPct val="0"/>
              </a:spcAft>
              <a:defRPr sz="6300">
                <a:solidFill>
                  <a:schemeClr val="tx2"/>
                </a:solidFill>
                <a:latin typeface="Helvetica" pitchFamily="34" charset="0"/>
              </a:defRPr>
            </a:lvl3pPr>
            <a:lvl4pPr algn="l" rtl="0" eaLnBrk="1" fontAlgn="base" hangingPunct="1">
              <a:spcBef>
                <a:spcPct val="0"/>
              </a:spcBef>
              <a:spcAft>
                <a:spcPct val="0"/>
              </a:spcAft>
              <a:defRPr sz="6300">
                <a:solidFill>
                  <a:schemeClr val="tx2"/>
                </a:solidFill>
                <a:latin typeface="Helvetica" pitchFamily="34" charset="0"/>
              </a:defRPr>
            </a:lvl4pPr>
            <a:lvl5pPr algn="l" rtl="0" eaLnBrk="1" fontAlgn="base" hangingPunct="1">
              <a:spcBef>
                <a:spcPct val="0"/>
              </a:spcBef>
              <a:spcAft>
                <a:spcPct val="0"/>
              </a:spcAft>
              <a:defRPr sz="6300">
                <a:solidFill>
                  <a:schemeClr val="tx2"/>
                </a:solidFill>
                <a:latin typeface="Helvetica" pitchFamily="34" charset="0"/>
              </a:defRPr>
            </a:lvl5pPr>
            <a:lvl6pPr marL="457200" algn="l" rtl="0" eaLnBrk="1" fontAlgn="base" hangingPunct="1">
              <a:spcBef>
                <a:spcPct val="0"/>
              </a:spcBef>
              <a:spcAft>
                <a:spcPct val="0"/>
              </a:spcAft>
              <a:defRPr sz="6300">
                <a:solidFill>
                  <a:schemeClr val="tx2"/>
                </a:solidFill>
                <a:latin typeface="Helvetica" pitchFamily="34" charset="0"/>
              </a:defRPr>
            </a:lvl6pPr>
            <a:lvl7pPr marL="914400" algn="l" rtl="0" eaLnBrk="1" fontAlgn="base" hangingPunct="1">
              <a:spcBef>
                <a:spcPct val="0"/>
              </a:spcBef>
              <a:spcAft>
                <a:spcPct val="0"/>
              </a:spcAft>
              <a:defRPr sz="6300">
                <a:solidFill>
                  <a:schemeClr val="tx2"/>
                </a:solidFill>
                <a:latin typeface="Helvetica" pitchFamily="34" charset="0"/>
              </a:defRPr>
            </a:lvl7pPr>
            <a:lvl8pPr marL="1371600" algn="l" rtl="0" eaLnBrk="1" fontAlgn="base" hangingPunct="1">
              <a:spcBef>
                <a:spcPct val="0"/>
              </a:spcBef>
              <a:spcAft>
                <a:spcPct val="0"/>
              </a:spcAft>
              <a:defRPr sz="6300">
                <a:solidFill>
                  <a:schemeClr val="tx2"/>
                </a:solidFill>
                <a:latin typeface="Helvetica" pitchFamily="34" charset="0"/>
              </a:defRPr>
            </a:lvl8pPr>
            <a:lvl9pPr marL="1828800" algn="l" rtl="0" eaLnBrk="1" fontAlgn="base" hangingPunct="1">
              <a:spcBef>
                <a:spcPct val="0"/>
              </a:spcBef>
              <a:spcAft>
                <a:spcPct val="0"/>
              </a:spcAft>
              <a:defRPr sz="6300">
                <a:solidFill>
                  <a:schemeClr val="tx2"/>
                </a:solidFill>
                <a:latin typeface="Helvetica" pitchFamily="34" charset="0"/>
              </a:defRPr>
            </a:lvl9pPr>
          </a:lstStyle>
          <a:p>
            <a:pPr algn="ctr"/>
            <a:r>
              <a:rPr lang="en-GB" b="1" kern="0" dirty="0">
                <a:solidFill>
                  <a:schemeClr val="bg1"/>
                </a:solidFill>
              </a:rPr>
              <a:t>Adopt a Buoy</a:t>
            </a:r>
          </a:p>
        </p:txBody>
      </p:sp>
      <p:sp>
        <p:nvSpPr>
          <p:cNvPr id="9" name="TextBox 8">
            <a:extLst>
              <a:ext uri="{FF2B5EF4-FFF2-40B4-BE49-F238E27FC236}">
                <a16:creationId xmlns:a16="http://schemas.microsoft.com/office/drawing/2014/main" id="{8AD9BECB-59AB-9BB0-2D9C-6D448551BB33}"/>
              </a:ext>
            </a:extLst>
          </p:cNvPr>
          <p:cNvSpPr txBox="1"/>
          <p:nvPr/>
        </p:nvSpPr>
        <p:spPr>
          <a:xfrm>
            <a:off x="8203476" y="1973220"/>
            <a:ext cx="3788227" cy="2246769"/>
          </a:xfrm>
          <a:prstGeom prst="rect">
            <a:avLst/>
          </a:prstGeom>
          <a:noFill/>
        </p:spPr>
        <p:txBody>
          <a:bodyPr wrap="square">
            <a:spAutoFit/>
          </a:bodyPr>
          <a:lstStyle/>
          <a:p>
            <a:r>
              <a:rPr lang="en-GB" sz="2000" dirty="0">
                <a:solidFill>
                  <a:srgbClr val="000000"/>
                </a:solidFill>
                <a:effectLst/>
                <a:ea typeface="Times New Roman" panose="02020603050405020304" pitchFamily="18" charset="0"/>
              </a:rPr>
              <a:t>11 schools in North America were matched with 11 schools in South Africa and Namibia to name and “adopt” an Argo smart buoy and collaborate on classroom projects using the data collected</a:t>
            </a:r>
            <a:endParaRPr lang="en-GB" sz="2000" dirty="0"/>
          </a:p>
        </p:txBody>
      </p:sp>
    </p:spTree>
    <p:extLst>
      <p:ext uri="{BB962C8B-B14F-4D97-AF65-F5344CB8AC3E}">
        <p14:creationId xmlns:p14="http://schemas.microsoft.com/office/powerpoint/2010/main" val="3830778272"/>
      </p:ext>
    </p:extLst>
  </p:cSld>
  <p:clrMapOvr>
    <a:masterClrMapping/>
  </p:clrMapOvr>
</p:sld>
</file>

<file path=ppt/theme/theme1.xml><?xml version="1.0" encoding="utf-8"?>
<a:theme xmlns:a="http://schemas.openxmlformats.org/drawingml/2006/main" name="RGS-IBG master slide">
  <a:themeElements>
    <a:clrScheme name="RGS-IBG master slide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fontScheme name="RGS-IBG master slid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GS-IBG master slide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RGS-IBG master slide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RGS-IBG master slide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RGS-IBG master slide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GS-IBG master slide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GS-IBG master slide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RGS-IBG master slide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RGS-IBG master slide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RGS-IBG master slide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RGS-IBG master slide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512</Words>
  <Application>Microsoft Office PowerPoint</Application>
  <PresentationFormat>Widescreen</PresentationFormat>
  <Paragraphs>61</Paragraphs>
  <Slides>11</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Helvetica</vt:lpstr>
      <vt:lpstr>Times New Roman</vt:lpstr>
      <vt:lpstr>Wingdings</vt:lpstr>
      <vt:lpstr>RGS-IBG master slide</vt:lpstr>
      <vt:lpstr>6 Then and Now</vt:lpstr>
      <vt:lpstr>PowerPoint Presentation</vt:lpstr>
      <vt:lpstr>Crossing South Georgia</vt:lpstr>
      <vt:lpstr>PowerPoint Presentation</vt:lpstr>
      <vt:lpstr>PowerPoint Presentation</vt:lpstr>
      <vt:lpstr>Ice Loss Antarctica 2002-2020</vt:lpstr>
      <vt:lpstr>Ocean Monitoring</vt:lpstr>
      <vt:lpstr>PowerPoint Presentation</vt:lpstr>
      <vt:lpstr>PowerPoint Presentation</vt:lpstr>
      <vt:lpstr>What data could you collect in your school?</vt:lpstr>
      <vt:lpstr>Finding Endurance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Then and Now: setting out for an Antarctic Adventure</dc:title>
  <dc:creator>Paula Owens</dc:creator>
  <cp:lastModifiedBy>Paula Owens</cp:lastModifiedBy>
  <cp:revision>10</cp:revision>
  <dcterms:created xsi:type="dcterms:W3CDTF">2022-02-08T14:06:58Z</dcterms:created>
  <dcterms:modified xsi:type="dcterms:W3CDTF">2023-01-12T12:48:24Z</dcterms:modified>
</cp:coreProperties>
</file>