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5"/>
  </p:notesMasterIdLst>
  <p:sldIdLst>
    <p:sldId id="299" r:id="rId2"/>
    <p:sldId id="300" r:id="rId3"/>
    <p:sldId id="301"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4C00"/>
    <a:srgbClr val="B70005"/>
    <a:srgbClr val="01415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E47616-E987-46EC-8A2E-BB2B4C331D4E}" v="9" dt="2022-11-16T14:50:06.71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0825" autoAdjust="0"/>
    <p:restoredTop sz="94660"/>
  </p:normalViewPr>
  <p:slideViewPr>
    <p:cSldViewPr snapToGrid="0">
      <p:cViewPr>
        <p:scale>
          <a:sx n="64" d="100"/>
          <a:sy n="64" d="100"/>
        </p:scale>
        <p:origin x="148" y="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notesMaster" Target="notesMasters/notesMaster1.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a Owens" userId="b67acbd404e246bb" providerId="LiveId" clId="{E8E47616-E987-46EC-8A2E-BB2B4C331D4E}"/>
    <pc:docChg chg="custSel modSld">
      <pc:chgData name="Paula Owens" userId="b67acbd404e246bb" providerId="LiveId" clId="{E8E47616-E987-46EC-8A2E-BB2B4C331D4E}" dt="2022-11-16T15:03:52.400" v="3080" actId="6549"/>
      <pc:docMkLst>
        <pc:docMk/>
      </pc:docMkLst>
      <pc:sldChg chg="modSp mod">
        <pc:chgData name="Paula Owens" userId="b67acbd404e246bb" providerId="LiveId" clId="{E8E47616-E987-46EC-8A2E-BB2B4C331D4E}" dt="2022-10-30T17:19:00.298" v="1" actId="20577"/>
        <pc:sldMkLst>
          <pc:docMk/>
          <pc:sldMk cId="0" sldId="299"/>
        </pc:sldMkLst>
        <pc:spChg chg="mod">
          <ac:chgData name="Paula Owens" userId="b67acbd404e246bb" providerId="LiveId" clId="{E8E47616-E987-46EC-8A2E-BB2B4C331D4E}" dt="2022-10-30T17:19:00.298" v="1" actId="20577"/>
          <ac:spMkLst>
            <pc:docMk/>
            <pc:sldMk cId="0" sldId="299"/>
            <ac:spMk id="69634" creationId="{00000000-0000-0000-0000-000000000000}"/>
          </ac:spMkLst>
        </pc:spChg>
      </pc:sldChg>
      <pc:sldChg chg="addSp delSp modSp mod">
        <pc:chgData name="Paula Owens" userId="b67acbd404e246bb" providerId="LiveId" clId="{E8E47616-E987-46EC-8A2E-BB2B4C331D4E}" dt="2022-11-16T14:50:58.119" v="1522" actId="1076"/>
        <pc:sldMkLst>
          <pc:docMk/>
          <pc:sldMk cId="1323734171" sldId="300"/>
        </pc:sldMkLst>
        <pc:spChg chg="mod">
          <ac:chgData name="Paula Owens" userId="b67acbd404e246bb" providerId="LiveId" clId="{E8E47616-E987-46EC-8A2E-BB2B4C331D4E}" dt="2022-11-16T13:53:24.632" v="17" actId="20577"/>
          <ac:spMkLst>
            <pc:docMk/>
            <pc:sldMk cId="1323734171" sldId="300"/>
            <ac:spMk id="2" creationId="{3933FB46-6815-DED2-91A5-BD289BC54E59}"/>
          </ac:spMkLst>
        </pc:spChg>
        <pc:spChg chg="add del mod">
          <ac:chgData name="Paula Owens" userId="b67acbd404e246bb" providerId="LiveId" clId="{E8E47616-E987-46EC-8A2E-BB2B4C331D4E}" dt="2022-11-16T14:02:28.502" v="1311" actId="21"/>
          <ac:spMkLst>
            <pc:docMk/>
            <pc:sldMk cId="1323734171" sldId="300"/>
            <ac:spMk id="4" creationId="{DFEAAB38-DE8F-6FCC-D151-6E57B12137C6}"/>
          </ac:spMkLst>
        </pc:spChg>
        <pc:spChg chg="del">
          <ac:chgData name="Paula Owens" userId="b67acbd404e246bb" providerId="LiveId" clId="{E8E47616-E987-46EC-8A2E-BB2B4C331D4E}" dt="2022-10-30T17:19:09.842" v="3" actId="478"/>
          <ac:spMkLst>
            <pc:docMk/>
            <pc:sldMk cId="1323734171" sldId="300"/>
            <ac:spMk id="5" creationId="{5C306A6D-88B1-29DA-8E59-ED20E78087AC}"/>
          </ac:spMkLst>
        </pc:spChg>
        <pc:spChg chg="add mod">
          <ac:chgData name="Paula Owens" userId="b67acbd404e246bb" providerId="LiveId" clId="{E8E47616-E987-46EC-8A2E-BB2B4C331D4E}" dt="2022-11-16T14:50:53.811" v="1521" actId="1076"/>
          <ac:spMkLst>
            <pc:docMk/>
            <pc:sldMk cId="1323734171" sldId="300"/>
            <ac:spMk id="6" creationId="{8DE8762F-8CFD-288D-4807-D730B203C10F}"/>
          </ac:spMkLst>
        </pc:spChg>
        <pc:spChg chg="add mod">
          <ac:chgData name="Paula Owens" userId="b67acbd404e246bb" providerId="LiveId" clId="{E8E47616-E987-46EC-8A2E-BB2B4C331D4E}" dt="2022-11-16T14:50:58.119" v="1522" actId="1076"/>
          <ac:spMkLst>
            <pc:docMk/>
            <pc:sldMk cId="1323734171" sldId="300"/>
            <ac:spMk id="8" creationId="{8E3C0BD5-5D29-D23C-CE29-471B38DDE201}"/>
          </ac:spMkLst>
        </pc:spChg>
        <pc:spChg chg="add mod">
          <ac:chgData name="Paula Owens" userId="b67acbd404e246bb" providerId="LiveId" clId="{E8E47616-E987-46EC-8A2E-BB2B4C331D4E}" dt="2022-11-16T14:50:35.128" v="1514" actId="1076"/>
          <ac:spMkLst>
            <pc:docMk/>
            <pc:sldMk cId="1323734171" sldId="300"/>
            <ac:spMk id="10" creationId="{C46C22C7-EA31-F08D-6BDB-1E790D47085D}"/>
          </ac:spMkLst>
        </pc:spChg>
        <pc:picChg chg="del">
          <ac:chgData name="Paula Owens" userId="b67acbd404e246bb" providerId="LiveId" clId="{E8E47616-E987-46EC-8A2E-BB2B4C331D4E}" dt="2022-10-30T17:19:05.639" v="2" actId="478"/>
          <ac:picMkLst>
            <pc:docMk/>
            <pc:sldMk cId="1323734171" sldId="300"/>
            <ac:picMk id="4" creationId="{4BA7306A-28DE-6653-2CDD-E764D0FE4607}"/>
          </ac:picMkLst>
        </pc:picChg>
        <pc:picChg chg="add mod">
          <ac:chgData name="Paula Owens" userId="b67acbd404e246bb" providerId="LiveId" clId="{E8E47616-E987-46EC-8A2E-BB2B4C331D4E}" dt="2022-11-16T14:49:47.550" v="1457" actId="1076"/>
          <ac:picMkLst>
            <pc:docMk/>
            <pc:sldMk cId="1323734171" sldId="300"/>
            <ac:picMk id="5" creationId="{F44B67F1-81BA-20C5-9907-5C8BBEEF451E}"/>
          </ac:picMkLst>
        </pc:picChg>
        <pc:picChg chg="add mod">
          <ac:chgData name="Paula Owens" userId="b67acbd404e246bb" providerId="LiveId" clId="{E8E47616-E987-46EC-8A2E-BB2B4C331D4E}" dt="2022-11-16T14:49:50.506" v="1458" actId="1076"/>
          <ac:picMkLst>
            <pc:docMk/>
            <pc:sldMk cId="1323734171" sldId="300"/>
            <ac:picMk id="7" creationId="{9E7767FB-2AF1-7264-FF6C-E7BE5E33BA9B}"/>
          </ac:picMkLst>
        </pc:picChg>
        <pc:picChg chg="add mod">
          <ac:chgData name="Paula Owens" userId="b67acbd404e246bb" providerId="LiveId" clId="{E8E47616-E987-46EC-8A2E-BB2B4C331D4E}" dt="2022-11-16T14:49:53.873" v="1459" actId="1076"/>
          <ac:picMkLst>
            <pc:docMk/>
            <pc:sldMk cId="1323734171" sldId="300"/>
            <ac:picMk id="9" creationId="{7B68B4BE-1989-3742-34EE-FC1658EFFE99}"/>
          </ac:picMkLst>
        </pc:picChg>
      </pc:sldChg>
      <pc:sldChg chg="addSp delSp modSp mod">
        <pc:chgData name="Paula Owens" userId="b67acbd404e246bb" providerId="LiveId" clId="{E8E47616-E987-46EC-8A2E-BB2B4C331D4E}" dt="2022-11-16T15:03:52.400" v="3080" actId="6549"/>
        <pc:sldMkLst>
          <pc:docMk/>
          <pc:sldMk cId="1005301589" sldId="301"/>
        </pc:sldMkLst>
        <pc:spChg chg="add mod">
          <ac:chgData name="Paula Owens" userId="b67acbd404e246bb" providerId="LiveId" clId="{E8E47616-E987-46EC-8A2E-BB2B4C331D4E}" dt="2022-11-16T15:03:52.400" v="3080" actId="6549"/>
          <ac:spMkLst>
            <pc:docMk/>
            <pc:sldMk cId="1005301589" sldId="301"/>
            <ac:spMk id="3" creationId="{89720230-304F-5E5F-2E48-612F23876D10}"/>
          </ac:spMkLst>
        </pc:spChg>
        <pc:spChg chg="del mod">
          <ac:chgData name="Paula Owens" userId="b67acbd404e246bb" providerId="LiveId" clId="{E8E47616-E987-46EC-8A2E-BB2B4C331D4E}" dt="2022-10-30T17:19:49.988" v="9"/>
          <ac:spMkLst>
            <pc:docMk/>
            <pc:sldMk cId="1005301589" sldId="301"/>
            <ac:spMk id="3" creationId="{B8704473-639C-937C-C949-09D05E36531B}"/>
          </ac:spMkLst>
        </pc:spChg>
        <pc:spChg chg="mod">
          <ac:chgData name="Paula Owens" userId="b67acbd404e246bb" providerId="LiveId" clId="{E8E47616-E987-46EC-8A2E-BB2B4C331D4E}" dt="2022-11-16T15:01:02.228" v="2840" actId="1076"/>
          <ac:spMkLst>
            <pc:docMk/>
            <pc:sldMk cId="1005301589" sldId="301"/>
            <ac:spMk id="4" creationId="{1C4B029B-E2F0-5620-E57C-F50903CEBAD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3A6998-7026-465D-A817-609A61EB462E}" type="datetimeFigureOut">
              <a:rPr lang="en-GB" smtClean="0"/>
              <a:t>16/11/2022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C81347-70F8-45B6-B4CE-9219857FA790}" type="slidenum">
              <a:rPr lang="en-GB" smtClean="0"/>
              <a:t>‹#›</a:t>
            </a:fld>
            <a:endParaRPr lang="en-GB"/>
          </a:p>
        </p:txBody>
      </p:sp>
    </p:spTree>
    <p:extLst>
      <p:ext uri="{BB962C8B-B14F-4D97-AF65-F5344CB8AC3E}">
        <p14:creationId xmlns:p14="http://schemas.microsoft.com/office/powerpoint/2010/main" val="1321296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67541" y="188641"/>
            <a:ext cx="7389779" cy="1542033"/>
          </a:xfrm>
        </p:spPr>
        <p:txBody>
          <a:bodyPr anchor="t"/>
          <a:lstStyle>
            <a:lvl1pPr>
              <a:defRPr sz="4000"/>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dirty="0"/>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3566D574-CA4E-41EC-BFB7-1A2028318263}" type="slidenum">
              <a:rPr lang="en-GB" altLang="en-US"/>
              <a:pPr/>
              <a:t>‹#›</a:t>
            </a:fld>
            <a:endParaRPr lang="en-GB" altLang="en-US"/>
          </a:p>
        </p:txBody>
      </p:sp>
    </p:spTree>
    <p:extLst>
      <p:ext uri="{BB962C8B-B14F-4D97-AF65-F5344CB8AC3E}">
        <p14:creationId xmlns:p14="http://schemas.microsoft.com/office/powerpoint/2010/main" val="3194230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68500" y="190501"/>
            <a:ext cx="7328363" cy="1438299"/>
          </a:xfrm>
        </p:spPr>
        <p:txBody>
          <a:bodyPr anchor="t"/>
          <a:lstStyle>
            <a:lvl1pPr>
              <a:defRPr sz="4000"/>
            </a:lvl1p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639D9BD6-16DF-460D-8818-BAFF0451FD4D}" type="slidenum">
              <a:rPr lang="en-GB" altLang="en-US"/>
              <a:pPr/>
              <a:t>‹#›</a:t>
            </a:fld>
            <a:endParaRPr lang="en-GB" altLang="en-US"/>
          </a:p>
        </p:txBody>
      </p:sp>
      <p:pic>
        <p:nvPicPr>
          <p:cNvPr id="7" name="Picture 15" descr="rgs"/>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9360364" y="313264"/>
            <a:ext cx="2432601" cy="13155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430547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68500" y="190500"/>
            <a:ext cx="7232352" cy="1438300"/>
          </a:xfrm>
        </p:spPr>
        <p:txBody>
          <a:bodyPr anchor="t"/>
          <a:lstStyle>
            <a:lvl1pPr>
              <a:defRPr sz="4000"/>
            </a:lvl1pPr>
          </a:lstStyle>
          <a:p>
            <a:r>
              <a:rPr lang="en-US"/>
              <a:t>Click to edit Master title style</a:t>
            </a:r>
            <a:endParaRPr lang="en-GB" dirty="0"/>
          </a:p>
        </p:txBody>
      </p:sp>
      <p:sp>
        <p:nvSpPr>
          <p:cNvPr id="3" name="Content Placeholder 2"/>
          <p:cNvSpPr>
            <a:spLocks noGrp="1"/>
          </p:cNvSpPr>
          <p:nvPr>
            <p:ph sz="half" idx="1"/>
          </p:nvPr>
        </p:nvSpPr>
        <p:spPr>
          <a:xfrm>
            <a:off x="2032000" y="1844825"/>
            <a:ext cx="4572000" cy="417497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807200" y="1844825"/>
            <a:ext cx="4572000" cy="417497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994E1A6E-B03C-4BA9-BCC3-75FC69A50594}" type="slidenum">
              <a:rPr lang="en-GB" altLang="en-US"/>
              <a:pPr/>
              <a:t>‹#›</a:t>
            </a:fld>
            <a:endParaRPr lang="en-GB" altLang="en-US"/>
          </a:p>
        </p:txBody>
      </p:sp>
      <p:pic>
        <p:nvPicPr>
          <p:cNvPr id="8" name="Picture 15" descr="rgs"/>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9360364" y="313264"/>
            <a:ext cx="2432601" cy="13155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669305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968500" y="188913"/>
            <a:ext cx="7296811" cy="1439887"/>
          </a:xfrm>
        </p:spPr>
        <p:txBody>
          <a:bodyPr anchor="t"/>
          <a:lstStyle>
            <a:lvl1pPr>
              <a:defRPr sz="4000"/>
            </a:lvl1pPr>
          </a:lstStyle>
          <a:p>
            <a:r>
              <a:rPr lang="en-US"/>
              <a:t>Click to edit Master title style</a:t>
            </a:r>
            <a:endParaRPr lang="en-GB" dirty="0"/>
          </a:p>
        </p:txBody>
      </p:sp>
      <p:sp>
        <p:nvSpPr>
          <p:cNvPr id="3" name="Text Placeholder 2"/>
          <p:cNvSpPr>
            <a:spLocks noGrp="1"/>
          </p:cNvSpPr>
          <p:nvPr>
            <p:ph type="body" idx="1"/>
          </p:nvPr>
        </p:nvSpPr>
        <p:spPr>
          <a:xfrm>
            <a:off x="609600" y="1772816"/>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412578"/>
            <a:ext cx="5386917" cy="368071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772816"/>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412578"/>
            <a:ext cx="5389033" cy="368071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lvl1pPr>
              <a:defRPr/>
            </a:lvl1pPr>
          </a:lstStyle>
          <a:p>
            <a:endParaRPr lang="en-GB" altLang="en-US"/>
          </a:p>
        </p:txBody>
      </p:sp>
      <p:sp>
        <p:nvSpPr>
          <p:cNvPr id="8" name="Footer Placeholder 7"/>
          <p:cNvSpPr>
            <a:spLocks noGrp="1"/>
          </p:cNvSpPr>
          <p:nvPr>
            <p:ph type="ftr" sz="quarter" idx="11"/>
          </p:nvPr>
        </p:nvSpPr>
        <p:spPr/>
        <p:txBody>
          <a:bodyPr/>
          <a:lstStyle>
            <a:lvl1pPr>
              <a:defRPr/>
            </a:lvl1pPr>
          </a:lstStyle>
          <a:p>
            <a:endParaRPr lang="en-GB" altLang="en-US"/>
          </a:p>
        </p:txBody>
      </p:sp>
      <p:sp>
        <p:nvSpPr>
          <p:cNvPr id="9" name="Slide Number Placeholder 8"/>
          <p:cNvSpPr>
            <a:spLocks noGrp="1"/>
          </p:cNvSpPr>
          <p:nvPr>
            <p:ph type="sldNum" sz="quarter" idx="12"/>
          </p:nvPr>
        </p:nvSpPr>
        <p:spPr/>
        <p:txBody>
          <a:bodyPr/>
          <a:lstStyle>
            <a:lvl1pPr>
              <a:defRPr/>
            </a:lvl1pPr>
          </a:lstStyle>
          <a:p>
            <a:fld id="{77BC778C-4985-4B87-A566-26D203ABF273}" type="slidenum">
              <a:rPr lang="en-GB" altLang="en-US"/>
              <a:pPr/>
              <a:t>‹#›</a:t>
            </a:fld>
            <a:endParaRPr lang="en-GB" altLang="en-US"/>
          </a:p>
        </p:txBody>
      </p:sp>
      <p:pic>
        <p:nvPicPr>
          <p:cNvPr id="10" name="Picture 15" descr="rgs"/>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9360364" y="313264"/>
            <a:ext cx="2432601" cy="13155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329742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68500" y="206902"/>
            <a:ext cx="7232352" cy="1421898"/>
          </a:xfrm>
        </p:spPr>
        <p:txBody>
          <a:bodyPr anchor="t"/>
          <a:lstStyle>
            <a:lvl1pPr>
              <a:defRPr sz="4000"/>
            </a:lvl1pPr>
          </a:lstStyle>
          <a:p>
            <a:r>
              <a:rPr lang="en-US"/>
              <a:t>Click to edit Master title style</a:t>
            </a:r>
            <a:endParaRPr lang="en-GB" dirty="0"/>
          </a:p>
        </p:txBody>
      </p:sp>
      <p:sp>
        <p:nvSpPr>
          <p:cNvPr id="3" name="Date Placeholder 2"/>
          <p:cNvSpPr>
            <a:spLocks noGrp="1"/>
          </p:cNvSpPr>
          <p:nvPr>
            <p:ph type="dt" sz="half" idx="10"/>
          </p:nvPr>
        </p:nvSpPr>
        <p:spPr/>
        <p:txBody>
          <a:bodyPr/>
          <a:lstStyle>
            <a:lvl1pPr>
              <a:defRPr/>
            </a:lvl1pPr>
          </a:lstStyle>
          <a:p>
            <a:endParaRPr lang="en-GB" altLang="en-US"/>
          </a:p>
        </p:txBody>
      </p:sp>
      <p:sp>
        <p:nvSpPr>
          <p:cNvPr id="4" name="Footer Placeholder 3"/>
          <p:cNvSpPr>
            <a:spLocks noGrp="1"/>
          </p:cNvSpPr>
          <p:nvPr>
            <p:ph type="ftr" sz="quarter" idx="11"/>
          </p:nvPr>
        </p:nvSpPr>
        <p:spPr/>
        <p:txBody>
          <a:bodyPr/>
          <a:lstStyle>
            <a:lvl1pPr>
              <a:defRPr/>
            </a:lvl1pPr>
          </a:lstStyle>
          <a:p>
            <a:endParaRPr lang="en-GB" altLang="en-US"/>
          </a:p>
        </p:txBody>
      </p:sp>
      <p:sp>
        <p:nvSpPr>
          <p:cNvPr id="5" name="Slide Number Placeholder 4"/>
          <p:cNvSpPr>
            <a:spLocks noGrp="1"/>
          </p:cNvSpPr>
          <p:nvPr>
            <p:ph type="sldNum" sz="quarter" idx="12"/>
          </p:nvPr>
        </p:nvSpPr>
        <p:spPr/>
        <p:txBody>
          <a:bodyPr/>
          <a:lstStyle>
            <a:lvl1pPr>
              <a:defRPr/>
            </a:lvl1pPr>
          </a:lstStyle>
          <a:p>
            <a:fld id="{1147EEAF-DD4E-4CF4-BBA0-EAA76F911A92}" type="slidenum">
              <a:rPr lang="en-GB" altLang="en-US"/>
              <a:pPr/>
              <a:t>‹#›</a:t>
            </a:fld>
            <a:endParaRPr lang="en-GB" altLang="en-US"/>
          </a:p>
        </p:txBody>
      </p:sp>
      <p:pic>
        <p:nvPicPr>
          <p:cNvPr id="6" name="Picture 15" descr="rgs"/>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9360364" y="313264"/>
            <a:ext cx="2432601" cy="13155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915581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ltLang="en-US"/>
          </a:p>
        </p:txBody>
      </p:sp>
      <p:sp>
        <p:nvSpPr>
          <p:cNvPr id="3" name="Footer Placeholder 2"/>
          <p:cNvSpPr>
            <a:spLocks noGrp="1"/>
          </p:cNvSpPr>
          <p:nvPr>
            <p:ph type="ftr" sz="quarter" idx="11"/>
          </p:nvPr>
        </p:nvSpPr>
        <p:spPr/>
        <p:txBody>
          <a:bodyPr/>
          <a:lstStyle>
            <a:lvl1pPr>
              <a:defRPr/>
            </a:lvl1pPr>
          </a:lstStyle>
          <a:p>
            <a:endParaRPr lang="en-GB" altLang="en-US"/>
          </a:p>
        </p:txBody>
      </p:sp>
      <p:sp>
        <p:nvSpPr>
          <p:cNvPr id="4" name="Slide Number Placeholder 3"/>
          <p:cNvSpPr>
            <a:spLocks noGrp="1"/>
          </p:cNvSpPr>
          <p:nvPr>
            <p:ph type="sldNum" sz="quarter" idx="12"/>
          </p:nvPr>
        </p:nvSpPr>
        <p:spPr/>
        <p:txBody>
          <a:bodyPr/>
          <a:lstStyle>
            <a:lvl1pPr>
              <a:defRPr/>
            </a:lvl1pPr>
          </a:lstStyle>
          <a:p>
            <a:fld id="{C3D577BE-B60F-4443-89BA-AC6850FF3B72}" type="slidenum">
              <a:rPr lang="en-GB" altLang="en-US"/>
              <a:pPr/>
              <a:t>‹#›</a:t>
            </a:fld>
            <a:endParaRPr lang="en-GB" altLang="en-US"/>
          </a:p>
        </p:txBody>
      </p:sp>
    </p:spTree>
    <p:extLst>
      <p:ext uri="{BB962C8B-B14F-4D97-AF65-F5344CB8AC3E}">
        <p14:creationId xmlns:p14="http://schemas.microsoft.com/office/powerpoint/2010/main" val="438484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9370912"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8" y="188913"/>
            <a:ext cx="6970645" cy="45386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2389717" y="5367338"/>
            <a:ext cx="9370912"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094CE6AA-BD4D-4B50-801E-5FC26DDB2F13}" type="slidenum">
              <a:rPr lang="en-GB" altLang="en-US"/>
              <a:pPr/>
              <a:t>‹#›</a:t>
            </a:fld>
            <a:endParaRPr lang="en-GB" altLang="en-US"/>
          </a:p>
        </p:txBody>
      </p:sp>
    </p:spTree>
    <p:extLst>
      <p:ext uri="{BB962C8B-B14F-4D97-AF65-F5344CB8AC3E}">
        <p14:creationId xmlns:p14="http://schemas.microsoft.com/office/powerpoint/2010/main" val="3168784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6A00CBFF-0372-4B6D-9726-814647025C50}" type="slidenum">
              <a:rPr lang="en-GB" altLang="en-US"/>
              <a:pPr/>
              <a:t>‹#›</a:t>
            </a:fld>
            <a:endParaRPr lang="en-GB" altLang="en-US"/>
          </a:p>
        </p:txBody>
      </p:sp>
    </p:spTree>
    <p:extLst>
      <p:ext uri="{BB962C8B-B14F-4D97-AF65-F5344CB8AC3E}">
        <p14:creationId xmlns:p14="http://schemas.microsoft.com/office/powerpoint/2010/main" val="3323829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68501" y="188914"/>
            <a:ext cx="7295852" cy="1439887"/>
          </a:xfrm>
        </p:spPr>
        <p:txBody>
          <a:bodyPr/>
          <a:lstStyle/>
          <a:p>
            <a:r>
              <a:rPr lang="en-US"/>
              <a:t>Click to edit Master title style</a:t>
            </a:r>
            <a:endParaRPr lang="en-GB" dirty="0"/>
          </a:p>
        </p:txBody>
      </p:sp>
      <p:sp>
        <p:nvSpPr>
          <p:cNvPr id="3" name="Text Placeholder 2"/>
          <p:cNvSpPr>
            <a:spLocks noGrp="1"/>
          </p:cNvSpPr>
          <p:nvPr>
            <p:ph type="body" sz="half" idx="1"/>
          </p:nvPr>
        </p:nvSpPr>
        <p:spPr>
          <a:xfrm>
            <a:off x="1981233" y="1844824"/>
            <a:ext cx="4572000" cy="41749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756433" y="1844824"/>
            <a:ext cx="4572000" cy="41749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8839200" y="6248400"/>
            <a:ext cx="2540000" cy="457200"/>
          </a:xfrm>
        </p:spPr>
        <p:txBody>
          <a:bodyPr/>
          <a:lstStyle>
            <a:lvl1pPr>
              <a:defRPr/>
            </a:lvl1pPr>
          </a:lstStyle>
          <a:p>
            <a:endParaRPr lang="en-GB" altLang="en-US"/>
          </a:p>
        </p:txBody>
      </p:sp>
      <p:sp>
        <p:nvSpPr>
          <p:cNvPr id="6" name="Footer Placeholder 5"/>
          <p:cNvSpPr>
            <a:spLocks noGrp="1"/>
          </p:cNvSpPr>
          <p:nvPr>
            <p:ph type="ftr" sz="quarter" idx="11"/>
          </p:nvPr>
        </p:nvSpPr>
        <p:spPr>
          <a:xfrm>
            <a:off x="4368800" y="6248400"/>
            <a:ext cx="3860800" cy="457200"/>
          </a:xfrm>
        </p:spPr>
        <p:txBody>
          <a:bodyPr/>
          <a:lstStyle>
            <a:lvl1pPr>
              <a:defRPr/>
            </a:lvl1pPr>
          </a:lstStyle>
          <a:p>
            <a:endParaRPr lang="en-GB" altLang="en-US"/>
          </a:p>
        </p:txBody>
      </p:sp>
      <p:sp>
        <p:nvSpPr>
          <p:cNvPr id="7" name="Slide Number Placeholder 6"/>
          <p:cNvSpPr>
            <a:spLocks noGrp="1"/>
          </p:cNvSpPr>
          <p:nvPr>
            <p:ph type="sldNum" sz="quarter" idx="12"/>
          </p:nvPr>
        </p:nvSpPr>
        <p:spPr>
          <a:xfrm>
            <a:off x="2032000" y="6248400"/>
            <a:ext cx="1727200" cy="457200"/>
          </a:xfrm>
        </p:spPr>
        <p:txBody>
          <a:bodyPr/>
          <a:lstStyle>
            <a:lvl1pPr>
              <a:defRPr/>
            </a:lvl1pPr>
          </a:lstStyle>
          <a:p>
            <a:fld id="{99EC163C-451A-4E6F-ACF7-668EB3869707}" type="slidenum">
              <a:rPr lang="en-GB" altLang="en-US"/>
              <a:pPr/>
              <a:t>‹#›</a:t>
            </a:fld>
            <a:endParaRPr lang="en-GB" altLang="en-US"/>
          </a:p>
        </p:txBody>
      </p:sp>
    </p:spTree>
    <p:extLst>
      <p:ext uri="{BB962C8B-B14F-4D97-AF65-F5344CB8AC3E}">
        <p14:creationId xmlns:p14="http://schemas.microsoft.com/office/powerpoint/2010/main" val="537943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bwMode="auto">
          <a:xfrm>
            <a:off x="1968501" y="188641"/>
            <a:ext cx="7295852" cy="14115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endParaRPr lang="en-GB" altLang="en-US" dirty="0"/>
          </a:p>
        </p:txBody>
      </p:sp>
      <p:sp>
        <p:nvSpPr>
          <p:cNvPr id="46083" name="Rectangle 3"/>
          <p:cNvSpPr>
            <a:spLocks noGrp="1" noChangeArrowheads="1"/>
          </p:cNvSpPr>
          <p:nvPr>
            <p:ph type="body" idx="1"/>
          </p:nvPr>
        </p:nvSpPr>
        <p:spPr bwMode="auto">
          <a:xfrm>
            <a:off x="2032000" y="2060576"/>
            <a:ext cx="9347200" cy="3959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dirty="0"/>
          </a:p>
        </p:txBody>
      </p:sp>
      <p:sp>
        <p:nvSpPr>
          <p:cNvPr id="46084" name="Rectangle 4"/>
          <p:cNvSpPr>
            <a:spLocks noGrp="1" noChangeArrowheads="1"/>
          </p:cNvSpPr>
          <p:nvPr>
            <p:ph type="dt" sz="half" idx="2"/>
          </p:nvPr>
        </p:nvSpPr>
        <p:spPr bwMode="auto">
          <a:xfrm>
            <a:off x="88392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endParaRPr lang="en-GB" altLang="en-US"/>
          </a:p>
        </p:txBody>
      </p:sp>
      <p:sp>
        <p:nvSpPr>
          <p:cNvPr id="46085" name="Rectangle 5"/>
          <p:cNvSpPr>
            <a:spLocks noGrp="1" noChangeArrowheads="1"/>
          </p:cNvSpPr>
          <p:nvPr>
            <p:ph type="ftr" sz="quarter" idx="3"/>
          </p:nvPr>
        </p:nvSpPr>
        <p:spPr bwMode="auto">
          <a:xfrm>
            <a:off x="43688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lvl1pPr>
          </a:lstStyle>
          <a:p>
            <a:endParaRPr lang="en-GB" altLang="en-US"/>
          </a:p>
        </p:txBody>
      </p:sp>
      <p:sp>
        <p:nvSpPr>
          <p:cNvPr id="46086" name="Rectangle 6"/>
          <p:cNvSpPr>
            <a:spLocks noGrp="1" noChangeArrowheads="1"/>
          </p:cNvSpPr>
          <p:nvPr>
            <p:ph type="sldNum" sz="quarter" idx="4"/>
          </p:nvPr>
        </p:nvSpPr>
        <p:spPr bwMode="auto">
          <a:xfrm>
            <a:off x="2032000" y="6248400"/>
            <a:ext cx="172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03FE48AF-ABF3-40F6-B23F-7A4E1289867F}" type="slidenum">
              <a:rPr lang="en-GB" altLang="en-US"/>
              <a:pPr/>
              <a:t>‹#›</a:t>
            </a:fld>
            <a:endParaRPr lang="en-GB" altLang="en-US"/>
          </a:p>
        </p:txBody>
      </p:sp>
      <p:sp>
        <p:nvSpPr>
          <p:cNvPr id="46087" name="Line 7"/>
          <p:cNvSpPr>
            <a:spLocks noChangeShapeType="1"/>
          </p:cNvSpPr>
          <p:nvPr userDrawn="1"/>
        </p:nvSpPr>
        <p:spPr bwMode="auto">
          <a:xfrm flipV="1">
            <a:off x="1828800" y="304800"/>
            <a:ext cx="0" cy="1295400"/>
          </a:xfrm>
          <a:prstGeom prst="line">
            <a:avLst/>
          </a:prstGeom>
          <a:noFill/>
          <a:ln w="381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sz="1800"/>
          </a:p>
        </p:txBody>
      </p:sp>
      <p:sp>
        <p:nvSpPr>
          <p:cNvPr id="46088" name="Oval 8"/>
          <p:cNvSpPr>
            <a:spLocks noChangeArrowheads="1"/>
          </p:cNvSpPr>
          <p:nvPr userDrawn="1"/>
        </p:nvSpPr>
        <p:spPr bwMode="auto">
          <a:xfrm>
            <a:off x="203200" y="838200"/>
            <a:ext cx="304800" cy="228600"/>
          </a:xfrm>
          <a:prstGeom prst="ellipse">
            <a:avLst/>
          </a:prstGeom>
          <a:solidFill>
            <a:srgbClr val="F54C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2400">
              <a:latin typeface="Times New Roman" pitchFamily="18" charset="0"/>
            </a:endParaRPr>
          </a:p>
        </p:txBody>
      </p:sp>
      <p:sp>
        <p:nvSpPr>
          <p:cNvPr id="46089" name="Oval 9"/>
          <p:cNvSpPr>
            <a:spLocks noChangeArrowheads="1"/>
          </p:cNvSpPr>
          <p:nvPr userDrawn="1"/>
        </p:nvSpPr>
        <p:spPr bwMode="auto">
          <a:xfrm>
            <a:off x="719667" y="838200"/>
            <a:ext cx="304800" cy="228600"/>
          </a:xfrm>
          <a:prstGeom prst="ellipse">
            <a:avLst/>
          </a:prstGeom>
          <a:solidFill>
            <a:srgbClr val="01415B"/>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2400">
              <a:latin typeface="Times New Roman" pitchFamily="18" charset="0"/>
            </a:endParaRPr>
          </a:p>
        </p:txBody>
      </p:sp>
      <p:sp>
        <p:nvSpPr>
          <p:cNvPr id="46090" name="Oval 10"/>
          <p:cNvSpPr>
            <a:spLocks noChangeArrowheads="1"/>
          </p:cNvSpPr>
          <p:nvPr userDrawn="1"/>
        </p:nvSpPr>
        <p:spPr bwMode="auto">
          <a:xfrm>
            <a:off x="1236133" y="838200"/>
            <a:ext cx="304800" cy="228600"/>
          </a:xfrm>
          <a:prstGeom prst="ellipse">
            <a:avLst/>
          </a:prstGeom>
          <a:solidFill>
            <a:srgbClr val="B70005"/>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2400">
              <a:latin typeface="Times New Roman" pitchFamily="18" charset="0"/>
            </a:endParaRPr>
          </a:p>
        </p:txBody>
      </p:sp>
      <p:pic>
        <p:nvPicPr>
          <p:cNvPr id="23" name="Picture 15" descr="rgs"/>
          <p:cNvPicPr>
            <a:picLocks noChangeAspect="1" noChangeArrowheads="1"/>
          </p:cNvPicPr>
          <p:nvPr userDrawn="1"/>
        </p:nvPicPr>
        <p:blipFill>
          <a:blip r:embed="rId11" cstate="email">
            <a:extLst>
              <a:ext uri="{28A0092B-C50C-407E-A947-70E740481C1C}">
                <a14:useLocalDpi xmlns:a14="http://schemas.microsoft.com/office/drawing/2010/main"/>
              </a:ext>
            </a:extLst>
          </a:blip>
          <a:srcRect/>
          <a:stretch>
            <a:fillRect/>
          </a:stretch>
        </p:blipFill>
        <p:spPr bwMode="auto">
          <a:xfrm>
            <a:off x="9360364" y="313264"/>
            <a:ext cx="2432601" cy="13155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7236153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ftr="0" dt="0"/>
  <p:txStyles>
    <p:titleStyle>
      <a:lvl1pPr algn="l" rtl="0" eaLnBrk="1" fontAlgn="base" hangingPunct="1">
        <a:spcBef>
          <a:spcPct val="0"/>
        </a:spcBef>
        <a:spcAft>
          <a:spcPct val="0"/>
        </a:spcAft>
        <a:defRPr sz="4000">
          <a:solidFill>
            <a:schemeClr val="tx2"/>
          </a:solidFill>
          <a:latin typeface="+mj-lt"/>
          <a:ea typeface="+mj-ea"/>
          <a:cs typeface="+mj-cs"/>
        </a:defRPr>
      </a:lvl1pPr>
      <a:lvl2pPr algn="l" rtl="0" eaLnBrk="1" fontAlgn="base" hangingPunct="1">
        <a:spcBef>
          <a:spcPct val="0"/>
        </a:spcBef>
        <a:spcAft>
          <a:spcPct val="0"/>
        </a:spcAft>
        <a:defRPr sz="6300">
          <a:solidFill>
            <a:schemeClr val="tx2"/>
          </a:solidFill>
          <a:latin typeface="Helvetica" pitchFamily="34" charset="0"/>
        </a:defRPr>
      </a:lvl2pPr>
      <a:lvl3pPr algn="l" rtl="0" eaLnBrk="1" fontAlgn="base" hangingPunct="1">
        <a:spcBef>
          <a:spcPct val="0"/>
        </a:spcBef>
        <a:spcAft>
          <a:spcPct val="0"/>
        </a:spcAft>
        <a:defRPr sz="6300">
          <a:solidFill>
            <a:schemeClr val="tx2"/>
          </a:solidFill>
          <a:latin typeface="Helvetica" pitchFamily="34" charset="0"/>
        </a:defRPr>
      </a:lvl3pPr>
      <a:lvl4pPr algn="l" rtl="0" eaLnBrk="1" fontAlgn="base" hangingPunct="1">
        <a:spcBef>
          <a:spcPct val="0"/>
        </a:spcBef>
        <a:spcAft>
          <a:spcPct val="0"/>
        </a:spcAft>
        <a:defRPr sz="6300">
          <a:solidFill>
            <a:schemeClr val="tx2"/>
          </a:solidFill>
          <a:latin typeface="Helvetica" pitchFamily="34" charset="0"/>
        </a:defRPr>
      </a:lvl4pPr>
      <a:lvl5pPr algn="l" rtl="0" eaLnBrk="1" fontAlgn="base" hangingPunct="1">
        <a:spcBef>
          <a:spcPct val="0"/>
        </a:spcBef>
        <a:spcAft>
          <a:spcPct val="0"/>
        </a:spcAft>
        <a:defRPr sz="6300">
          <a:solidFill>
            <a:schemeClr val="tx2"/>
          </a:solidFill>
          <a:latin typeface="Helvetica" pitchFamily="34" charset="0"/>
        </a:defRPr>
      </a:lvl5pPr>
      <a:lvl6pPr marL="457200" algn="l" rtl="0" eaLnBrk="1" fontAlgn="base" hangingPunct="1">
        <a:spcBef>
          <a:spcPct val="0"/>
        </a:spcBef>
        <a:spcAft>
          <a:spcPct val="0"/>
        </a:spcAft>
        <a:defRPr sz="6300">
          <a:solidFill>
            <a:schemeClr val="tx2"/>
          </a:solidFill>
          <a:latin typeface="Helvetica" pitchFamily="34" charset="0"/>
        </a:defRPr>
      </a:lvl6pPr>
      <a:lvl7pPr marL="914400" algn="l" rtl="0" eaLnBrk="1" fontAlgn="base" hangingPunct="1">
        <a:spcBef>
          <a:spcPct val="0"/>
        </a:spcBef>
        <a:spcAft>
          <a:spcPct val="0"/>
        </a:spcAft>
        <a:defRPr sz="6300">
          <a:solidFill>
            <a:schemeClr val="tx2"/>
          </a:solidFill>
          <a:latin typeface="Helvetica" pitchFamily="34" charset="0"/>
        </a:defRPr>
      </a:lvl7pPr>
      <a:lvl8pPr marL="1371600" algn="l" rtl="0" eaLnBrk="1" fontAlgn="base" hangingPunct="1">
        <a:spcBef>
          <a:spcPct val="0"/>
        </a:spcBef>
        <a:spcAft>
          <a:spcPct val="0"/>
        </a:spcAft>
        <a:defRPr sz="6300">
          <a:solidFill>
            <a:schemeClr val="tx2"/>
          </a:solidFill>
          <a:latin typeface="Helvetica" pitchFamily="34" charset="0"/>
        </a:defRPr>
      </a:lvl8pPr>
      <a:lvl9pPr marL="1828800" algn="l" rtl="0" eaLnBrk="1" fontAlgn="base" hangingPunct="1">
        <a:spcBef>
          <a:spcPct val="0"/>
        </a:spcBef>
        <a:spcAft>
          <a:spcPct val="0"/>
        </a:spcAft>
        <a:defRPr sz="6300">
          <a:solidFill>
            <a:schemeClr val="tx2"/>
          </a:solidFill>
          <a:latin typeface="Helvetica" pitchFamily="34" charset="0"/>
        </a:defRPr>
      </a:lvl9pPr>
    </p:titleStyle>
    <p:bodyStyle>
      <a:lvl1pPr marL="342900" indent="-342900" algn="l" rtl="0" eaLnBrk="1" fontAlgn="base" hangingPunct="1">
        <a:spcBef>
          <a:spcPct val="20000"/>
        </a:spcBef>
        <a:spcAft>
          <a:spcPct val="0"/>
        </a:spcAft>
        <a:buClr>
          <a:srgbClr val="F54C00"/>
        </a:buClr>
        <a:buSzPct val="70000"/>
        <a:buFont typeface="Wingdings" pitchFamily="2" charset="2"/>
        <a:buChar char="¢"/>
        <a:defRPr sz="3000">
          <a:solidFill>
            <a:schemeClr val="tx2"/>
          </a:solidFill>
          <a:latin typeface="+mn-lt"/>
          <a:ea typeface="+mn-ea"/>
          <a:cs typeface="+mn-cs"/>
        </a:defRPr>
      </a:lvl1pPr>
      <a:lvl2pPr marL="742950" indent="-285750" algn="l" rtl="0" eaLnBrk="1" fontAlgn="base" hangingPunct="1">
        <a:spcBef>
          <a:spcPct val="20000"/>
        </a:spcBef>
        <a:spcAft>
          <a:spcPct val="0"/>
        </a:spcAft>
        <a:buClr>
          <a:srgbClr val="01415B"/>
        </a:buClr>
        <a:buSzPct val="75000"/>
        <a:buFont typeface="Wingdings" pitchFamily="2" charset="2"/>
        <a:buChar char="l"/>
        <a:defRPr sz="2800">
          <a:solidFill>
            <a:schemeClr val="tx2"/>
          </a:solidFill>
          <a:latin typeface="+mn-lt"/>
        </a:defRPr>
      </a:lvl2pPr>
      <a:lvl3pPr marL="1143000" indent="-228600" algn="l" rtl="0" eaLnBrk="1" fontAlgn="base" hangingPunct="1">
        <a:spcBef>
          <a:spcPct val="20000"/>
        </a:spcBef>
        <a:spcAft>
          <a:spcPct val="0"/>
        </a:spcAft>
        <a:buClr>
          <a:srgbClr val="B70005"/>
        </a:buClr>
        <a:buChar char="•"/>
        <a:defRPr sz="2400">
          <a:solidFill>
            <a:schemeClr val="tx2"/>
          </a:solidFill>
          <a:latin typeface="+mn-lt"/>
        </a:defRPr>
      </a:lvl3pPr>
      <a:lvl4pPr marL="1600200" indent="-228600" algn="l" rtl="0" eaLnBrk="1" fontAlgn="base" hangingPunct="1">
        <a:spcBef>
          <a:spcPct val="20000"/>
        </a:spcBef>
        <a:spcAft>
          <a:spcPct val="0"/>
        </a:spcAft>
        <a:buClr>
          <a:srgbClr val="797E01"/>
        </a:buClr>
        <a:buChar char="•"/>
        <a:defRPr sz="2000">
          <a:solidFill>
            <a:schemeClr val="tx2"/>
          </a:solidFill>
          <a:latin typeface="+mn-lt"/>
        </a:defRPr>
      </a:lvl4pPr>
      <a:lvl5pPr marL="2057400" indent="-228600" algn="l" rtl="0" eaLnBrk="1" fontAlgn="base" hangingPunct="1">
        <a:spcBef>
          <a:spcPct val="20000"/>
        </a:spcBef>
        <a:spcAft>
          <a:spcPct val="0"/>
        </a:spcAft>
        <a:buClr>
          <a:srgbClr val="740160"/>
        </a:buClr>
        <a:buChar char="•"/>
        <a:defRPr sz="2000">
          <a:solidFill>
            <a:schemeClr val="tx2"/>
          </a:solidFill>
          <a:latin typeface="+mn-lt"/>
        </a:defRPr>
      </a:lvl5pPr>
      <a:lvl6pPr marL="2514600" indent="-228600" algn="l" rtl="0" eaLnBrk="1" fontAlgn="base" hangingPunct="1">
        <a:spcBef>
          <a:spcPct val="20000"/>
        </a:spcBef>
        <a:spcAft>
          <a:spcPct val="0"/>
        </a:spcAft>
        <a:buClr>
          <a:srgbClr val="740160"/>
        </a:buClr>
        <a:buChar char="•"/>
        <a:defRPr sz="2000">
          <a:solidFill>
            <a:schemeClr val="tx2"/>
          </a:solidFill>
          <a:latin typeface="+mn-lt"/>
        </a:defRPr>
      </a:lvl6pPr>
      <a:lvl7pPr marL="2971800" indent="-228600" algn="l" rtl="0" eaLnBrk="1" fontAlgn="base" hangingPunct="1">
        <a:spcBef>
          <a:spcPct val="20000"/>
        </a:spcBef>
        <a:spcAft>
          <a:spcPct val="0"/>
        </a:spcAft>
        <a:buClr>
          <a:srgbClr val="740160"/>
        </a:buClr>
        <a:buChar char="•"/>
        <a:defRPr sz="2000">
          <a:solidFill>
            <a:schemeClr val="tx2"/>
          </a:solidFill>
          <a:latin typeface="+mn-lt"/>
        </a:defRPr>
      </a:lvl7pPr>
      <a:lvl8pPr marL="3429000" indent="-228600" algn="l" rtl="0" eaLnBrk="1" fontAlgn="base" hangingPunct="1">
        <a:spcBef>
          <a:spcPct val="20000"/>
        </a:spcBef>
        <a:spcAft>
          <a:spcPct val="0"/>
        </a:spcAft>
        <a:buClr>
          <a:srgbClr val="740160"/>
        </a:buClr>
        <a:buChar char="•"/>
        <a:defRPr sz="2000">
          <a:solidFill>
            <a:schemeClr val="tx2"/>
          </a:solidFill>
          <a:latin typeface="+mn-lt"/>
        </a:defRPr>
      </a:lvl8pPr>
      <a:lvl9pPr marL="3886200" indent="-228600" algn="l" rtl="0" eaLnBrk="1" fontAlgn="base" hangingPunct="1">
        <a:spcBef>
          <a:spcPct val="20000"/>
        </a:spcBef>
        <a:spcAft>
          <a:spcPct val="0"/>
        </a:spcAft>
        <a:buClr>
          <a:srgbClr val="740160"/>
        </a:buClr>
        <a:buChar char="•"/>
        <a:defRPr sz="20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5.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2040170" y="188915"/>
            <a:ext cx="7218704" cy="954108"/>
          </a:xfrm>
        </p:spPr>
        <p:txBody>
          <a:bodyPr anchor="t"/>
          <a:lstStyle/>
          <a:p>
            <a:pPr algn="ctr"/>
            <a:r>
              <a:rPr lang="en-GB" altLang="en-US" b="1" dirty="0"/>
              <a:t>5 Assembly</a:t>
            </a:r>
            <a:endParaRPr lang="en-US" altLang="en-US" b="1" dirty="0"/>
          </a:p>
        </p:txBody>
      </p:sp>
      <p:sp>
        <p:nvSpPr>
          <p:cNvPr id="69635" name="Rectangle 3"/>
          <p:cNvSpPr>
            <a:spLocks noGrp="1" noChangeArrowheads="1"/>
          </p:cNvSpPr>
          <p:nvPr>
            <p:ph type="body" sz="half" idx="1"/>
          </p:nvPr>
        </p:nvSpPr>
        <p:spPr/>
        <p:txBody>
          <a:bodyPr/>
          <a:lstStyle/>
          <a:p>
            <a:pPr>
              <a:buFont typeface="Wingdings" pitchFamily="2" charset="2"/>
              <a:buNone/>
            </a:pPr>
            <a:r>
              <a:rPr lang="en-GB" altLang="en-US" sz="2600" dirty="0"/>
              <a:t> </a:t>
            </a:r>
            <a:endParaRPr lang="en-US" altLang="en-US" sz="2600" dirty="0"/>
          </a:p>
        </p:txBody>
      </p:sp>
      <p:sp>
        <p:nvSpPr>
          <p:cNvPr id="69636" name="Oval 4"/>
          <p:cNvSpPr>
            <a:spLocks noChangeArrowheads="1"/>
          </p:cNvSpPr>
          <p:nvPr/>
        </p:nvSpPr>
        <p:spPr bwMode="auto">
          <a:xfrm>
            <a:off x="1774826" y="2924945"/>
            <a:ext cx="2665413" cy="2663825"/>
          </a:xfrm>
          <a:prstGeom prst="ellipse">
            <a:avLst/>
          </a:prstGeom>
          <a:solidFill>
            <a:srgbClr val="F54C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GB">
              <a:solidFill>
                <a:srgbClr val="000000"/>
              </a:solidFill>
              <a:latin typeface="Helvetica" pitchFamily="34" charset="0"/>
            </a:endParaRPr>
          </a:p>
        </p:txBody>
      </p:sp>
      <p:sp>
        <p:nvSpPr>
          <p:cNvPr id="69637" name="Oval 5"/>
          <p:cNvSpPr>
            <a:spLocks noChangeArrowheads="1"/>
          </p:cNvSpPr>
          <p:nvPr/>
        </p:nvSpPr>
        <p:spPr bwMode="auto">
          <a:xfrm>
            <a:off x="4799806" y="2924945"/>
            <a:ext cx="2592388" cy="2663825"/>
          </a:xfrm>
          <a:prstGeom prst="ellipse">
            <a:avLst/>
          </a:prstGeom>
          <a:solidFill>
            <a:srgbClr val="01415B"/>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fontAlgn="base" hangingPunct="0">
              <a:spcBef>
                <a:spcPct val="0"/>
              </a:spcBef>
              <a:spcAft>
                <a:spcPct val="0"/>
              </a:spcAft>
            </a:pPr>
            <a:endParaRPr lang="en-US" altLang="en-US">
              <a:solidFill>
                <a:srgbClr val="336699"/>
              </a:solidFill>
              <a:latin typeface="Arial" charset="0"/>
            </a:endParaRPr>
          </a:p>
        </p:txBody>
      </p:sp>
      <p:sp>
        <p:nvSpPr>
          <p:cNvPr id="69638" name="Oval 6"/>
          <p:cNvSpPr>
            <a:spLocks noChangeArrowheads="1"/>
          </p:cNvSpPr>
          <p:nvPr/>
        </p:nvSpPr>
        <p:spPr bwMode="auto">
          <a:xfrm>
            <a:off x="7751763" y="2924945"/>
            <a:ext cx="2627312" cy="2663825"/>
          </a:xfrm>
          <a:prstGeom prst="ellipse">
            <a:avLst/>
          </a:prstGeom>
          <a:solidFill>
            <a:srgbClr val="B70005"/>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GB">
              <a:solidFill>
                <a:srgbClr val="000000"/>
              </a:solidFill>
              <a:latin typeface="Helvetica" pitchFamily="34" charset="0"/>
            </a:endParaRPr>
          </a:p>
        </p:txBody>
      </p:sp>
      <p:sp>
        <p:nvSpPr>
          <p:cNvPr id="69639" name="Text Box 7"/>
          <p:cNvSpPr txBox="1">
            <a:spLocks noChangeArrowheads="1"/>
          </p:cNvSpPr>
          <p:nvPr/>
        </p:nvSpPr>
        <p:spPr bwMode="auto">
          <a:xfrm>
            <a:off x="2135189" y="3572645"/>
            <a:ext cx="2016125"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50000"/>
              </a:spcBef>
              <a:spcAft>
                <a:spcPct val="0"/>
              </a:spcAft>
            </a:pPr>
            <a:r>
              <a:rPr lang="en-GB" altLang="en-US" sz="2800" dirty="0">
                <a:solidFill>
                  <a:srgbClr val="FFFFFF"/>
                </a:solidFill>
                <a:latin typeface="Helvetica" pitchFamily="34" charset="0"/>
              </a:rPr>
              <a:t>Shackleton 100</a:t>
            </a:r>
            <a:endParaRPr lang="en-US" altLang="en-US" sz="2800" dirty="0">
              <a:solidFill>
                <a:srgbClr val="FFFFFF"/>
              </a:solidFill>
              <a:latin typeface="Helvetica" pitchFamily="34" charset="0"/>
            </a:endParaRPr>
          </a:p>
        </p:txBody>
      </p:sp>
      <p:sp>
        <p:nvSpPr>
          <p:cNvPr id="69640" name="Text Box 8"/>
          <p:cNvSpPr txBox="1">
            <a:spLocks noChangeArrowheads="1"/>
          </p:cNvSpPr>
          <p:nvPr/>
        </p:nvSpPr>
        <p:spPr bwMode="auto">
          <a:xfrm>
            <a:off x="5087939" y="3572645"/>
            <a:ext cx="2232025"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GB" altLang="en-US" sz="2800" dirty="0">
                <a:solidFill>
                  <a:srgbClr val="FFFFFF"/>
                </a:solidFill>
                <a:latin typeface="Helvetica" pitchFamily="34" charset="0"/>
              </a:rPr>
              <a:t>Endurance 100</a:t>
            </a:r>
            <a:endParaRPr lang="en-US" altLang="en-US" sz="2800" dirty="0">
              <a:solidFill>
                <a:srgbClr val="FFFFFF"/>
              </a:solidFill>
              <a:latin typeface="Helvetica" pitchFamily="34" charset="0"/>
            </a:endParaRPr>
          </a:p>
        </p:txBody>
      </p:sp>
      <p:sp>
        <p:nvSpPr>
          <p:cNvPr id="69642" name="Text Box 10"/>
          <p:cNvSpPr txBox="1">
            <a:spLocks noChangeArrowheads="1"/>
          </p:cNvSpPr>
          <p:nvPr/>
        </p:nvSpPr>
        <p:spPr bwMode="auto">
          <a:xfrm>
            <a:off x="7967664" y="3933007"/>
            <a:ext cx="21605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endParaRPr lang="en-US" altLang="en-US">
              <a:solidFill>
                <a:srgbClr val="000000"/>
              </a:solidFill>
              <a:latin typeface="Arial" charset="0"/>
            </a:endParaRPr>
          </a:p>
        </p:txBody>
      </p:sp>
      <p:sp>
        <p:nvSpPr>
          <p:cNvPr id="69645" name="Text Box 13"/>
          <p:cNvSpPr txBox="1">
            <a:spLocks noChangeArrowheads="1"/>
          </p:cNvSpPr>
          <p:nvPr/>
        </p:nvSpPr>
        <p:spPr bwMode="auto">
          <a:xfrm>
            <a:off x="7659345" y="3607221"/>
            <a:ext cx="2812147"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Aft>
                <a:spcPct val="0"/>
              </a:spcAft>
            </a:pPr>
            <a:r>
              <a:rPr lang="en-GB" altLang="en-US" sz="2800" dirty="0">
                <a:solidFill>
                  <a:srgbClr val="FFFFFF"/>
                </a:solidFill>
                <a:latin typeface="Helvetica" pitchFamily="34" charset="0"/>
              </a:rPr>
              <a:t>Geography History</a:t>
            </a:r>
          </a:p>
        </p:txBody>
      </p:sp>
      <p:sp>
        <p:nvSpPr>
          <p:cNvPr id="2" name="Slide Number Placeholder 1">
            <a:extLst>
              <a:ext uri="{FF2B5EF4-FFF2-40B4-BE49-F238E27FC236}">
                <a16:creationId xmlns:a16="http://schemas.microsoft.com/office/drawing/2014/main" id="{ABAE6946-373A-40B2-8947-1F538DA7F237}"/>
              </a:ext>
            </a:extLst>
          </p:cNvPr>
          <p:cNvSpPr>
            <a:spLocks noGrp="1"/>
          </p:cNvSpPr>
          <p:nvPr>
            <p:ph type="sldNum" sz="quarter" idx="12"/>
          </p:nvPr>
        </p:nvSpPr>
        <p:spPr/>
        <p:txBody>
          <a:bodyPr/>
          <a:lstStyle/>
          <a:p>
            <a:fld id="{99EC163C-451A-4E6F-ACF7-668EB3869707}" type="slidenum">
              <a:rPr lang="en-GB" altLang="en-US" smtClean="0"/>
              <a:pPr/>
              <a:t>1</a:t>
            </a:fld>
            <a:endParaRPr lang="en-GB"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3FB46-6815-DED2-91A5-BD289BC54E59}"/>
              </a:ext>
            </a:extLst>
          </p:cNvPr>
          <p:cNvSpPr>
            <a:spLocks noGrp="1"/>
          </p:cNvSpPr>
          <p:nvPr>
            <p:ph type="title"/>
          </p:nvPr>
        </p:nvSpPr>
        <p:spPr>
          <a:xfrm>
            <a:off x="1968500" y="117613"/>
            <a:ext cx="7232352" cy="846483"/>
          </a:xfrm>
          <a:solidFill>
            <a:srgbClr val="B70005"/>
          </a:solidFill>
        </p:spPr>
        <p:txBody>
          <a:bodyPr/>
          <a:lstStyle/>
          <a:p>
            <a:pPr algn="ctr"/>
            <a:r>
              <a:rPr lang="en-GB" sz="4400" dirty="0">
                <a:solidFill>
                  <a:schemeClr val="bg1"/>
                </a:solidFill>
              </a:rPr>
              <a:t>Patience</a:t>
            </a:r>
          </a:p>
        </p:txBody>
      </p:sp>
      <p:sp>
        <p:nvSpPr>
          <p:cNvPr id="3" name="Slide Number Placeholder 2">
            <a:extLst>
              <a:ext uri="{FF2B5EF4-FFF2-40B4-BE49-F238E27FC236}">
                <a16:creationId xmlns:a16="http://schemas.microsoft.com/office/drawing/2014/main" id="{B6C1CDD4-7811-13D2-AA1F-F68CCA847CDF}"/>
              </a:ext>
            </a:extLst>
          </p:cNvPr>
          <p:cNvSpPr>
            <a:spLocks noGrp="1"/>
          </p:cNvSpPr>
          <p:nvPr>
            <p:ph type="sldNum" sz="quarter" idx="12"/>
          </p:nvPr>
        </p:nvSpPr>
        <p:spPr/>
        <p:txBody>
          <a:bodyPr/>
          <a:lstStyle/>
          <a:p>
            <a:fld id="{1147EEAF-DD4E-4CF4-BBA0-EAA76F911A92}" type="slidenum">
              <a:rPr lang="en-GB" altLang="en-US" smtClean="0"/>
              <a:pPr/>
              <a:t>2</a:t>
            </a:fld>
            <a:endParaRPr lang="en-GB" altLang="en-US"/>
          </a:p>
        </p:txBody>
      </p:sp>
      <p:pic>
        <p:nvPicPr>
          <p:cNvPr id="5" name="Picture 4" descr="A picture containing text&#10;&#10;Description automatically generated">
            <a:extLst>
              <a:ext uri="{FF2B5EF4-FFF2-40B4-BE49-F238E27FC236}">
                <a16:creationId xmlns:a16="http://schemas.microsoft.com/office/drawing/2014/main" id="{F44B67F1-81BA-20C5-9907-5C8BBEEF451E}"/>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rot="16200000">
            <a:off x="418640" y="2316182"/>
            <a:ext cx="3446624" cy="3909259"/>
          </a:xfrm>
          <a:prstGeom prst="rect">
            <a:avLst/>
          </a:prstGeom>
        </p:spPr>
      </p:pic>
      <p:sp>
        <p:nvSpPr>
          <p:cNvPr id="6" name="TextBox 5">
            <a:extLst>
              <a:ext uri="{FF2B5EF4-FFF2-40B4-BE49-F238E27FC236}">
                <a16:creationId xmlns:a16="http://schemas.microsoft.com/office/drawing/2014/main" id="{8DE8762F-8CFD-288D-4807-D730B203C10F}"/>
              </a:ext>
            </a:extLst>
          </p:cNvPr>
          <p:cNvSpPr txBox="1"/>
          <p:nvPr/>
        </p:nvSpPr>
        <p:spPr>
          <a:xfrm>
            <a:off x="121204" y="1589364"/>
            <a:ext cx="3821592" cy="830997"/>
          </a:xfrm>
          <a:prstGeom prst="rect">
            <a:avLst/>
          </a:prstGeom>
          <a:noFill/>
        </p:spPr>
        <p:txBody>
          <a:bodyPr wrap="square" rtlCol="0">
            <a:spAutoFit/>
          </a:bodyPr>
          <a:lstStyle/>
          <a:p>
            <a:pPr algn="ctr"/>
            <a:r>
              <a:rPr lang="en-GB" sz="2400" b="1" dirty="0"/>
              <a:t>Shackleton’s Crew on  their way to Antarctica</a:t>
            </a:r>
          </a:p>
        </p:txBody>
      </p:sp>
      <p:pic>
        <p:nvPicPr>
          <p:cNvPr id="7" name="Picture 6" descr="A picture containing text&#10;&#10;Description automatically generated">
            <a:extLst>
              <a:ext uri="{FF2B5EF4-FFF2-40B4-BE49-F238E27FC236}">
                <a16:creationId xmlns:a16="http://schemas.microsoft.com/office/drawing/2014/main" id="{9E7767FB-2AF1-7264-FF6C-E7BE5E33BA9B}"/>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4257265" y="2547499"/>
            <a:ext cx="2945421" cy="3601828"/>
          </a:xfrm>
          <a:prstGeom prst="rect">
            <a:avLst/>
          </a:prstGeom>
        </p:spPr>
      </p:pic>
      <p:sp>
        <p:nvSpPr>
          <p:cNvPr id="8" name="TextBox 7">
            <a:extLst>
              <a:ext uri="{FF2B5EF4-FFF2-40B4-BE49-F238E27FC236}">
                <a16:creationId xmlns:a16="http://schemas.microsoft.com/office/drawing/2014/main" id="{8E3C0BD5-5D29-D23C-CE29-471B38DDE201}"/>
              </a:ext>
            </a:extLst>
          </p:cNvPr>
          <p:cNvSpPr txBox="1"/>
          <p:nvPr/>
        </p:nvSpPr>
        <p:spPr>
          <a:xfrm>
            <a:off x="3978969" y="1589363"/>
            <a:ext cx="3773552" cy="830997"/>
          </a:xfrm>
          <a:prstGeom prst="rect">
            <a:avLst/>
          </a:prstGeom>
          <a:noFill/>
        </p:spPr>
        <p:txBody>
          <a:bodyPr wrap="square" rtlCol="0">
            <a:spAutoFit/>
          </a:bodyPr>
          <a:lstStyle/>
          <a:p>
            <a:pPr algn="ctr"/>
            <a:r>
              <a:rPr lang="en-GB" sz="2400" b="1" dirty="0"/>
              <a:t>Marooned on an ice floe at ‘Patience Camp’</a:t>
            </a:r>
          </a:p>
        </p:txBody>
      </p:sp>
      <p:pic>
        <p:nvPicPr>
          <p:cNvPr id="9" name="Picture 8" descr="A picture containing text, beach&#10;&#10;Description automatically generated">
            <a:extLst>
              <a:ext uri="{FF2B5EF4-FFF2-40B4-BE49-F238E27FC236}">
                <a16:creationId xmlns:a16="http://schemas.microsoft.com/office/drawing/2014/main" id="{7B68B4BE-1989-3742-34EE-FC1658EFFE99}"/>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7274676" y="2547499"/>
            <a:ext cx="4803019" cy="3017354"/>
          </a:xfrm>
          <a:prstGeom prst="rect">
            <a:avLst/>
          </a:prstGeom>
        </p:spPr>
      </p:pic>
      <p:sp>
        <p:nvSpPr>
          <p:cNvPr id="10" name="TextBox 9">
            <a:extLst>
              <a:ext uri="{FF2B5EF4-FFF2-40B4-BE49-F238E27FC236}">
                <a16:creationId xmlns:a16="http://schemas.microsoft.com/office/drawing/2014/main" id="{C46C22C7-EA31-F08D-6BDB-1E790D47085D}"/>
              </a:ext>
            </a:extLst>
          </p:cNvPr>
          <p:cNvSpPr txBox="1"/>
          <p:nvPr/>
        </p:nvSpPr>
        <p:spPr>
          <a:xfrm>
            <a:off x="7451039" y="5646003"/>
            <a:ext cx="4353335" cy="830997"/>
          </a:xfrm>
          <a:prstGeom prst="rect">
            <a:avLst/>
          </a:prstGeom>
          <a:noFill/>
        </p:spPr>
        <p:txBody>
          <a:bodyPr wrap="square" rtlCol="0">
            <a:spAutoFit/>
          </a:bodyPr>
          <a:lstStyle/>
          <a:p>
            <a:pPr algn="ctr"/>
            <a:r>
              <a:rPr lang="en-GB" sz="2400" b="1" dirty="0"/>
              <a:t>Rescued from Elephant island nearly two years later</a:t>
            </a:r>
          </a:p>
        </p:txBody>
      </p:sp>
    </p:spTree>
    <p:extLst>
      <p:ext uri="{BB962C8B-B14F-4D97-AF65-F5344CB8AC3E}">
        <p14:creationId xmlns:p14="http://schemas.microsoft.com/office/powerpoint/2010/main" val="1323734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DEEEE9F-34E9-36D7-AD43-86A32085D95F}"/>
              </a:ext>
            </a:extLst>
          </p:cNvPr>
          <p:cNvSpPr>
            <a:spLocks noGrp="1"/>
          </p:cNvSpPr>
          <p:nvPr>
            <p:ph type="sldNum" sz="quarter" idx="12"/>
          </p:nvPr>
        </p:nvSpPr>
        <p:spPr/>
        <p:txBody>
          <a:bodyPr/>
          <a:lstStyle/>
          <a:p>
            <a:fld id="{C3D577BE-B60F-4443-89BA-AC6850FF3B72}" type="slidenum">
              <a:rPr lang="en-GB" altLang="en-US" smtClean="0"/>
              <a:pPr/>
              <a:t>3</a:t>
            </a:fld>
            <a:endParaRPr lang="en-GB" altLang="en-US"/>
          </a:p>
        </p:txBody>
      </p:sp>
      <p:sp>
        <p:nvSpPr>
          <p:cNvPr id="4" name="TextBox 3">
            <a:extLst>
              <a:ext uri="{FF2B5EF4-FFF2-40B4-BE49-F238E27FC236}">
                <a16:creationId xmlns:a16="http://schemas.microsoft.com/office/drawing/2014/main" id="{1C4B029B-E2F0-5620-E57C-F50903CEBAD9}"/>
              </a:ext>
            </a:extLst>
          </p:cNvPr>
          <p:cNvSpPr txBox="1"/>
          <p:nvPr/>
        </p:nvSpPr>
        <p:spPr>
          <a:xfrm>
            <a:off x="2315817" y="228601"/>
            <a:ext cx="6291470" cy="769441"/>
          </a:xfrm>
          <a:prstGeom prst="rect">
            <a:avLst/>
          </a:prstGeom>
          <a:solidFill>
            <a:srgbClr val="F54C00"/>
          </a:solidFill>
        </p:spPr>
        <p:txBody>
          <a:bodyPr wrap="square" rtlCol="0">
            <a:spAutoFit/>
          </a:bodyPr>
          <a:lstStyle/>
          <a:p>
            <a:pPr algn="ctr"/>
            <a:r>
              <a:rPr lang="en-GB" sz="4400" dirty="0">
                <a:solidFill>
                  <a:schemeClr val="bg1"/>
                </a:solidFill>
              </a:rPr>
              <a:t>Assembly Notes</a:t>
            </a:r>
          </a:p>
        </p:txBody>
      </p:sp>
      <p:sp>
        <p:nvSpPr>
          <p:cNvPr id="3" name="TextBox 2">
            <a:extLst>
              <a:ext uri="{FF2B5EF4-FFF2-40B4-BE49-F238E27FC236}">
                <a16:creationId xmlns:a16="http://schemas.microsoft.com/office/drawing/2014/main" id="{89720230-304F-5E5F-2E48-612F23876D10}"/>
              </a:ext>
            </a:extLst>
          </p:cNvPr>
          <p:cNvSpPr txBox="1"/>
          <p:nvPr/>
        </p:nvSpPr>
        <p:spPr>
          <a:xfrm>
            <a:off x="94422" y="1191262"/>
            <a:ext cx="11976651" cy="5509200"/>
          </a:xfrm>
          <a:prstGeom prst="rect">
            <a:avLst/>
          </a:prstGeom>
          <a:solidFill>
            <a:schemeClr val="bg1"/>
          </a:solidFill>
        </p:spPr>
        <p:txBody>
          <a:bodyPr wrap="square" rtlCol="0">
            <a:spAutoFit/>
          </a:bodyPr>
          <a:lstStyle/>
          <a:p>
            <a:r>
              <a:rPr lang="en-GB" sz="1600" dirty="0"/>
              <a:t>You might start the assembly by waiting and looking around and saying you are being patient and waiting for everyone to be sitting very quietly. Ask the children what ‘patience is’ and take some ideas. Ask for an example of ‘being patient’ and if anyone has had to wait a long time for something very exciting to happen. Perhaps waiting ready to leave for a party at a friend’s house? Perhaps waiting for a birthday, or a special celebration day like Christmas or </a:t>
            </a:r>
            <a:r>
              <a:rPr lang="en-GB" sz="1600" dirty="0" err="1"/>
              <a:t>Divali</a:t>
            </a:r>
            <a:r>
              <a:rPr lang="en-GB" sz="1600" dirty="0"/>
              <a:t>? Take some examples and discuss how you might feel when you’re trying to wait patiently but nothing goes right, and the waiting time gets longer. You could give an example of waiting in a traffic jam, or waiting for your turn to use a piece of play equipment. Discuss how hard it is to wait sometimes when you know you can’t do anything to hurry things along.</a:t>
            </a:r>
          </a:p>
          <a:p>
            <a:endParaRPr lang="en-GB" sz="1600" dirty="0"/>
          </a:p>
          <a:p>
            <a:r>
              <a:rPr lang="en-GB" sz="1600" dirty="0"/>
              <a:t>Tell the children you are going to tell them a story of some brave people who had to be very patient, waiting and hoping they could make their way home again to see their families. They waited more than two years for a rescue. They spent much of that time marooned on ice floes, then on an island without any shelter in one of the </a:t>
            </a:r>
            <a:r>
              <a:rPr lang="en-GB" sz="1600" dirty="0" err="1"/>
              <a:t>coldiest</a:t>
            </a:r>
            <a:r>
              <a:rPr lang="en-GB" sz="1600" dirty="0"/>
              <a:t>, windiest places on earth, Antarctica. </a:t>
            </a:r>
          </a:p>
          <a:p>
            <a:endParaRPr lang="en-GB" sz="1600" dirty="0"/>
          </a:p>
          <a:p>
            <a:r>
              <a:rPr lang="en-GB" sz="1600" dirty="0"/>
              <a:t>The previous slide shows three images. First one, is the expedition setting out to explore and cross Antarctica. Sadly their ship was surrounded by ice and froze, then it sank several months later, after they had patiently waited for the summer to return and the ice to melt enough to free the ship. They then drifted for months on ice floes before making it to land again, but still in Polar waters miles from home, no telephones or modern technology. This is image 2, showing some crew members at a camp they called ‘Patience Camp’. The crew eventually reached Elephant island, where they waited again whilst their captain undertook a dangerous journey to reach land at St Georgia and get help. Picture three shows them being rescued.</a:t>
            </a:r>
          </a:p>
          <a:p>
            <a:endParaRPr lang="en-GB" sz="1600" dirty="0"/>
          </a:p>
          <a:p>
            <a:r>
              <a:rPr lang="en-GB" sz="1600" dirty="0"/>
              <a:t>Ask children why the crew called their camp on the </a:t>
            </a:r>
            <a:r>
              <a:rPr lang="en-GB" sz="1600"/>
              <a:t>ice floe ‘Patience Camp’. Remind </a:t>
            </a:r>
            <a:r>
              <a:rPr lang="en-GB" sz="1600" dirty="0"/>
              <a:t>children that sometimes being patient is hard. You think something is never going to happen, but if you have faith and believe, you can remain positive and cheerful and this makes being patient easier. These men always believed and had faith and they managed to stay alive because of it.</a:t>
            </a:r>
          </a:p>
        </p:txBody>
      </p:sp>
    </p:spTree>
    <p:extLst>
      <p:ext uri="{BB962C8B-B14F-4D97-AF65-F5344CB8AC3E}">
        <p14:creationId xmlns:p14="http://schemas.microsoft.com/office/powerpoint/2010/main" val="1005301589"/>
      </p:ext>
    </p:extLst>
  </p:cSld>
  <p:clrMapOvr>
    <a:masterClrMapping/>
  </p:clrMapOvr>
</p:sld>
</file>

<file path=ppt/theme/theme1.xml><?xml version="1.0" encoding="utf-8"?>
<a:theme xmlns:a="http://schemas.openxmlformats.org/drawingml/2006/main" name="RGS-IBG master slide">
  <a:themeElements>
    <a:clrScheme name="RGS-IBG master slide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fontScheme name="RGS-IBG master slide">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GS-IBG master slide 1">
        <a:dk1>
          <a:srgbClr val="25252F"/>
        </a:dk1>
        <a:lt1>
          <a:srgbClr val="9999FF"/>
        </a:lt1>
        <a:dk2>
          <a:srgbClr val="000000"/>
        </a:dk2>
        <a:lt2>
          <a:srgbClr val="FFFFFF"/>
        </a:lt2>
        <a:accent1>
          <a:srgbClr val="3366FF"/>
        </a:accent1>
        <a:accent2>
          <a:srgbClr val="003399"/>
        </a:accent2>
        <a:accent3>
          <a:srgbClr val="AAAAAA"/>
        </a:accent3>
        <a:accent4>
          <a:srgbClr val="8282DA"/>
        </a:accent4>
        <a:accent5>
          <a:srgbClr val="ADB8FF"/>
        </a:accent5>
        <a:accent6>
          <a:srgbClr val="002D8A"/>
        </a:accent6>
        <a:hlink>
          <a:srgbClr val="009999"/>
        </a:hlink>
        <a:folHlink>
          <a:srgbClr val="B2B2B2"/>
        </a:folHlink>
      </a:clrScheme>
      <a:clrMap bg1="dk2" tx1="lt1" bg2="dk1" tx2="lt2" accent1="accent1" accent2="accent2" accent3="accent3" accent4="accent4" accent5="accent5" accent6="accent6" hlink="hlink" folHlink="folHlink"/>
    </a:extraClrScheme>
    <a:extraClrScheme>
      <a:clrScheme name="RGS-IBG master slide 2">
        <a:dk1>
          <a:srgbClr val="314183"/>
        </a:dk1>
        <a:lt1>
          <a:srgbClr val="FFFFFF"/>
        </a:lt1>
        <a:dk2>
          <a:srgbClr val="0B1E45"/>
        </a:dk2>
        <a:lt2>
          <a:srgbClr val="FFFFFF"/>
        </a:lt2>
        <a:accent1>
          <a:srgbClr val="6666FF"/>
        </a:accent1>
        <a:accent2>
          <a:srgbClr val="0066FF"/>
        </a:accent2>
        <a:accent3>
          <a:srgbClr val="AAABB0"/>
        </a:accent3>
        <a:accent4>
          <a:srgbClr val="DADADA"/>
        </a:accent4>
        <a:accent5>
          <a:srgbClr val="B8B8FF"/>
        </a:accent5>
        <a:accent6>
          <a:srgbClr val="005CE7"/>
        </a:accent6>
        <a:hlink>
          <a:srgbClr val="006699"/>
        </a:hlink>
        <a:folHlink>
          <a:srgbClr val="B2B2B2"/>
        </a:folHlink>
      </a:clrScheme>
      <a:clrMap bg1="dk2" tx1="lt1" bg2="dk1" tx2="lt2" accent1="accent1" accent2="accent2" accent3="accent3" accent4="accent4" accent5="accent5" accent6="accent6" hlink="hlink" folHlink="folHlink"/>
    </a:extraClrScheme>
    <a:extraClrScheme>
      <a:clrScheme name="RGS-IBG master slide 3">
        <a:dk1>
          <a:srgbClr val="194349"/>
        </a:dk1>
        <a:lt1>
          <a:srgbClr val="FFFFCC"/>
        </a:lt1>
        <a:dk2>
          <a:srgbClr val="006666"/>
        </a:dk2>
        <a:lt2>
          <a:srgbClr val="FFFFFF"/>
        </a:lt2>
        <a:accent1>
          <a:srgbClr val="99CC00"/>
        </a:accent1>
        <a:accent2>
          <a:srgbClr val="00B6B2"/>
        </a:accent2>
        <a:accent3>
          <a:srgbClr val="AAB8B8"/>
        </a:accent3>
        <a:accent4>
          <a:srgbClr val="DADAAE"/>
        </a:accent4>
        <a:accent5>
          <a:srgbClr val="CAE2AA"/>
        </a:accent5>
        <a:accent6>
          <a:srgbClr val="00A5A1"/>
        </a:accent6>
        <a:hlink>
          <a:srgbClr val="669900"/>
        </a:hlink>
        <a:folHlink>
          <a:srgbClr val="666699"/>
        </a:folHlink>
      </a:clrScheme>
      <a:clrMap bg1="dk2" tx1="lt1" bg2="dk1" tx2="lt2" accent1="accent1" accent2="accent2" accent3="accent3" accent4="accent4" accent5="accent5" accent6="accent6" hlink="hlink" folHlink="folHlink"/>
    </a:extraClrScheme>
    <a:extraClrScheme>
      <a:clrScheme name="RGS-IBG master slide 4">
        <a:dk1>
          <a:srgbClr val="194349"/>
        </a:dk1>
        <a:lt1>
          <a:srgbClr val="FFFFCC"/>
        </a:lt1>
        <a:dk2>
          <a:srgbClr val="0000FF"/>
        </a:dk2>
        <a:lt2>
          <a:srgbClr val="FFFFFF"/>
        </a:lt2>
        <a:accent1>
          <a:srgbClr val="0099FF"/>
        </a:accent1>
        <a:accent2>
          <a:srgbClr val="33CC33"/>
        </a:accent2>
        <a:accent3>
          <a:srgbClr val="AAAAFF"/>
        </a:accent3>
        <a:accent4>
          <a:srgbClr val="DADAAE"/>
        </a:accent4>
        <a:accent5>
          <a:srgbClr val="AACAFF"/>
        </a:accent5>
        <a:accent6>
          <a:srgbClr val="2DB9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RGS-IBG master slide 5">
        <a:dk1>
          <a:srgbClr val="194349"/>
        </a:dk1>
        <a:lt1>
          <a:srgbClr val="FFFFCC"/>
        </a:lt1>
        <a:dk2>
          <a:srgbClr val="72A497"/>
        </a:dk2>
        <a:lt2>
          <a:srgbClr val="000000"/>
        </a:lt2>
        <a:accent1>
          <a:srgbClr val="805D32"/>
        </a:accent1>
        <a:accent2>
          <a:srgbClr val="7D2F3C"/>
        </a:accent2>
        <a:accent3>
          <a:srgbClr val="BCCFC9"/>
        </a:accent3>
        <a:accent4>
          <a:srgbClr val="DADAAE"/>
        </a:accent4>
        <a:accent5>
          <a:srgbClr val="C0B6AD"/>
        </a:accent5>
        <a:accent6>
          <a:srgbClr val="712A35"/>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RGS-IBG master slide 6">
        <a:dk1>
          <a:srgbClr val="1C1C1C"/>
        </a:dk1>
        <a:lt1>
          <a:srgbClr val="FFFFFF"/>
        </a:lt1>
        <a:dk2>
          <a:srgbClr val="710F0F"/>
        </a:dk2>
        <a:lt2>
          <a:srgbClr val="FFFFFF"/>
        </a:lt2>
        <a:accent1>
          <a:srgbClr val="FF9900"/>
        </a:accent1>
        <a:accent2>
          <a:srgbClr val="FF3300"/>
        </a:accent2>
        <a:accent3>
          <a:srgbClr val="BBAAAA"/>
        </a:accent3>
        <a:accent4>
          <a:srgbClr val="DADADA"/>
        </a:accent4>
        <a:accent5>
          <a:srgbClr val="FFCAAA"/>
        </a:accent5>
        <a:accent6>
          <a:srgbClr val="E72D00"/>
        </a:accent6>
        <a:hlink>
          <a:srgbClr val="666699"/>
        </a:hlink>
        <a:folHlink>
          <a:srgbClr val="996633"/>
        </a:folHlink>
      </a:clrScheme>
      <a:clrMap bg1="dk2" tx1="lt1" bg2="dk1" tx2="lt2" accent1="accent1" accent2="accent2" accent3="accent3" accent4="accent4" accent5="accent5" accent6="accent6" hlink="hlink" folHlink="folHlink"/>
    </a:extraClrScheme>
    <a:extraClrScheme>
      <a:clrScheme name="RGS-IBG master slide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RGS-IBG master slide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clrMap bg1="lt1" tx1="dk1" bg2="lt2" tx2="dk2" accent1="accent1" accent2="accent2" accent3="accent3" accent4="accent4" accent5="accent5" accent6="accent6" hlink="hlink" folHlink="folHlink"/>
    </a:extraClrScheme>
    <a:extraClrScheme>
      <a:clrScheme name="RGS-IBG master slide 9">
        <a:dk1>
          <a:srgbClr val="000000"/>
        </a:dk1>
        <a:lt1>
          <a:srgbClr val="FFFFFF"/>
        </a:lt1>
        <a:dk2>
          <a:srgbClr val="000000"/>
        </a:dk2>
        <a:lt2>
          <a:srgbClr val="666699"/>
        </a:lt2>
        <a:accent1>
          <a:srgbClr val="CC3300"/>
        </a:accent1>
        <a:accent2>
          <a:srgbClr val="CC9900"/>
        </a:accent2>
        <a:accent3>
          <a:srgbClr val="FFFFFF"/>
        </a:accent3>
        <a:accent4>
          <a:srgbClr val="000000"/>
        </a:accent4>
        <a:accent5>
          <a:srgbClr val="E2ADAA"/>
        </a:accent5>
        <a:accent6>
          <a:srgbClr val="B98A00"/>
        </a:accent6>
        <a:hlink>
          <a:srgbClr val="CC6600"/>
        </a:hlink>
        <a:folHlink>
          <a:srgbClr val="808080"/>
        </a:folHlink>
      </a:clrScheme>
      <a:clrMap bg1="lt1" tx1="dk1" bg2="lt2" tx2="dk2" accent1="accent1" accent2="accent2" accent3="accent3" accent4="accent4" accent5="accent5" accent6="accent6" hlink="hlink" folHlink="folHlink"/>
    </a:extraClrScheme>
    <a:extraClrScheme>
      <a:clrScheme name="RGS-IBG master slide 10">
        <a:dk1>
          <a:srgbClr val="000000"/>
        </a:dk1>
        <a:lt1>
          <a:srgbClr val="FFFFFF"/>
        </a:lt1>
        <a:dk2>
          <a:srgbClr val="000000"/>
        </a:dk2>
        <a:lt2>
          <a:srgbClr val="666699"/>
        </a:lt2>
        <a:accent1>
          <a:srgbClr val="666699"/>
        </a:accent1>
        <a:accent2>
          <a:srgbClr val="9999FF"/>
        </a:accent2>
        <a:accent3>
          <a:srgbClr val="FFFFFF"/>
        </a:accent3>
        <a:accent4>
          <a:srgbClr val="000000"/>
        </a:accent4>
        <a:accent5>
          <a:srgbClr val="B8B8CA"/>
        </a:accent5>
        <a:accent6>
          <a:srgbClr val="8A8AE7"/>
        </a:accent6>
        <a:hlink>
          <a:srgbClr val="3366FF"/>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498</Words>
  <Application>Microsoft Office PowerPoint</Application>
  <PresentationFormat>Widescreen</PresentationFormat>
  <Paragraphs>20</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Helvetica</vt:lpstr>
      <vt:lpstr>Times New Roman</vt:lpstr>
      <vt:lpstr>Wingdings</vt:lpstr>
      <vt:lpstr>RGS-IBG master slide</vt:lpstr>
      <vt:lpstr>5 Assembly</vt:lpstr>
      <vt:lpstr>Patience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Then and Now: setting out for an Antarctic Adventure</dc:title>
  <dc:creator>Paula Owens</dc:creator>
  <cp:lastModifiedBy>Paula Owens</cp:lastModifiedBy>
  <cp:revision>10</cp:revision>
  <dcterms:created xsi:type="dcterms:W3CDTF">2022-02-08T14:06:58Z</dcterms:created>
  <dcterms:modified xsi:type="dcterms:W3CDTF">2022-11-16T15:04:00Z</dcterms:modified>
</cp:coreProperties>
</file>