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99" r:id="rId2"/>
    <p:sldId id="325" r:id="rId3"/>
    <p:sldId id="354" r:id="rId4"/>
    <p:sldId id="351" r:id="rId5"/>
    <p:sldId id="352" r:id="rId6"/>
    <p:sldId id="355" r:id="rId7"/>
    <p:sldId id="357" r:id="rId8"/>
    <p:sldId id="358" r:id="rId9"/>
    <p:sldId id="360" r:id="rId10"/>
    <p:sldId id="361" r:id="rId11"/>
    <p:sldId id="359" r:id="rId12"/>
    <p:sldId id="356" r:id="rId13"/>
    <p:sldId id="266" r:id="rId14"/>
    <p:sldId id="3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1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A10FB7-50FA-45ED-872E-9AFF65AAE13B}" v="117" dt="2022-10-24T00:01:48.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43" autoAdjust="0"/>
    <p:restoredTop sz="94660"/>
  </p:normalViewPr>
  <p:slideViewPr>
    <p:cSldViewPr snapToGrid="0">
      <p:cViewPr>
        <p:scale>
          <a:sx n="64" d="100"/>
          <a:sy n="64" d="100"/>
        </p:scale>
        <p:origin x="320"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Owens" userId="b67acbd404e246bb" providerId="LiveId" clId="{B8A10FB7-50FA-45ED-872E-9AFF65AAE13B}"/>
    <pc:docChg chg="undo custSel addSld delSld modSld sldOrd delMainMaster">
      <pc:chgData name="Paula Owens" userId="b67acbd404e246bb" providerId="LiveId" clId="{B8A10FB7-50FA-45ED-872E-9AFF65AAE13B}" dt="2022-10-24T02:51:41.037" v="3587" actId="47"/>
      <pc:docMkLst>
        <pc:docMk/>
      </pc:docMkLst>
      <pc:sldChg chg="addSp delSp modSp mod ord">
        <pc:chgData name="Paula Owens" userId="b67acbd404e246bb" providerId="LiveId" clId="{B8A10FB7-50FA-45ED-872E-9AFF65AAE13B}" dt="2022-10-23T23:54:53.351" v="3297" actId="1076"/>
        <pc:sldMkLst>
          <pc:docMk/>
          <pc:sldMk cId="1436721529" sldId="266"/>
        </pc:sldMkLst>
        <pc:spChg chg="del mod">
          <ac:chgData name="Paula Owens" userId="b67acbd404e246bb" providerId="LiveId" clId="{B8A10FB7-50FA-45ED-872E-9AFF65AAE13B}" dt="2022-10-23T23:17:27.625" v="3098" actId="478"/>
          <ac:spMkLst>
            <pc:docMk/>
            <pc:sldMk cId="1436721529" sldId="266"/>
            <ac:spMk id="4" creationId="{48A937AB-1718-44C1-B250-95C7EE703D85}"/>
          </ac:spMkLst>
        </pc:spChg>
        <pc:spChg chg="del mod">
          <ac:chgData name="Paula Owens" userId="b67acbd404e246bb" providerId="LiveId" clId="{B8A10FB7-50FA-45ED-872E-9AFF65AAE13B}" dt="2022-10-23T23:17:23.133" v="3096" actId="478"/>
          <ac:spMkLst>
            <pc:docMk/>
            <pc:sldMk cId="1436721529" sldId="266"/>
            <ac:spMk id="5" creationId="{99EA0A17-FC73-4DB1-874E-F6F1EED40F29}"/>
          </ac:spMkLst>
        </pc:spChg>
        <pc:spChg chg="mod">
          <ac:chgData name="Paula Owens" userId="b67acbd404e246bb" providerId="LiveId" clId="{B8A10FB7-50FA-45ED-872E-9AFF65AAE13B}" dt="2022-10-23T23:39:31.884" v="3134" actId="14100"/>
          <ac:spMkLst>
            <pc:docMk/>
            <pc:sldMk cId="1436721529" sldId="266"/>
            <ac:spMk id="7" creationId="{45956C6F-5F0B-4270-BDDC-64B946197BFC}"/>
          </ac:spMkLst>
        </pc:spChg>
        <pc:spChg chg="mod">
          <ac:chgData name="Paula Owens" userId="b67acbd404e246bb" providerId="LiveId" clId="{B8A10FB7-50FA-45ED-872E-9AFF65AAE13B}" dt="2022-10-23T23:54:53.351" v="3297" actId="1076"/>
          <ac:spMkLst>
            <pc:docMk/>
            <pc:sldMk cId="1436721529" sldId="266"/>
            <ac:spMk id="8" creationId="{B4FDA24E-E19A-48A8-BC2E-5C0FD8631B86}"/>
          </ac:spMkLst>
        </pc:spChg>
        <pc:spChg chg="add mod">
          <ac:chgData name="Paula Owens" userId="b67acbd404e246bb" providerId="LiveId" clId="{B8A10FB7-50FA-45ED-872E-9AFF65AAE13B}" dt="2022-10-23T23:39:37.069" v="3135" actId="1076"/>
          <ac:spMkLst>
            <pc:docMk/>
            <pc:sldMk cId="1436721529" sldId="266"/>
            <ac:spMk id="10" creationId="{F32EB29F-3AC5-B8A9-9D80-D479B4917657}"/>
          </ac:spMkLst>
        </pc:spChg>
        <pc:spChg chg="add mod">
          <ac:chgData name="Paula Owens" userId="b67acbd404e246bb" providerId="LiveId" clId="{B8A10FB7-50FA-45ED-872E-9AFF65AAE13B}" dt="2022-10-23T23:40:19.167" v="3218" actId="1076"/>
          <ac:spMkLst>
            <pc:docMk/>
            <pc:sldMk cId="1436721529" sldId="266"/>
            <ac:spMk id="11" creationId="{3BB691D4-EFD1-C748-A0CC-820266222971}"/>
          </ac:spMkLst>
        </pc:spChg>
        <pc:spChg chg="mod">
          <ac:chgData name="Paula Owens" userId="b67acbd404e246bb" providerId="LiveId" clId="{B8A10FB7-50FA-45ED-872E-9AFF65AAE13B}" dt="2022-10-23T23:21:29.476" v="3117" actId="1076"/>
          <ac:spMkLst>
            <pc:docMk/>
            <pc:sldMk cId="1436721529" sldId="266"/>
            <ac:spMk id="12" creationId="{4F94677A-9F1B-42C8-B0D9-D5F9D3E73474}"/>
          </ac:spMkLst>
        </pc:spChg>
        <pc:picChg chg="del mod">
          <ac:chgData name="Paula Owens" userId="b67acbd404e246bb" providerId="LiveId" clId="{B8A10FB7-50FA-45ED-872E-9AFF65AAE13B}" dt="2022-10-23T23:17:25.039" v="3097" actId="478"/>
          <ac:picMkLst>
            <pc:docMk/>
            <pc:sldMk cId="1436721529" sldId="266"/>
            <ac:picMk id="3" creationId="{786ED8F2-329F-4D61-9C30-3C016DEA6690}"/>
          </ac:picMkLst>
        </pc:picChg>
        <pc:picChg chg="add mod modCrop">
          <ac:chgData name="Paula Owens" userId="b67acbd404e246bb" providerId="LiveId" clId="{B8A10FB7-50FA-45ED-872E-9AFF65AAE13B}" dt="2022-10-23T23:39:15.688" v="3130" actId="1076"/>
          <ac:picMkLst>
            <pc:docMk/>
            <pc:sldMk cId="1436721529" sldId="266"/>
            <ac:picMk id="6" creationId="{6D3CCDF1-DDEE-70A8-FA5E-D9ECB3651D33}"/>
          </ac:picMkLst>
        </pc:picChg>
      </pc:sldChg>
      <pc:sldChg chg="modSp mod">
        <pc:chgData name="Paula Owens" userId="b67acbd404e246bb" providerId="LiveId" clId="{B8A10FB7-50FA-45ED-872E-9AFF65AAE13B}" dt="2022-10-22T14:56:13.402" v="11" actId="20577"/>
        <pc:sldMkLst>
          <pc:docMk/>
          <pc:sldMk cId="0" sldId="299"/>
        </pc:sldMkLst>
        <pc:spChg chg="mod">
          <ac:chgData name="Paula Owens" userId="b67acbd404e246bb" providerId="LiveId" clId="{B8A10FB7-50FA-45ED-872E-9AFF65AAE13B}" dt="2022-10-22T14:56:13.402" v="11" actId="20577"/>
          <ac:spMkLst>
            <pc:docMk/>
            <pc:sldMk cId="0" sldId="299"/>
            <ac:spMk id="69634" creationId="{00000000-0000-0000-0000-000000000000}"/>
          </ac:spMkLst>
        </pc:spChg>
      </pc:sldChg>
      <pc:sldChg chg="del">
        <pc:chgData name="Paula Owens" userId="b67acbd404e246bb" providerId="LiveId" clId="{B8A10FB7-50FA-45ED-872E-9AFF65AAE13B}" dt="2022-10-24T02:51:09.066" v="3565" actId="47"/>
        <pc:sldMkLst>
          <pc:docMk/>
          <pc:sldMk cId="1416106150" sldId="327"/>
        </pc:sldMkLst>
      </pc:sldChg>
      <pc:sldChg chg="del">
        <pc:chgData name="Paula Owens" userId="b67acbd404e246bb" providerId="LiveId" clId="{B8A10FB7-50FA-45ED-872E-9AFF65AAE13B}" dt="2022-10-24T02:51:15.311" v="3569" actId="47"/>
        <pc:sldMkLst>
          <pc:docMk/>
          <pc:sldMk cId="1714094119" sldId="329"/>
        </pc:sldMkLst>
      </pc:sldChg>
      <pc:sldChg chg="modSp del">
        <pc:chgData name="Paula Owens" userId="b67acbd404e246bb" providerId="LiveId" clId="{B8A10FB7-50FA-45ED-872E-9AFF65AAE13B}" dt="2022-10-24T02:51:10.645" v="3566" actId="47"/>
        <pc:sldMkLst>
          <pc:docMk/>
          <pc:sldMk cId="366946304" sldId="330"/>
        </pc:sldMkLst>
        <pc:spChg chg="mod">
          <ac:chgData name="Paula Owens" userId="b67acbd404e246bb" providerId="LiveId" clId="{B8A10FB7-50FA-45ED-872E-9AFF65AAE13B}" dt="2022-10-23T20:04:10.108" v="2120" actId="1076"/>
          <ac:spMkLst>
            <pc:docMk/>
            <pc:sldMk cId="366946304" sldId="330"/>
            <ac:spMk id="2" creationId="{2951509C-3D4E-7399-EB54-CB6687B3C768}"/>
          </ac:spMkLst>
        </pc:spChg>
      </pc:sldChg>
      <pc:sldChg chg="modSp del">
        <pc:chgData name="Paula Owens" userId="b67acbd404e246bb" providerId="LiveId" clId="{B8A10FB7-50FA-45ED-872E-9AFF65AAE13B}" dt="2022-10-24T02:51:11.666" v="3567" actId="47"/>
        <pc:sldMkLst>
          <pc:docMk/>
          <pc:sldMk cId="3676603282" sldId="331"/>
        </pc:sldMkLst>
        <pc:spChg chg="mod">
          <ac:chgData name="Paula Owens" userId="b67acbd404e246bb" providerId="LiveId" clId="{B8A10FB7-50FA-45ED-872E-9AFF65AAE13B}" dt="2022-10-23T14:19:31.607" v="222" actId="1076"/>
          <ac:spMkLst>
            <pc:docMk/>
            <pc:sldMk cId="3676603282" sldId="331"/>
            <ac:spMk id="2" creationId="{2E116E90-844F-CA4D-46ED-3F4C1DD08C63}"/>
          </ac:spMkLst>
        </pc:spChg>
      </pc:sldChg>
      <pc:sldChg chg="del">
        <pc:chgData name="Paula Owens" userId="b67acbd404e246bb" providerId="LiveId" clId="{B8A10FB7-50FA-45ED-872E-9AFF65AAE13B}" dt="2022-10-24T02:51:23.824" v="3573" actId="47"/>
        <pc:sldMkLst>
          <pc:docMk/>
          <pc:sldMk cId="3683015885" sldId="332"/>
        </pc:sldMkLst>
      </pc:sldChg>
      <pc:sldChg chg="del">
        <pc:chgData name="Paula Owens" userId="b67acbd404e246bb" providerId="LiveId" clId="{B8A10FB7-50FA-45ED-872E-9AFF65AAE13B}" dt="2022-10-24T02:51:29.449" v="3575" actId="47"/>
        <pc:sldMkLst>
          <pc:docMk/>
          <pc:sldMk cId="26282262" sldId="333"/>
        </pc:sldMkLst>
      </pc:sldChg>
      <pc:sldChg chg="del">
        <pc:chgData name="Paula Owens" userId="b67acbd404e246bb" providerId="LiveId" clId="{B8A10FB7-50FA-45ED-872E-9AFF65AAE13B}" dt="2022-10-24T02:51:30.377" v="3576" actId="47"/>
        <pc:sldMkLst>
          <pc:docMk/>
          <pc:sldMk cId="108670732" sldId="334"/>
        </pc:sldMkLst>
      </pc:sldChg>
      <pc:sldChg chg="del">
        <pc:chgData name="Paula Owens" userId="b67acbd404e246bb" providerId="LiveId" clId="{B8A10FB7-50FA-45ED-872E-9AFF65AAE13B}" dt="2022-10-24T02:51:31.701" v="3577" actId="47"/>
        <pc:sldMkLst>
          <pc:docMk/>
          <pc:sldMk cId="2043719433" sldId="335"/>
        </pc:sldMkLst>
      </pc:sldChg>
      <pc:sldChg chg="del">
        <pc:chgData name="Paula Owens" userId="b67acbd404e246bb" providerId="LiveId" clId="{B8A10FB7-50FA-45ED-872E-9AFF65AAE13B}" dt="2022-10-24T02:51:17.283" v="3570" actId="47"/>
        <pc:sldMkLst>
          <pc:docMk/>
          <pc:sldMk cId="3653043235" sldId="336"/>
        </pc:sldMkLst>
      </pc:sldChg>
      <pc:sldChg chg="del">
        <pc:chgData name="Paula Owens" userId="b67acbd404e246bb" providerId="LiveId" clId="{B8A10FB7-50FA-45ED-872E-9AFF65AAE13B}" dt="2022-10-24T02:51:13.887" v="3568" actId="47"/>
        <pc:sldMkLst>
          <pc:docMk/>
          <pc:sldMk cId="2858517016" sldId="337"/>
        </pc:sldMkLst>
      </pc:sldChg>
      <pc:sldChg chg="del">
        <pc:chgData name="Paula Owens" userId="b67acbd404e246bb" providerId="LiveId" clId="{B8A10FB7-50FA-45ED-872E-9AFF65AAE13B}" dt="2022-10-24T02:51:20.431" v="3572" actId="47"/>
        <pc:sldMkLst>
          <pc:docMk/>
          <pc:sldMk cId="4096764737" sldId="338"/>
        </pc:sldMkLst>
      </pc:sldChg>
      <pc:sldChg chg="del">
        <pc:chgData name="Paula Owens" userId="b67acbd404e246bb" providerId="LiveId" clId="{B8A10FB7-50FA-45ED-872E-9AFF65AAE13B}" dt="2022-10-24T02:51:18.430" v="3571" actId="47"/>
        <pc:sldMkLst>
          <pc:docMk/>
          <pc:sldMk cId="1360717388" sldId="339"/>
        </pc:sldMkLst>
      </pc:sldChg>
      <pc:sldChg chg="del">
        <pc:chgData name="Paula Owens" userId="b67acbd404e246bb" providerId="LiveId" clId="{B8A10FB7-50FA-45ED-872E-9AFF65AAE13B}" dt="2022-10-24T02:51:28.506" v="3574" actId="47"/>
        <pc:sldMkLst>
          <pc:docMk/>
          <pc:sldMk cId="587198828" sldId="340"/>
        </pc:sldMkLst>
      </pc:sldChg>
      <pc:sldChg chg="del">
        <pc:chgData name="Paula Owens" userId="b67acbd404e246bb" providerId="LiveId" clId="{B8A10FB7-50FA-45ED-872E-9AFF65AAE13B}" dt="2022-10-24T02:51:36.910" v="3583" actId="47"/>
        <pc:sldMkLst>
          <pc:docMk/>
          <pc:sldMk cId="2498014383" sldId="341"/>
        </pc:sldMkLst>
      </pc:sldChg>
      <pc:sldChg chg="del">
        <pc:chgData name="Paula Owens" userId="b67acbd404e246bb" providerId="LiveId" clId="{B8A10FB7-50FA-45ED-872E-9AFF65AAE13B}" dt="2022-10-24T02:51:35.866" v="3582" actId="47"/>
        <pc:sldMkLst>
          <pc:docMk/>
          <pc:sldMk cId="2809274264" sldId="342"/>
        </pc:sldMkLst>
      </pc:sldChg>
      <pc:sldChg chg="del">
        <pc:chgData name="Paula Owens" userId="b67acbd404e246bb" providerId="LiveId" clId="{B8A10FB7-50FA-45ED-872E-9AFF65AAE13B}" dt="2022-10-24T02:51:34.850" v="3581" actId="47"/>
        <pc:sldMkLst>
          <pc:docMk/>
          <pc:sldMk cId="3011084436" sldId="343"/>
        </pc:sldMkLst>
      </pc:sldChg>
      <pc:sldChg chg="del">
        <pc:chgData name="Paula Owens" userId="b67acbd404e246bb" providerId="LiveId" clId="{B8A10FB7-50FA-45ED-872E-9AFF65AAE13B}" dt="2022-10-24T02:51:34.067" v="3580" actId="47"/>
        <pc:sldMkLst>
          <pc:docMk/>
          <pc:sldMk cId="2792746108" sldId="344"/>
        </pc:sldMkLst>
      </pc:sldChg>
      <pc:sldChg chg="del">
        <pc:chgData name="Paula Owens" userId="b67acbd404e246bb" providerId="LiveId" clId="{B8A10FB7-50FA-45ED-872E-9AFF65AAE13B}" dt="2022-10-24T02:51:38.661" v="3584" actId="47"/>
        <pc:sldMkLst>
          <pc:docMk/>
          <pc:sldMk cId="4061822809" sldId="345"/>
        </pc:sldMkLst>
      </pc:sldChg>
      <pc:sldChg chg="del">
        <pc:chgData name="Paula Owens" userId="b67acbd404e246bb" providerId="LiveId" clId="{B8A10FB7-50FA-45ED-872E-9AFF65AAE13B}" dt="2022-10-24T02:51:32.407" v="3578" actId="47"/>
        <pc:sldMkLst>
          <pc:docMk/>
          <pc:sldMk cId="1081773150" sldId="346"/>
        </pc:sldMkLst>
      </pc:sldChg>
      <pc:sldChg chg="del">
        <pc:chgData name="Paula Owens" userId="b67acbd404e246bb" providerId="LiveId" clId="{B8A10FB7-50FA-45ED-872E-9AFF65AAE13B}" dt="2022-10-24T02:51:33.292" v="3579" actId="47"/>
        <pc:sldMkLst>
          <pc:docMk/>
          <pc:sldMk cId="3826467757" sldId="347"/>
        </pc:sldMkLst>
      </pc:sldChg>
      <pc:sldChg chg="del">
        <pc:chgData name="Paula Owens" userId="b67acbd404e246bb" providerId="LiveId" clId="{B8A10FB7-50FA-45ED-872E-9AFF65AAE13B}" dt="2022-10-24T02:51:38.709" v="3585" actId="47"/>
        <pc:sldMkLst>
          <pc:docMk/>
          <pc:sldMk cId="3355190864" sldId="348"/>
        </pc:sldMkLst>
      </pc:sldChg>
      <pc:sldChg chg="del">
        <pc:chgData name="Paula Owens" userId="b67acbd404e246bb" providerId="LiveId" clId="{B8A10FB7-50FA-45ED-872E-9AFF65AAE13B}" dt="2022-10-24T02:51:39.702" v="3586" actId="47"/>
        <pc:sldMkLst>
          <pc:docMk/>
          <pc:sldMk cId="3888077461" sldId="349"/>
        </pc:sldMkLst>
      </pc:sldChg>
      <pc:sldChg chg="del">
        <pc:chgData name="Paula Owens" userId="b67acbd404e246bb" providerId="LiveId" clId="{B8A10FB7-50FA-45ED-872E-9AFF65AAE13B}" dt="2022-10-24T02:51:41.037" v="3587" actId="47"/>
        <pc:sldMkLst>
          <pc:docMk/>
          <pc:sldMk cId="1007447929" sldId="350"/>
        </pc:sldMkLst>
      </pc:sldChg>
      <pc:sldChg chg="addSp delSp modSp new mod">
        <pc:chgData name="Paula Owens" userId="b67acbd404e246bb" providerId="LiveId" clId="{B8A10FB7-50FA-45ED-872E-9AFF65AAE13B}" dt="2022-10-23T19:46:24.348" v="2016" actId="14100"/>
        <pc:sldMkLst>
          <pc:docMk/>
          <pc:sldMk cId="1375476277" sldId="351"/>
        </pc:sldMkLst>
        <pc:spChg chg="mod">
          <ac:chgData name="Paula Owens" userId="b67acbd404e246bb" providerId="LiveId" clId="{B8A10FB7-50FA-45ED-872E-9AFF65AAE13B}" dt="2022-10-23T18:09:17.362" v="1584" actId="20577"/>
          <ac:spMkLst>
            <pc:docMk/>
            <pc:sldMk cId="1375476277" sldId="351"/>
            <ac:spMk id="2" creationId="{D1CFA0CB-F087-8165-BA92-D485778BE633}"/>
          </ac:spMkLst>
        </pc:spChg>
        <pc:spChg chg="add del mod">
          <ac:chgData name="Paula Owens" userId="b67acbd404e246bb" providerId="LiveId" clId="{B8A10FB7-50FA-45ED-872E-9AFF65AAE13B}" dt="2022-10-23T13:20:45.367" v="17" actId="478"/>
          <ac:spMkLst>
            <pc:docMk/>
            <pc:sldMk cId="1375476277" sldId="351"/>
            <ac:spMk id="4" creationId="{F0997351-FAD4-076E-4E41-EA8359B3412B}"/>
          </ac:spMkLst>
        </pc:spChg>
        <pc:spChg chg="add mod">
          <ac:chgData name="Paula Owens" userId="b67acbd404e246bb" providerId="LiveId" clId="{B8A10FB7-50FA-45ED-872E-9AFF65AAE13B}" dt="2022-10-23T18:11:12.419" v="1720" actId="20577"/>
          <ac:spMkLst>
            <pc:docMk/>
            <pc:sldMk cId="1375476277" sldId="351"/>
            <ac:spMk id="5" creationId="{2DE22855-BB69-E326-923A-22D906A929A0}"/>
          </ac:spMkLst>
        </pc:spChg>
        <pc:spChg chg="add mod">
          <ac:chgData name="Paula Owens" userId="b67acbd404e246bb" providerId="LiveId" clId="{B8A10FB7-50FA-45ED-872E-9AFF65AAE13B}" dt="2022-10-23T18:11:06.588" v="1719" actId="20577"/>
          <ac:spMkLst>
            <pc:docMk/>
            <pc:sldMk cId="1375476277" sldId="351"/>
            <ac:spMk id="9" creationId="{1CDF3B97-6AB6-B9DC-6D1B-8FD92B7919FF}"/>
          </ac:spMkLst>
        </pc:spChg>
        <pc:spChg chg="add mod">
          <ac:chgData name="Paula Owens" userId="b67acbd404e246bb" providerId="LiveId" clId="{B8A10FB7-50FA-45ED-872E-9AFF65AAE13B}" dt="2022-10-23T18:11:21.863" v="1722" actId="1076"/>
          <ac:spMkLst>
            <pc:docMk/>
            <pc:sldMk cId="1375476277" sldId="351"/>
            <ac:spMk id="11" creationId="{CB259B7E-3908-993B-A972-C71CACDEBB73}"/>
          </ac:spMkLst>
        </pc:spChg>
        <pc:picChg chg="add del mod modCrop">
          <ac:chgData name="Paula Owens" userId="b67acbd404e246bb" providerId="LiveId" clId="{B8A10FB7-50FA-45ED-872E-9AFF65AAE13B}" dt="2022-10-23T14:28:21.859" v="301" actId="478"/>
          <ac:picMkLst>
            <pc:docMk/>
            <pc:sldMk cId="1375476277" sldId="351"/>
            <ac:picMk id="7" creationId="{1C7F3841-59F6-3FE5-4288-D6A6157AF5E4}"/>
          </ac:picMkLst>
        </pc:picChg>
        <pc:picChg chg="add del mod">
          <ac:chgData name="Paula Owens" userId="b67acbd404e246bb" providerId="LiveId" clId="{B8A10FB7-50FA-45ED-872E-9AFF65AAE13B}" dt="2022-10-23T19:46:15.078" v="2013" actId="478"/>
          <ac:picMkLst>
            <pc:docMk/>
            <pc:sldMk cId="1375476277" sldId="351"/>
            <ac:picMk id="10" creationId="{9192D50A-2A66-95C1-B52F-9C0E77257A95}"/>
          </ac:picMkLst>
        </pc:picChg>
        <pc:picChg chg="add mod">
          <ac:chgData name="Paula Owens" userId="b67acbd404e246bb" providerId="LiveId" clId="{B8A10FB7-50FA-45ED-872E-9AFF65AAE13B}" dt="2022-10-23T19:46:24.348" v="2016" actId="14100"/>
          <ac:picMkLst>
            <pc:docMk/>
            <pc:sldMk cId="1375476277" sldId="351"/>
            <ac:picMk id="12" creationId="{2D3A31AA-843A-88E4-0A94-3369EEE789FD}"/>
          </ac:picMkLst>
        </pc:picChg>
      </pc:sldChg>
      <pc:sldChg chg="addSp delSp modSp new mod">
        <pc:chgData name="Paula Owens" userId="b67acbd404e246bb" providerId="LiveId" clId="{B8A10FB7-50FA-45ED-872E-9AFF65AAE13B}" dt="2022-10-24T02:47:03.469" v="3484" actId="20577"/>
        <pc:sldMkLst>
          <pc:docMk/>
          <pc:sldMk cId="1232357423" sldId="352"/>
        </pc:sldMkLst>
        <pc:spChg chg="mod">
          <ac:chgData name="Paula Owens" userId="b67acbd404e246bb" providerId="LiveId" clId="{B8A10FB7-50FA-45ED-872E-9AFF65AAE13B}" dt="2022-10-23T14:19:43.988" v="224"/>
          <ac:spMkLst>
            <pc:docMk/>
            <pc:sldMk cId="1232357423" sldId="352"/>
            <ac:spMk id="2" creationId="{30D995D6-C41B-96C4-A808-DF347DACF50F}"/>
          </ac:spMkLst>
        </pc:spChg>
        <pc:spChg chg="add mod">
          <ac:chgData name="Paula Owens" userId="b67acbd404e246bb" providerId="LiveId" clId="{B8A10FB7-50FA-45ED-872E-9AFF65AAE13B}" dt="2022-10-23T20:40:08.589" v="2695" actId="1076"/>
          <ac:spMkLst>
            <pc:docMk/>
            <pc:sldMk cId="1232357423" sldId="352"/>
            <ac:spMk id="6" creationId="{4CE2DF93-2988-1D23-48D9-F6E83900ECBC}"/>
          </ac:spMkLst>
        </pc:spChg>
        <pc:spChg chg="add mod">
          <ac:chgData name="Paula Owens" userId="b67acbd404e246bb" providerId="LiveId" clId="{B8A10FB7-50FA-45ED-872E-9AFF65AAE13B}" dt="2022-10-24T02:47:03.469" v="3484" actId="20577"/>
          <ac:spMkLst>
            <pc:docMk/>
            <pc:sldMk cId="1232357423" sldId="352"/>
            <ac:spMk id="7" creationId="{F1EFB7C5-955D-2293-E500-0EB8E9E6275F}"/>
          </ac:spMkLst>
        </pc:spChg>
        <pc:picChg chg="add del mod modCrop">
          <ac:chgData name="Paula Owens" userId="b67acbd404e246bb" providerId="LiveId" clId="{B8A10FB7-50FA-45ED-872E-9AFF65AAE13B}" dt="2022-10-23T14:28:14.210" v="300" actId="478"/>
          <ac:picMkLst>
            <pc:docMk/>
            <pc:sldMk cId="1232357423" sldId="352"/>
            <ac:picMk id="5" creationId="{886EC9FD-CBAC-7034-FBE6-CABD7BB34012}"/>
          </ac:picMkLst>
        </pc:picChg>
      </pc:sldChg>
      <pc:sldChg chg="delSp modSp del mod">
        <pc:chgData name="Paula Owens" userId="b67acbd404e246bb" providerId="LiveId" clId="{B8A10FB7-50FA-45ED-872E-9AFF65AAE13B}" dt="2022-10-23T15:44:09.064" v="721" actId="2696"/>
        <pc:sldMkLst>
          <pc:docMk/>
          <pc:sldMk cId="2155963190" sldId="353"/>
        </pc:sldMkLst>
        <pc:spChg chg="mod">
          <ac:chgData name="Paula Owens" userId="b67acbd404e246bb" providerId="LiveId" clId="{B8A10FB7-50FA-45ED-872E-9AFF65AAE13B}" dt="2022-10-23T14:47:23.336" v="575" actId="20577"/>
          <ac:spMkLst>
            <pc:docMk/>
            <pc:sldMk cId="2155963190" sldId="353"/>
            <ac:spMk id="2" creationId="{D1CFA0CB-F087-8165-BA92-D485778BE633}"/>
          </ac:spMkLst>
        </pc:spChg>
        <pc:spChg chg="mod">
          <ac:chgData name="Paula Owens" userId="b67acbd404e246bb" providerId="LiveId" clId="{B8A10FB7-50FA-45ED-872E-9AFF65AAE13B}" dt="2022-10-23T14:53:00.103" v="720" actId="20577"/>
          <ac:spMkLst>
            <pc:docMk/>
            <pc:sldMk cId="2155963190" sldId="353"/>
            <ac:spMk id="9" creationId="{1CDF3B97-6AB6-B9DC-6D1B-8FD92B7919FF}"/>
          </ac:spMkLst>
        </pc:spChg>
        <pc:spChg chg="del">
          <ac:chgData name="Paula Owens" userId="b67acbd404e246bb" providerId="LiveId" clId="{B8A10FB7-50FA-45ED-872E-9AFF65AAE13B}" dt="2022-10-23T14:47:57.367" v="622" actId="478"/>
          <ac:spMkLst>
            <pc:docMk/>
            <pc:sldMk cId="2155963190" sldId="353"/>
            <ac:spMk id="11" creationId="{CB259B7E-3908-993B-A972-C71CACDEBB73}"/>
          </ac:spMkLst>
        </pc:spChg>
        <pc:picChg chg="del">
          <ac:chgData name="Paula Owens" userId="b67acbd404e246bb" providerId="LiveId" clId="{B8A10FB7-50FA-45ED-872E-9AFF65AAE13B}" dt="2022-10-23T14:47:54.705" v="621" actId="478"/>
          <ac:picMkLst>
            <pc:docMk/>
            <pc:sldMk cId="2155963190" sldId="353"/>
            <ac:picMk id="10" creationId="{9192D50A-2A66-95C1-B52F-9C0E77257A95}"/>
          </ac:picMkLst>
        </pc:picChg>
      </pc:sldChg>
      <pc:sldChg chg="new del">
        <pc:chgData name="Paula Owens" userId="b67acbd404e246bb" providerId="LiveId" clId="{B8A10FB7-50FA-45ED-872E-9AFF65AAE13B}" dt="2022-10-23T16:02:58.150" v="878" actId="47"/>
        <pc:sldMkLst>
          <pc:docMk/>
          <pc:sldMk cId="3623537690" sldId="353"/>
        </pc:sldMkLst>
      </pc:sldChg>
      <pc:sldChg chg="addSp modSp new mod">
        <pc:chgData name="Paula Owens" userId="b67acbd404e246bb" providerId="LiveId" clId="{B8A10FB7-50FA-45ED-872E-9AFF65AAE13B}" dt="2022-10-23T16:06:44.675" v="1135" actId="14100"/>
        <pc:sldMkLst>
          <pc:docMk/>
          <pc:sldMk cId="2306130958" sldId="354"/>
        </pc:sldMkLst>
        <pc:spChg chg="mod">
          <ac:chgData name="Paula Owens" userId="b67acbd404e246bb" providerId="LiveId" clId="{B8A10FB7-50FA-45ED-872E-9AFF65AAE13B}" dt="2022-10-23T16:06:44.675" v="1135" actId="14100"/>
          <ac:spMkLst>
            <pc:docMk/>
            <pc:sldMk cId="2306130958" sldId="354"/>
            <ac:spMk id="2" creationId="{11889529-EDC9-485B-A36B-256911FAC496}"/>
          </ac:spMkLst>
        </pc:spChg>
        <pc:spChg chg="add mod">
          <ac:chgData name="Paula Owens" userId="b67acbd404e246bb" providerId="LiveId" clId="{B8A10FB7-50FA-45ED-872E-9AFF65AAE13B}" dt="2022-10-23T16:04:52.386" v="1123" actId="12"/>
          <ac:spMkLst>
            <pc:docMk/>
            <pc:sldMk cId="2306130958" sldId="354"/>
            <ac:spMk id="4" creationId="{FBD1756C-41DA-A96F-B5D7-DC53052C60CB}"/>
          </ac:spMkLst>
        </pc:spChg>
      </pc:sldChg>
      <pc:sldChg chg="addSp delSp modSp new mod">
        <pc:chgData name="Paula Owens" userId="b67acbd404e246bb" providerId="LiveId" clId="{B8A10FB7-50FA-45ED-872E-9AFF65AAE13B}" dt="2022-10-23T18:12:51.912" v="1822" actId="1076"/>
        <pc:sldMkLst>
          <pc:docMk/>
          <pc:sldMk cId="2395813343" sldId="355"/>
        </pc:sldMkLst>
        <pc:spChg chg="mod">
          <ac:chgData name="Paula Owens" userId="b67acbd404e246bb" providerId="LiveId" clId="{B8A10FB7-50FA-45ED-872E-9AFF65AAE13B}" dt="2022-10-23T18:01:07.955" v="1237" actId="1076"/>
          <ac:spMkLst>
            <pc:docMk/>
            <pc:sldMk cId="2395813343" sldId="355"/>
            <ac:spMk id="2" creationId="{E518940E-94BF-600A-6118-71CF02092A44}"/>
          </ac:spMkLst>
        </pc:spChg>
        <pc:spChg chg="add mod">
          <ac:chgData name="Paula Owens" userId="b67acbd404e246bb" providerId="LiveId" clId="{B8A10FB7-50FA-45ED-872E-9AFF65AAE13B}" dt="2022-10-23T18:12:51.912" v="1822" actId="1076"/>
          <ac:spMkLst>
            <pc:docMk/>
            <pc:sldMk cId="2395813343" sldId="355"/>
            <ac:spMk id="10" creationId="{6E8D6E6A-4F72-F41D-497C-79B73BA5A840}"/>
          </ac:spMkLst>
        </pc:spChg>
        <pc:picChg chg="add del mod modCrop">
          <ac:chgData name="Paula Owens" userId="b67acbd404e246bb" providerId="LiveId" clId="{B8A10FB7-50FA-45ED-872E-9AFF65AAE13B}" dt="2022-10-23T17:39:51.659" v="1149" actId="478"/>
          <ac:picMkLst>
            <pc:docMk/>
            <pc:sldMk cId="2395813343" sldId="355"/>
            <ac:picMk id="5" creationId="{3CD4B358-BF32-1EA3-5D3B-9B925AF64905}"/>
          </ac:picMkLst>
        </pc:picChg>
        <pc:picChg chg="add mod modCrop">
          <ac:chgData name="Paula Owens" userId="b67acbd404e246bb" providerId="LiveId" clId="{B8A10FB7-50FA-45ED-872E-9AFF65AAE13B}" dt="2022-10-23T18:00:52.987" v="1234" actId="1076"/>
          <ac:picMkLst>
            <pc:docMk/>
            <pc:sldMk cId="2395813343" sldId="355"/>
            <ac:picMk id="7" creationId="{6316F360-877D-04E7-C416-D1F030085E3E}"/>
          </ac:picMkLst>
        </pc:picChg>
        <pc:picChg chg="add del mod modCrop">
          <ac:chgData name="Paula Owens" userId="b67acbd404e246bb" providerId="LiveId" clId="{B8A10FB7-50FA-45ED-872E-9AFF65AAE13B}" dt="2022-10-23T18:01:13.171" v="1239" actId="21"/>
          <ac:picMkLst>
            <pc:docMk/>
            <pc:sldMk cId="2395813343" sldId="355"/>
            <ac:picMk id="9" creationId="{09E2671A-ED33-0ECF-D1CA-393406EC1B8A}"/>
          </ac:picMkLst>
        </pc:picChg>
      </pc:sldChg>
      <pc:sldChg chg="addSp modSp new mod">
        <pc:chgData name="Paula Owens" userId="b67acbd404e246bb" providerId="LiveId" clId="{B8A10FB7-50FA-45ED-872E-9AFF65AAE13B}" dt="2022-10-23T20:03:49.672" v="2119" actId="108"/>
        <pc:sldMkLst>
          <pc:docMk/>
          <pc:sldMk cId="1677859867" sldId="356"/>
        </pc:sldMkLst>
        <pc:spChg chg="mod">
          <ac:chgData name="Paula Owens" userId="b67acbd404e246bb" providerId="LiveId" clId="{B8A10FB7-50FA-45ED-872E-9AFF65AAE13B}" dt="2022-10-23T20:03:49.672" v="2119" actId="108"/>
          <ac:spMkLst>
            <pc:docMk/>
            <pc:sldMk cId="1677859867" sldId="356"/>
            <ac:spMk id="2" creationId="{9EE98DD1-C71F-801F-B95B-EB6156665BA3}"/>
          </ac:spMkLst>
        </pc:spChg>
        <pc:spChg chg="add mod">
          <ac:chgData name="Paula Owens" userId="b67acbd404e246bb" providerId="LiveId" clId="{B8A10FB7-50FA-45ED-872E-9AFF65AAE13B}" dt="2022-10-23T19:48:06.747" v="2047" actId="1076"/>
          <ac:spMkLst>
            <pc:docMk/>
            <pc:sldMk cId="1677859867" sldId="356"/>
            <ac:spMk id="5" creationId="{2D0817B5-5FCA-B30D-D0BB-DD39D20ECD3A}"/>
          </ac:spMkLst>
        </pc:spChg>
        <pc:spChg chg="add mod">
          <ac:chgData name="Paula Owens" userId="b67acbd404e246bb" providerId="LiveId" clId="{B8A10FB7-50FA-45ED-872E-9AFF65AAE13B}" dt="2022-10-23T19:48:12.824" v="2049" actId="113"/>
          <ac:spMkLst>
            <pc:docMk/>
            <pc:sldMk cId="1677859867" sldId="356"/>
            <ac:spMk id="6" creationId="{60F73569-AC11-E7E5-70B0-E3FD05C3A5E8}"/>
          </ac:spMkLst>
        </pc:spChg>
        <pc:picChg chg="add mod">
          <ac:chgData name="Paula Owens" userId="b67acbd404e246bb" providerId="LiveId" clId="{B8A10FB7-50FA-45ED-872E-9AFF65AAE13B}" dt="2022-10-23T18:01:24.278" v="1242" actId="1076"/>
          <ac:picMkLst>
            <pc:docMk/>
            <pc:sldMk cId="1677859867" sldId="356"/>
            <ac:picMk id="4" creationId="{6D58285D-7309-534C-F786-69B75B4F1944}"/>
          </ac:picMkLst>
        </pc:picChg>
      </pc:sldChg>
      <pc:sldChg chg="addSp delSp modSp mod">
        <pc:chgData name="Paula Owens" userId="b67acbd404e246bb" providerId="LiveId" clId="{B8A10FB7-50FA-45ED-872E-9AFF65AAE13B}" dt="2022-10-24T02:49:42.378" v="3563" actId="122"/>
        <pc:sldMkLst>
          <pc:docMk/>
          <pc:sldMk cId="945170479" sldId="357"/>
        </pc:sldMkLst>
        <pc:spChg chg="mod">
          <ac:chgData name="Paula Owens" userId="b67acbd404e246bb" providerId="LiveId" clId="{B8A10FB7-50FA-45ED-872E-9AFF65AAE13B}" dt="2022-10-23T23:52:14.161" v="3223" actId="1076"/>
          <ac:spMkLst>
            <pc:docMk/>
            <pc:sldMk cId="945170479" sldId="357"/>
            <ac:spMk id="2" creationId="{D1CFA0CB-F087-8165-BA92-D485778BE633}"/>
          </ac:spMkLst>
        </pc:spChg>
        <pc:spChg chg="del">
          <ac:chgData name="Paula Owens" userId="b67acbd404e246bb" providerId="LiveId" clId="{B8A10FB7-50FA-45ED-872E-9AFF65AAE13B}" dt="2022-10-23T18:13:33.138" v="1835" actId="478"/>
          <ac:spMkLst>
            <pc:docMk/>
            <pc:sldMk cId="945170479" sldId="357"/>
            <ac:spMk id="5" creationId="{2DE22855-BB69-E326-923A-22D906A929A0}"/>
          </ac:spMkLst>
        </pc:spChg>
        <pc:spChg chg="add mod">
          <ac:chgData name="Paula Owens" userId="b67acbd404e246bb" providerId="LiveId" clId="{B8A10FB7-50FA-45ED-872E-9AFF65AAE13B}" dt="2022-10-24T02:49:42.378" v="3563" actId="122"/>
          <ac:spMkLst>
            <pc:docMk/>
            <pc:sldMk cId="945170479" sldId="357"/>
            <ac:spMk id="7" creationId="{C8294E7B-0C7F-5533-AD57-23BB483335B8}"/>
          </ac:spMkLst>
        </pc:spChg>
        <pc:spChg chg="del">
          <ac:chgData name="Paula Owens" userId="b67acbd404e246bb" providerId="LiveId" clId="{B8A10FB7-50FA-45ED-872E-9AFF65AAE13B}" dt="2022-10-23T18:13:29.671" v="1834" actId="478"/>
          <ac:spMkLst>
            <pc:docMk/>
            <pc:sldMk cId="945170479" sldId="357"/>
            <ac:spMk id="9" creationId="{1CDF3B97-6AB6-B9DC-6D1B-8FD92B7919FF}"/>
          </ac:spMkLst>
        </pc:spChg>
        <pc:spChg chg="del">
          <ac:chgData name="Paula Owens" userId="b67acbd404e246bb" providerId="LiveId" clId="{B8A10FB7-50FA-45ED-872E-9AFF65AAE13B}" dt="2022-10-23T18:13:25.671" v="1833" actId="478"/>
          <ac:spMkLst>
            <pc:docMk/>
            <pc:sldMk cId="945170479" sldId="357"/>
            <ac:spMk id="11" creationId="{CB259B7E-3908-993B-A972-C71CACDEBB73}"/>
          </ac:spMkLst>
        </pc:spChg>
        <pc:spChg chg="add del">
          <ac:chgData name="Paula Owens" userId="b67acbd404e246bb" providerId="LiveId" clId="{B8A10FB7-50FA-45ED-872E-9AFF65AAE13B}" dt="2022-10-23T18:31:41.674" v="1959" actId="478"/>
          <ac:spMkLst>
            <pc:docMk/>
            <pc:sldMk cId="945170479" sldId="357"/>
            <ac:spMk id="12" creationId="{C17A6072-27EE-557B-8DF5-0D9E6321FCA9}"/>
          </ac:spMkLst>
        </pc:spChg>
        <pc:spChg chg="add del">
          <ac:chgData name="Paula Owens" userId="b67acbd404e246bb" providerId="LiveId" clId="{B8A10FB7-50FA-45ED-872E-9AFF65AAE13B}" dt="2022-10-23T19:44:08.692" v="1961" actId="478"/>
          <ac:spMkLst>
            <pc:docMk/>
            <pc:sldMk cId="945170479" sldId="357"/>
            <ac:spMk id="14" creationId="{00CF2D4F-CDA4-7780-EB89-10EC9B0AC04F}"/>
          </ac:spMkLst>
        </pc:spChg>
        <pc:picChg chg="add mod modCrop">
          <ac:chgData name="Paula Owens" userId="b67acbd404e246bb" providerId="LiveId" clId="{B8A10FB7-50FA-45ED-872E-9AFF65AAE13B}" dt="2022-10-24T02:48:34.860" v="3521" actId="14100"/>
          <ac:picMkLst>
            <pc:docMk/>
            <pc:sldMk cId="945170479" sldId="357"/>
            <ac:picMk id="6" creationId="{4D68EA16-94EF-3DAA-2F25-A94984A9E3B3}"/>
          </ac:picMkLst>
        </pc:picChg>
        <pc:picChg chg="del">
          <ac:chgData name="Paula Owens" userId="b67acbd404e246bb" providerId="LiveId" clId="{B8A10FB7-50FA-45ED-872E-9AFF65AAE13B}" dt="2022-10-23T18:13:22.553" v="1832" actId="478"/>
          <ac:picMkLst>
            <pc:docMk/>
            <pc:sldMk cId="945170479" sldId="357"/>
            <ac:picMk id="10" creationId="{9192D50A-2A66-95C1-B52F-9C0E77257A95}"/>
          </ac:picMkLst>
        </pc:picChg>
        <pc:picChg chg="add mod modCrop">
          <ac:chgData name="Paula Owens" userId="b67acbd404e246bb" providerId="LiveId" clId="{B8A10FB7-50FA-45ED-872E-9AFF65AAE13B}" dt="2022-10-24T02:48:30.457" v="3520" actId="14100"/>
          <ac:picMkLst>
            <pc:docMk/>
            <pc:sldMk cId="945170479" sldId="357"/>
            <ac:picMk id="16" creationId="{81429855-DD11-9079-0F28-92638462E535}"/>
          </ac:picMkLst>
        </pc:picChg>
      </pc:sldChg>
      <pc:sldChg chg="addSp modSp new mod">
        <pc:chgData name="Paula Owens" userId="b67acbd404e246bb" providerId="LiveId" clId="{B8A10FB7-50FA-45ED-872E-9AFF65AAE13B}" dt="2022-10-23T20:42:49.418" v="2720" actId="1076"/>
        <pc:sldMkLst>
          <pc:docMk/>
          <pc:sldMk cId="826751998" sldId="358"/>
        </pc:sldMkLst>
        <pc:spChg chg="mod">
          <ac:chgData name="Paula Owens" userId="b67acbd404e246bb" providerId="LiveId" clId="{B8A10FB7-50FA-45ED-872E-9AFF65AAE13B}" dt="2022-10-23T20:04:45.405" v="2127" actId="14100"/>
          <ac:spMkLst>
            <pc:docMk/>
            <pc:sldMk cId="826751998" sldId="358"/>
            <ac:spMk id="2" creationId="{A840D998-0E4E-BDE4-D511-26974D10DCBB}"/>
          </ac:spMkLst>
        </pc:spChg>
        <pc:spChg chg="add mod">
          <ac:chgData name="Paula Owens" userId="b67acbd404e246bb" providerId="LiveId" clId="{B8A10FB7-50FA-45ED-872E-9AFF65AAE13B}" dt="2022-10-23T19:49:52.948" v="2058" actId="1076"/>
          <ac:spMkLst>
            <pc:docMk/>
            <pc:sldMk cId="826751998" sldId="358"/>
            <ac:spMk id="5" creationId="{B5C936A4-CE65-F313-70A4-4CA48087C3E4}"/>
          </ac:spMkLst>
        </pc:spChg>
        <pc:spChg chg="add mod">
          <ac:chgData name="Paula Owens" userId="b67acbd404e246bb" providerId="LiveId" clId="{B8A10FB7-50FA-45ED-872E-9AFF65AAE13B}" dt="2022-10-23T20:42:49.418" v="2720" actId="1076"/>
          <ac:spMkLst>
            <pc:docMk/>
            <pc:sldMk cId="826751998" sldId="358"/>
            <ac:spMk id="8" creationId="{25D25931-0315-01E5-FFEC-79479105CE98}"/>
          </ac:spMkLst>
        </pc:spChg>
        <pc:picChg chg="add mod">
          <ac:chgData name="Paula Owens" userId="b67acbd404e246bb" providerId="LiveId" clId="{B8A10FB7-50FA-45ED-872E-9AFF65AAE13B}" dt="2022-10-23T19:57:19.857" v="2074" actId="14100"/>
          <ac:picMkLst>
            <pc:docMk/>
            <pc:sldMk cId="826751998" sldId="358"/>
            <ac:picMk id="4" creationId="{B8C5D502-AC7D-B4B8-87CC-C47D2B5062C8}"/>
          </ac:picMkLst>
        </pc:picChg>
        <pc:picChg chg="add mod modCrop">
          <ac:chgData name="Paula Owens" userId="b67acbd404e246bb" providerId="LiveId" clId="{B8A10FB7-50FA-45ED-872E-9AFF65AAE13B}" dt="2022-10-23T19:57:09.831" v="2071" actId="14100"/>
          <ac:picMkLst>
            <pc:docMk/>
            <pc:sldMk cId="826751998" sldId="358"/>
            <ac:picMk id="7" creationId="{E6E1C64B-DDE3-08A6-A34F-400DAFBE3CB1}"/>
          </ac:picMkLst>
        </pc:picChg>
      </pc:sldChg>
      <pc:sldChg chg="addSp delSp modSp new mod">
        <pc:chgData name="Paula Owens" userId="b67acbd404e246bb" providerId="LiveId" clId="{B8A10FB7-50FA-45ED-872E-9AFF65AAE13B}" dt="2022-10-23T21:44:18.789" v="3094" actId="1076"/>
        <pc:sldMkLst>
          <pc:docMk/>
          <pc:sldMk cId="1747209728" sldId="359"/>
        </pc:sldMkLst>
        <pc:spChg chg="del mod">
          <ac:chgData name="Paula Owens" userId="b67acbd404e246bb" providerId="LiveId" clId="{B8A10FB7-50FA-45ED-872E-9AFF65AAE13B}" dt="2022-10-23T21:43:30.891" v="3089" actId="478"/>
          <ac:spMkLst>
            <pc:docMk/>
            <pc:sldMk cId="1747209728" sldId="359"/>
            <ac:spMk id="2" creationId="{32873D2F-E4FF-E605-B493-5B2680E0C011}"/>
          </ac:spMkLst>
        </pc:spChg>
        <pc:spChg chg="add mod">
          <ac:chgData name="Paula Owens" userId="b67acbd404e246bb" providerId="LiveId" clId="{B8A10FB7-50FA-45ED-872E-9AFF65AAE13B}" dt="2022-10-23T21:43:06.952" v="3076" actId="1076"/>
          <ac:spMkLst>
            <pc:docMk/>
            <pc:sldMk cId="1747209728" sldId="359"/>
            <ac:spMk id="6" creationId="{7FC6041E-2B6F-2D3B-C2F7-3801BD32A7D4}"/>
          </ac:spMkLst>
        </pc:spChg>
        <pc:spChg chg="add del mod">
          <ac:chgData name="Paula Owens" userId="b67acbd404e246bb" providerId="LiveId" clId="{B8A10FB7-50FA-45ED-872E-9AFF65AAE13B}" dt="2022-10-23T21:43:33.131" v="3090" actId="478"/>
          <ac:spMkLst>
            <pc:docMk/>
            <pc:sldMk cId="1747209728" sldId="359"/>
            <ac:spMk id="9" creationId="{3C0599CF-0F30-3A1C-8BCE-503D85F30829}"/>
          </ac:spMkLst>
        </pc:spChg>
        <pc:spChg chg="add mod">
          <ac:chgData name="Paula Owens" userId="b67acbd404e246bb" providerId="LiveId" clId="{B8A10FB7-50FA-45ED-872E-9AFF65AAE13B}" dt="2022-10-23T21:43:35.421" v="3091"/>
          <ac:spMkLst>
            <pc:docMk/>
            <pc:sldMk cId="1747209728" sldId="359"/>
            <ac:spMk id="10" creationId="{4B0AEF31-D205-3954-780B-DAD37FEA8F78}"/>
          </ac:spMkLst>
        </pc:spChg>
        <pc:picChg chg="add del mod modCrop">
          <ac:chgData name="Paula Owens" userId="b67acbd404e246bb" providerId="LiveId" clId="{B8A10FB7-50FA-45ED-872E-9AFF65AAE13B}" dt="2022-10-23T21:41:54.159" v="3002" actId="478"/>
          <ac:picMkLst>
            <pc:docMk/>
            <pc:sldMk cId="1747209728" sldId="359"/>
            <ac:picMk id="5" creationId="{F5A85CB1-4E08-FC7D-75AB-E6E6520A9DAC}"/>
          </ac:picMkLst>
        </pc:picChg>
        <pc:picChg chg="add mod modCrop">
          <ac:chgData name="Paula Owens" userId="b67acbd404e246bb" providerId="LiveId" clId="{B8A10FB7-50FA-45ED-872E-9AFF65AAE13B}" dt="2022-10-23T21:44:18.789" v="3094" actId="1076"/>
          <ac:picMkLst>
            <pc:docMk/>
            <pc:sldMk cId="1747209728" sldId="359"/>
            <ac:picMk id="8" creationId="{64A7D9AF-888C-9AE2-E9E0-F6A85C3C3289}"/>
          </ac:picMkLst>
        </pc:picChg>
        <pc:picChg chg="add del">
          <ac:chgData name="Paula Owens" userId="b67acbd404e246bb" providerId="LiveId" clId="{B8A10FB7-50FA-45ED-872E-9AFF65AAE13B}" dt="2022-10-23T20:13:42.850" v="2258" actId="21"/>
          <ac:picMkLst>
            <pc:docMk/>
            <pc:sldMk cId="1747209728" sldId="359"/>
            <ac:picMk id="1026" creationId="{3530AB95-70A6-1CD0-5A1A-76AFEC917CD8}"/>
          </ac:picMkLst>
        </pc:picChg>
      </pc:sldChg>
      <pc:sldChg chg="addSp delSp modSp new mod ord">
        <pc:chgData name="Paula Owens" userId="b67acbd404e246bb" providerId="LiveId" clId="{B8A10FB7-50FA-45ED-872E-9AFF65AAE13B}" dt="2022-10-23T20:44:23.126" v="2751" actId="20577"/>
        <pc:sldMkLst>
          <pc:docMk/>
          <pc:sldMk cId="3146138971" sldId="360"/>
        </pc:sldMkLst>
        <pc:spChg chg="add mod">
          <ac:chgData name="Paula Owens" userId="b67acbd404e246bb" providerId="LiveId" clId="{B8A10FB7-50FA-45ED-872E-9AFF65AAE13B}" dt="2022-10-23T20:37:09.484" v="2635" actId="1076"/>
          <ac:spMkLst>
            <pc:docMk/>
            <pc:sldMk cId="3146138971" sldId="360"/>
            <ac:spMk id="6" creationId="{4D9650EE-4885-2369-91B4-991D18C40AD8}"/>
          </ac:spMkLst>
        </pc:spChg>
        <pc:spChg chg="add mod">
          <ac:chgData name="Paula Owens" userId="b67acbd404e246bb" providerId="LiveId" clId="{B8A10FB7-50FA-45ED-872E-9AFF65AAE13B}" dt="2022-10-23T20:37:16.230" v="2637" actId="14100"/>
          <ac:spMkLst>
            <pc:docMk/>
            <pc:sldMk cId="3146138971" sldId="360"/>
            <ac:spMk id="8" creationId="{9D126F7D-55F8-3C52-849E-0C563BACE584}"/>
          </ac:spMkLst>
        </pc:spChg>
        <pc:spChg chg="add mod">
          <ac:chgData name="Paula Owens" userId="b67acbd404e246bb" providerId="LiveId" clId="{B8A10FB7-50FA-45ED-872E-9AFF65AAE13B}" dt="2022-10-23T20:39:29.723" v="2694" actId="122"/>
          <ac:spMkLst>
            <pc:docMk/>
            <pc:sldMk cId="3146138971" sldId="360"/>
            <ac:spMk id="9" creationId="{D9E5C29B-4751-4FB6-FBA4-0A99690EFDA2}"/>
          </ac:spMkLst>
        </pc:spChg>
        <pc:spChg chg="add mod">
          <ac:chgData name="Paula Owens" userId="b67acbd404e246bb" providerId="LiveId" clId="{B8A10FB7-50FA-45ED-872E-9AFF65AAE13B}" dt="2022-10-23T20:44:23.126" v="2751" actId="20577"/>
          <ac:spMkLst>
            <pc:docMk/>
            <pc:sldMk cId="3146138971" sldId="360"/>
            <ac:spMk id="10" creationId="{CACFC6AE-7355-14EE-9302-A936AFDAA561}"/>
          </ac:spMkLst>
        </pc:spChg>
        <pc:spChg chg="add del mod">
          <ac:chgData name="Paula Owens" userId="b67acbd404e246bb" providerId="LiveId" clId="{B8A10FB7-50FA-45ED-872E-9AFF65AAE13B}" dt="2022-10-23T20:33:37.627" v="2546" actId="478"/>
          <ac:spMkLst>
            <pc:docMk/>
            <pc:sldMk cId="3146138971" sldId="360"/>
            <ac:spMk id="12" creationId="{4AAC5F5B-370A-0C26-E1B5-6FF1E1FEBAF5}"/>
          </ac:spMkLst>
        </pc:spChg>
        <pc:picChg chg="add mod">
          <ac:chgData name="Paula Owens" userId="b67acbd404e246bb" providerId="LiveId" clId="{B8A10FB7-50FA-45ED-872E-9AFF65AAE13B}" dt="2022-10-23T20:39:22.461" v="2692" actId="1076"/>
          <ac:picMkLst>
            <pc:docMk/>
            <pc:sldMk cId="3146138971" sldId="360"/>
            <ac:picMk id="3" creationId="{ABD384F7-7FC5-100E-1AB6-97CF22EC4304}"/>
          </ac:picMkLst>
        </pc:picChg>
        <pc:picChg chg="add del mod">
          <ac:chgData name="Paula Owens" userId="b67acbd404e246bb" providerId="LiveId" clId="{B8A10FB7-50FA-45ED-872E-9AFF65AAE13B}" dt="2022-10-23T20:16:52.815" v="2344" actId="478"/>
          <ac:picMkLst>
            <pc:docMk/>
            <pc:sldMk cId="3146138971" sldId="360"/>
            <ac:picMk id="5" creationId="{452F4002-6329-DC65-33F3-4CBCA4D9E67E}"/>
          </ac:picMkLst>
        </pc:picChg>
      </pc:sldChg>
      <pc:sldChg chg="addSp delSp modSp new mod ord">
        <pc:chgData name="Paula Owens" userId="b67acbd404e246bb" providerId="LiveId" clId="{B8A10FB7-50FA-45ED-872E-9AFF65AAE13B}" dt="2022-10-23T21:43:39.580" v="3093"/>
        <pc:sldMkLst>
          <pc:docMk/>
          <pc:sldMk cId="3716935324" sldId="361"/>
        </pc:sldMkLst>
        <pc:spChg chg="add mod">
          <ac:chgData name="Paula Owens" userId="b67acbd404e246bb" providerId="LiveId" clId="{B8A10FB7-50FA-45ED-872E-9AFF65AAE13B}" dt="2022-10-23T21:36:16.534" v="2878" actId="1076"/>
          <ac:spMkLst>
            <pc:docMk/>
            <pc:sldMk cId="3716935324" sldId="361"/>
            <ac:spMk id="8" creationId="{8A86FC73-059E-97EE-11F2-ECB460565D98}"/>
          </ac:spMkLst>
        </pc:spChg>
        <pc:spChg chg="add mod">
          <ac:chgData name="Paula Owens" userId="b67acbd404e246bb" providerId="LiveId" clId="{B8A10FB7-50FA-45ED-872E-9AFF65AAE13B}" dt="2022-10-23T21:37:12.236" v="2900" actId="6549"/>
          <ac:spMkLst>
            <pc:docMk/>
            <pc:sldMk cId="3716935324" sldId="361"/>
            <ac:spMk id="10" creationId="{9563CC87-0148-219C-0A38-49EAA19C7CDD}"/>
          </ac:spMkLst>
        </pc:spChg>
        <pc:spChg chg="add mod">
          <ac:chgData name="Paula Owens" userId="b67acbd404e246bb" providerId="LiveId" clId="{B8A10FB7-50FA-45ED-872E-9AFF65AAE13B}" dt="2022-10-23T21:43:23.899" v="3088" actId="1076"/>
          <ac:spMkLst>
            <pc:docMk/>
            <pc:sldMk cId="3716935324" sldId="361"/>
            <ac:spMk id="11" creationId="{B21805BE-98FD-4065-9F7A-23E7DF1AA0AF}"/>
          </ac:spMkLst>
        </pc:spChg>
        <pc:picChg chg="add del mod modCrop">
          <ac:chgData name="Paula Owens" userId="b67acbd404e246bb" providerId="LiveId" clId="{B8A10FB7-50FA-45ED-872E-9AFF65AAE13B}" dt="2022-10-23T21:32:10.604" v="2822" actId="478"/>
          <ac:picMkLst>
            <pc:docMk/>
            <pc:sldMk cId="3716935324" sldId="361"/>
            <ac:picMk id="4" creationId="{24E71637-377E-930E-4D5A-6D9CAF1163AC}"/>
          </ac:picMkLst>
        </pc:picChg>
        <pc:picChg chg="add mod modCrop">
          <ac:chgData name="Paula Owens" userId="b67acbd404e246bb" providerId="LiveId" clId="{B8A10FB7-50FA-45ED-872E-9AFF65AAE13B}" dt="2022-10-23T21:37:18.494" v="2901" actId="1076"/>
          <ac:picMkLst>
            <pc:docMk/>
            <pc:sldMk cId="3716935324" sldId="361"/>
            <ac:picMk id="6" creationId="{EDC29CBA-4963-BD06-1978-4055D7E9BD20}"/>
          </ac:picMkLst>
        </pc:picChg>
      </pc:sldChg>
      <pc:sldChg chg="del">
        <pc:chgData name="Paula Owens" userId="b67acbd404e246bb" providerId="LiveId" clId="{B8A10FB7-50FA-45ED-872E-9AFF65AAE13B}" dt="2022-10-24T02:51:06.872" v="3564" actId="47"/>
        <pc:sldMkLst>
          <pc:docMk/>
          <pc:sldMk cId="2517323708" sldId="362"/>
        </pc:sldMkLst>
      </pc:sldChg>
      <pc:sldChg chg="addSp modSp new mod ord">
        <pc:chgData name="Paula Owens" userId="b67acbd404e246bb" providerId="LiveId" clId="{B8A10FB7-50FA-45ED-872E-9AFF65AAE13B}" dt="2022-10-24T02:21:30.512" v="3437" actId="1076"/>
        <pc:sldMkLst>
          <pc:docMk/>
          <pc:sldMk cId="4268452019" sldId="363"/>
        </pc:sldMkLst>
        <pc:spChg chg="mod">
          <ac:chgData name="Paula Owens" userId="b67acbd404e246bb" providerId="LiveId" clId="{B8A10FB7-50FA-45ED-872E-9AFF65AAE13B}" dt="2022-10-24T00:01:09.606" v="3339" actId="20577"/>
          <ac:spMkLst>
            <pc:docMk/>
            <pc:sldMk cId="4268452019" sldId="363"/>
            <ac:spMk id="2" creationId="{6B74ED9B-9234-17C5-AA9C-313ACE1F39ED}"/>
          </ac:spMkLst>
        </pc:spChg>
        <pc:spChg chg="mod">
          <ac:chgData name="Paula Owens" userId="b67acbd404e246bb" providerId="LiveId" clId="{B8A10FB7-50FA-45ED-872E-9AFF65AAE13B}" dt="2022-10-23T23:55:52.965" v="3299" actId="1076"/>
          <ac:spMkLst>
            <pc:docMk/>
            <pc:sldMk cId="4268452019" sldId="363"/>
            <ac:spMk id="3" creationId="{1B3E1213-6A8E-7BB8-ABFE-EADADD107FA4}"/>
          </ac:spMkLst>
        </pc:spChg>
        <pc:spChg chg="add mod">
          <ac:chgData name="Paula Owens" userId="b67acbd404e246bb" providerId="LiveId" clId="{B8A10FB7-50FA-45ED-872E-9AFF65AAE13B}" dt="2022-10-23T23:59:58.703" v="3332" actId="122"/>
          <ac:spMkLst>
            <pc:docMk/>
            <pc:sldMk cId="4268452019" sldId="363"/>
            <ac:spMk id="5" creationId="{D5112F14-FA0F-3342-AA4F-C928CEE03A34}"/>
          </ac:spMkLst>
        </pc:spChg>
        <pc:spChg chg="add mod">
          <ac:chgData name="Paula Owens" userId="b67acbd404e246bb" providerId="LiveId" clId="{B8A10FB7-50FA-45ED-872E-9AFF65AAE13B}" dt="2022-10-23T23:59:50.185" v="3330" actId="122"/>
          <ac:spMkLst>
            <pc:docMk/>
            <pc:sldMk cId="4268452019" sldId="363"/>
            <ac:spMk id="7" creationId="{BFE79816-D468-679D-AC6F-D1C24703C976}"/>
          </ac:spMkLst>
        </pc:spChg>
        <pc:spChg chg="add mod">
          <ac:chgData name="Paula Owens" userId="b67acbd404e246bb" providerId="LiveId" clId="{B8A10FB7-50FA-45ED-872E-9AFF65AAE13B}" dt="2022-10-24T00:00:28.405" v="3335" actId="122"/>
          <ac:spMkLst>
            <pc:docMk/>
            <pc:sldMk cId="4268452019" sldId="363"/>
            <ac:spMk id="9" creationId="{03637FA0-F755-6BC4-A6A7-2C817B1DBB92}"/>
          </ac:spMkLst>
        </pc:spChg>
        <pc:spChg chg="add mod">
          <ac:chgData name="Paula Owens" userId="b67acbd404e246bb" providerId="LiveId" clId="{B8A10FB7-50FA-45ED-872E-9AFF65AAE13B}" dt="2022-10-24T00:02:35.304" v="3436" actId="1076"/>
          <ac:spMkLst>
            <pc:docMk/>
            <pc:sldMk cId="4268452019" sldId="363"/>
            <ac:spMk id="10" creationId="{06F0BA93-9361-BE0C-4EFA-0923F532A58F}"/>
          </ac:spMkLst>
        </pc:spChg>
        <pc:picChg chg="add mod">
          <ac:chgData name="Paula Owens" userId="b67acbd404e246bb" providerId="LiveId" clId="{B8A10FB7-50FA-45ED-872E-9AFF65AAE13B}" dt="2022-10-23T23:59:34.580" v="3326" actId="1076"/>
          <ac:picMkLst>
            <pc:docMk/>
            <pc:sldMk cId="4268452019" sldId="363"/>
            <ac:picMk id="4" creationId="{8CCC0FC3-463E-AABF-190E-50E8E67AD59D}"/>
          </ac:picMkLst>
        </pc:picChg>
        <pc:picChg chg="add mod">
          <ac:chgData name="Paula Owens" userId="b67acbd404e246bb" providerId="LiveId" clId="{B8A10FB7-50FA-45ED-872E-9AFF65AAE13B}" dt="2022-10-23T23:59:39.487" v="3327" actId="1076"/>
          <ac:picMkLst>
            <pc:docMk/>
            <pc:sldMk cId="4268452019" sldId="363"/>
            <ac:picMk id="6" creationId="{CB60865F-6A09-E4F8-C80A-4204AC1A843F}"/>
          </ac:picMkLst>
        </pc:picChg>
        <pc:picChg chg="add mod">
          <ac:chgData name="Paula Owens" userId="b67acbd404e246bb" providerId="LiveId" clId="{B8A10FB7-50FA-45ED-872E-9AFF65AAE13B}" dt="2022-10-24T02:21:30.512" v="3437" actId="1076"/>
          <ac:picMkLst>
            <pc:docMk/>
            <pc:sldMk cId="4268452019" sldId="363"/>
            <ac:picMk id="8" creationId="{772A3408-D75D-5E3C-194F-E8A58B890541}"/>
          </ac:picMkLst>
        </pc:picChg>
      </pc:sldChg>
      <pc:sldMasterChg chg="del delSldLayout">
        <pc:chgData name="Paula Owens" userId="b67acbd404e246bb" providerId="LiveId" clId="{B8A10FB7-50FA-45ED-872E-9AFF65AAE13B}" dt="2022-10-24T02:51:18.430" v="3571" actId="47"/>
        <pc:sldMasterMkLst>
          <pc:docMk/>
          <pc:sldMasterMk cId="3192618036" sldId="2147483670"/>
        </pc:sldMasterMkLst>
        <pc:sldLayoutChg chg="del">
          <pc:chgData name="Paula Owens" userId="b67acbd404e246bb" providerId="LiveId" clId="{B8A10FB7-50FA-45ED-872E-9AFF65AAE13B}" dt="2022-10-24T02:51:18.430" v="3571" actId="47"/>
          <pc:sldLayoutMkLst>
            <pc:docMk/>
            <pc:sldMasterMk cId="3192618036" sldId="2147483670"/>
            <pc:sldLayoutMk cId="596776149" sldId="2147483671"/>
          </pc:sldLayoutMkLst>
        </pc:sldLayoutChg>
        <pc:sldLayoutChg chg="del">
          <pc:chgData name="Paula Owens" userId="b67acbd404e246bb" providerId="LiveId" clId="{B8A10FB7-50FA-45ED-872E-9AFF65AAE13B}" dt="2022-10-24T02:51:18.430" v="3571" actId="47"/>
          <pc:sldLayoutMkLst>
            <pc:docMk/>
            <pc:sldMasterMk cId="3192618036" sldId="2147483670"/>
            <pc:sldLayoutMk cId="811744009" sldId="2147483672"/>
          </pc:sldLayoutMkLst>
        </pc:sldLayoutChg>
        <pc:sldLayoutChg chg="del">
          <pc:chgData name="Paula Owens" userId="b67acbd404e246bb" providerId="LiveId" clId="{B8A10FB7-50FA-45ED-872E-9AFF65AAE13B}" dt="2022-10-24T02:51:18.430" v="3571" actId="47"/>
          <pc:sldLayoutMkLst>
            <pc:docMk/>
            <pc:sldMasterMk cId="3192618036" sldId="2147483670"/>
            <pc:sldLayoutMk cId="998845639" sldId="2147483673"/>
          </pc:sldLayoutMkLst>
        </pc:sldLayoutChg>
        <pc:sldLayoutChg chg="del">
          <pc:chgData name="Paula Owens" userId="b67acbd404e246bb" providerId="LiveId" clId="{B8A10FB7-50FA-45ED-872E-9AFF65AAE13B}" dt="2022-10-24T02:51:18.430" v="3571" actId="47"/>
          <pc:sldLayoutMkLst>
            <pc:docMk/>
            <pc:sldMasterMk cId="3192618036" sldId="2147483670"/>
            <pc:sldLayoutMk cId="2728307204" sldId="2147483674"/>
          </pc:sldLayoutMkLst>
        </pc:sldLayoutChg>
        <pc:sldLayoutChg chg="del">
          <pc:chgData name="Paula Owens" userId="b67acbd404e246bb" providerId="LiveId" clId="{B8A10FB7-50FA-45ED-872E-9AFF65AAE13B}" dt="2022-10-24T02:51:18.430" v="3571" actId="47"/>
          <pc:sldLayoutMkLst>
            <pc:docMk/>
            <pc:sldMasterMk cId="3192618036" sldId="2147483670"/>
            <pc:sldLayoutMk cId="2380660222" sldId="2147483675"/>
          </pc:sldLayoutMkLst>
        </pc:sldLayoutChg>
        <pc:sldLayoutChg chg="del">
          <pc:chgData name="Paula Owens" userId="b67acbd404e246bb" providerId="LiveId" clId="{B8A10FB7-50FA-45ED-872E-9AFF65AAE13B}" dt="2022-10-24T02:51:18.430" v="3571" actId="47"/>
          <pc:sldLayoutMkLst>
            <pc:docMk/>
            <pc:sldMasterMk cId="3192618036" sldId="2147483670"/>
            <pc:sldLayoutMk cId="2729418500" sldId="2147483676"/>
          </pc:sldLayoutMkLst>
        </pc:sldLayoutChg>
        <pc:sldLayoutChg chg="del">
          <pc:chgData name="Paula Owens" userId="b67acbd404e246bb" providerId="LiveId" clId="{B8A10FB7-50FA-45ED-872E-9AFF65AAE13B}" dt="2022-10-24T02:51:18.430" v="3571" actId="47"/>
          <pc:sldLayoutMkLst>
            <pc:docMk/>
            <pc:sldMasterMk cId="3192618036" sldId="2147483670"/>
            <pc:sldLayoutMk cId="2175511833" sldId="2147483677"/>
          </pc:sldLayoutMkLst>
        </pc:sldLayoutChg>
        <pc:sldLayoutChg chg="del">
          <pc:chgData name="Paula Owens" userId="b67acbd404e246bb" providerId="LiveId" clId="{B8A10FB7-50FA-45ED-872E-9AFF65AAE13B}" dt="2022-10-24T02:51:18.430" v="3571" actId="47"/>
          <pc:sldLayoutMkLst>
            <pc:docMk/>
            <pc:sldMasterMk cId="3192618036" sldId="2147483670"/>
            <pc:sldLayoutMk cId="1027613806" sldId="2147483678"/>
          </pc:sldLayoutMkLst>
        </pc:sldLayoutChg>
        <pc:sldLayoutChg chg="del">
          <pc:chgData name="Paula Owens" userId="b67acbd404e246bb" providerId="LiveId" clId="{B8A10FB7-50FA-45ED-872E-9AFF65AAE13B}" dt="2022-10-24T02:51:18.430" v="3571" actId="47"/>
          <pc:sldLayoutMkLst>
            <pc:docMk/>
            <pc:sldMasterMk cId="3192618036" sldId="2147483670"/>
            <pc:sldLayoutMk cId="2349776483" sldId="2147483679"/>
          </pc:sldLayoutMkLst>
        </pc:sldLayoutChg>
        <pc:sldLayoutChg chg="del">
          <pc:chgData name="Paula Owens" userId="b67acbd404e246bb" providerId="LiveId" clId="{B8A10FB7-50FA-45ED-872E-9AFF65AAE13B}" dt="2022-10-24T02:51:18.430" v="3571" actId="47"/>
          <pc:sldLayoutMkLst>
            <pc:docMk/>
            <pc:sldMasterMk cId="3192618036" sldId="2147483670"/>
            <pc:sldLayoutMk cId="157645346" sldId="2147483680"/>
          </pc:sldLayoutMkLst>
        </pc:sldLayoutChg>
        <pc:sldLayoutChg chg="del">
          <pc:chgData name="Paula Owens" userId="b67acbd404e246bb" providerId="LiveId" clId="{B8A10FB7-50FA-45ED-872E-9AFF65AAE13B}" dt="2022-10-24T02:51:18.430" v="3571" actId="47"/>
          <pc:sldLayoutMkLst>
            <pc:docMk/>
            <pc:sldMasterMk cId="3192618036" sldId="2147483670"/>
            <pc:sldLayoutMk cId="1024358946" sldId="21474836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A6998-7026-465D-A817-609A61EB462E}" type="datetimeFigureOut">
              <a:rPr lang="en-GB" smtClean="0"/>
              <a:t>23/10/2022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81347-70F8-45B6-B4CE-9219857FA790}" type="slidenum">
              <a:rPr lang="en-GB" smtClean="0"/>
              <a:t>‹#›</a:t>
            </a:fld>
            <a:endParaRPr lang="en-GB"/>
          </a:p>
        </p:txBody>
      </p:sp>
    </p:spTree>
    <p:extLst>
      <p:ext uri="{BB962C8B-B14F-4D97-AF65-F5344CB8AC3E}">
        <p14:creationId xmlns:p14="http://schemas.microsoft.com/office/powerpoint/2010/main" val="1321296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7541" y="188641"/>
            <a:ext cx="7389779" cy="1542033"/>
          </a:xfrm>
        </p:spPr>
        <p:txBody>
          <a:bodyPr anchor="t"/>
          <a:lstStyle>
            <a:lvl1pPr>
              <a:defRPr sz="4000"/>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319423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1"/>
            <a:ext cx="7328363" cy="1438299"/>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054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0"/>
            <a:ext cx="7232352" cy="1438300"/>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20320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8072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930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68500" y="188913"/>
            <a:ext cx="7296811" cy="1439887"/>
          </a:xfrm>
        </p:spPr>
        <p:txBody>
          <a:bodyPr anchor="t"/>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609600" y="17728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12578"/>
            <a:ext cx="5386917"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7728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412578"/>
            <a:ext cx="5389033"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974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8500" y="206902"/>
            <a:ext cx="7232352" cy="1421898"/>
          </a:xfrm>
        </p:spPr>
        <p:txBody>
          <a:bodyPr anchor="t"/>
          <a:lstStyle>
            <a:lvl1pPr>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558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43848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9370912"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8" y="188913"/>
            <a:ext cx="6970645"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93709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316878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32382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1" y="188914"/>
            <a:ext cx="7295852" cy="1439887"/>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19812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7564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839200" y="6248400"/>
            <a:ext cx="2540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4368800" y="6248400"/>
            <a:ext cx="38608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2032000" y="6248400"/>
            <a:ext cx="17272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53794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968501" y="188641"/>
            <a:ext cx="7295852"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46083" name="Rectangle 3"/>
          <p:cNvSpPr>
            <a:spLocks noGrp="1" noChangeArrowheads="1"/>
          </p:cNvSpPr>
          <p:nvPr>
            <p:ph type="body" idx="1"/>
          </p:nvPr>
        </p:nvSpPr>
        <p:spPr bwMode="auto">
          <a:xfrm>
            <a:off x="2032000" y="2060576"/>
            <a:ext cx="93472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6084" name="Rectangle 4"/>
          <p:cNvSpPr>
            <a:spLocks noGrp="1" noChangeArrowheads="1"/>
          </p:cNvSpPr>
          <p:nvPr>
            <p:ph type="dt" sz="half" idx="2"/>
          </p:nvPr>
        </p:nvSpPr>
        <p:spPr bwMode="auto">
          <a:xfrm>
            <a:off x="883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20320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userDrawn="1"/>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46088" name="Oval 8"/>
          <p:cNvSpPr>
            <a:spLocks noChangeArrowheads="1"/>
          </p:cNvSpPr>
          <p:nvPr userDrawn="1"/>
        </p:nvSpPr>
        <p:spPr bwMode="auto">
          <a:xfrm>
            <a:off x="203200" y="838200"/>
            <a:ext cx="3048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userDrawn="1"/>
        </p:nvSpPr>
        <p:spPr bwMode="auto">
          <a:xfrm>
            <a:off x="719667" y="838200"/>
            <a:ext cx="3048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userDrawn="1"/>
        </p:nvSpPr>
        <p:spPr bwMode="auto">
          <a:xfrm>
            <a:off x="1236133" y="838200"/>
            <a:ext cx="3048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3615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www.rgs.org/about/the-society/what-we-do/teachers/weddell-sea-expedition/"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www.rgs.org/CMSPages/GetFile.aspx?nodeguid=529585fb-6259-4ffd-963e-7afec394e97f&amp;lang=en-GB"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earthobservatory.nasa.gov/world-of-change/sea-ice-antarctic"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https://endurance22.org/expedition-team" TargetMode="External"/><Relationship Id="rId2" Type="http://schemas.openxmlformats.org/officeDocument/2006/relationships/hyperlink" Target="https://www.rgs.org/schools/teaching-resources/exploring-shackleton%E2%80%99s-antarctic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endurance22.org/endurance22-news/endurance22-gallery" TargetMode="External"/><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40170" y="188914"/>
            <a:ext cx="7218704" cy="1439887"/>
          </a:xfrm>
        </p:spPr>
        <p:txBody>
          <a:bodyPr anchor="t"/>
          <a:lstStyle/>
          <a:p>
            <a:pPr algn="ctr"/>
            <a:r>
              <a:rPr lang="en-GB" altLang="en-US" b="1" dirty="0"/>
              <a:t>3.Setting Out</a:t>
            </a:r>
            <a:endParaRPr lang="en-US" altLang="en-US" b="1" dirty="0"/>
          </a:p>
        </p:txBody>
      </p:sp>
      <p:sp>
        <p:nvSpPr>
          <p:cNvPr id="69635" name="Rectangle 3"/>
          <p:cNvSpPr>
            <a:spLocks noGrp="1" noChangeArrowheads="1"/>
          </p:cNvSpPr>
          <p:nvPr>
            <p:ph type="body" sz="half" idx="1"/>
          </p:nvPr>
        </p:nvSpPr>
        <p:spPr/>
        <p:txBody>
          <a:bodyPr/>
          <a:lstStyle/>
          <a:p>
            <a:pPr>
              <a:buFont typeface="Wingdings" pitchFamily="2" charset="2"/>
              <a:buNone/>
            </a:pPr>
            <a:r>
              <a:rPr lang="en-GB" altLang="en-US" sz="2600" dirty="0"/>
              <a:t> </a:t>
            </a:r>
            <a:endParaRPr lang="en-US" altLang="en-US" sz="2600" dirty="0"/>
          </a:p>
        </p:txBody>
      </p:sp>
      <p:sp>
        <p:nvSpPr>
          <p:cNvPr id="69636" name="Oval 4"/>
          <p:cNvSpPr>
            <a:spLocks noChangeArrowheads="1"/>
          </p:cNvSpPr>
          <p:nvPr/>
        </p:nvSpPr>
        <p:spPr bwMode="auto">
          <a:xfrm>
            <a:off x="1774826" y="2924945"/>
            <a:ext cx="2665413" cy="2663825"/>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Helvetica" pitchFamily="34" charset="0"/>
            </a:endParaRPr>
          </a:p>
        </p:txBody>
      </p:sp>
      <p:sp>
        <p:nvSpPr>
          <p:cNvPr id="69637" name="Oval 5"/>
          <p:cNvSpPr>
            <a:spLocks noChangeArrowheads="1"/>
          </p:cNvSpPr>
          <p:nvPr/>
        </p:nvSpPr>
        <p:spPr bwMode="auto">
          <a:xfrm>
            <a:off x="4799806" y="2924945"/>
            <a:ext cx="2592388" cy="2663825"/>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a:solidFill>
                <a:srgbClr val="336699"/>
              </a:solidFill>
              <a:latin typeface="Arial" charset="0"/>
            </a:endParaRPr>
          </a:p>
        </p:txBody>
      </p:sp>
      <p:sp>
        <p:nvSpPr>
          <p:cNvPr id="69638" name="Oval 6"/>
          <p:cNvSpPr>
            <a:spLocks noChangeArrowheads="1"/>
          </p:cNvSpPr>
          <p:nvPr/>
        </p:nvSpPr>
        <p:spPr bwMode="auto">
          <a:xfrm>
            <a:off x="7751763" y="2924945"/>
            <a:ext cx="2627312" cy="2663825"/>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Helvetica" pitchFamily="34" charset="0"/>
            </a:endParaRPr>
          </a:p>
        </p:txBody>
      </p:sp>
      <p:sp>
        <p:nvSpPr>
          <p:cNvPr id="69639" name="Text Box 7"/>
          <p:cNvSpPr txBox="1">
            <a:spLocks noChangeArrowheads="1"/>
          </p:cNvSpPr>
          <p:nvPr/>
        </p:nvSpPr>
        <p:spPr bwMode="auto">
          <a:xfrm>
            <a:off x="2135189" y="3572645"/>
            <a:ext cx="20161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altLang="en-US" sz="2800" dirty="0">
                <a:solidFill>
                  <a:srgbClr val="FFFFFF"/>
                </a:solidFill>
                <a:latin typeface="Helvetica" pitchFamily="34" charset="0"/>
              </a:rPr>
              <a:t>Shackleton 100</a:t>
            </a:r>
            <a:endParaRPr lang="en-US" altLang="en-US" sz="2800" dirty="0">
              <a:solidFill>
                <a:srgbClr val="FFFFFF"/>
              </a:solidFill>
              <a:latin typeface="Helvetica" pitchFamily="34" charset="0"/>
            </a:endParaRPr>
          </a:p>
        </p:txBody>
      </p:sp>
      <p:sp>
        <p:nvSpPr>
          <p:cNvPr id="69640" name="Text Box 8"/>
          <p:cNvSpPr txBox="1">
            <a:spLocks noChangeArrowheads="1"/>
          </p:cNvSpPr>
          <p:nvPr/>
        </p:nvSpPr>
        <p:spPr bwMode="auto">
          <a:xfrm>
            <a:off x="5087939" y="3572645"/>
            <a:ext cx="22320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GB" altLang="en-US" sz="2800" dirty="0">
                <a:solidFill>
                  <a:srgbClr val="FFFFFF"/>
                </a:solidFill>
                <a:latin typeface="Helvetica" pitchFamily="34" charset="0"/>
              </a:rPr>
              <a:t>Endurance 100</a:t>
            </a:r>
            <a:endParaRPr lang="en-US" altLang="en-US" sz="2800" dirty="0">
              <a:solidFill>
                <a:srgbClr val="FFFFFF"/>
              </a:solidFill>
              <a:latin typeface="Helvetica" pitchFamily="34" charset="0"/>
            </a:endParaRPr>
          </a:p>
        </p:txBody>
      </p:sp>
      <p:sp>
        <p:nvSpPr>
          <p:cNvPr id="69642" name="Text Box 10"/>
          <p:cNvSpPr txBox="1">
            <a:spLocks noChangeArrowheads="1"/>
          </p:cNvSpPr>
          <p:nvPr/>
        </p:nvSpPr>
        <p:spPr bwMode="auto">
          <a:xfrm>
            <a:off x="7967664" y="3933007"/>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latin typeface="Arial" charset="0"/>
            </a:endParaRPr>
          </a:p>
        </p:txBody>
      </p:sp>
      <p:sp>
        <p:nvSpPr>
          <p:cNvPr id="69645" name="Text Box 13"/>
          <p:cNvSpPr txBox="1">
            <a:spLocks noChangeArrowheads="1"/>
          </p:cNvSpPr>
          <p:nvPr/>
        </p:nvSpPr>
        <p:spPr bwMode="auto">
          <a:xfrm>
            <a:off x="7659345" y="3607221"/>
            <a:ext cx="28121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Aft>
                <a:spcPct val="0"/>
              </a:spcAft>
            </a:pPr>
            <a:r>
              <a:rPr lang="en-GB" altLang="en-US" sz="2800" dirty="0">
                <a:solidFill>
                  <a:srgbClr val="FFFFFF"/>
                </a:solidFill>
                <a:latin typeface="Helvetica" pitchFamily="34" charset="0"/>
              </a:rPr>
              <a:t>Geography History</a:t>
            </a:r>
          </a:p>
        </p:txBody>
      </p:sp>
      <p:sp>
        <p:nvSpPr>
          <p:cNvPr id="2" name="Slide Number Placeholder 1">
            <a:extLst>
              <a:ext uri="{FF2B5EF4-FFF2-40B4-BE49-F238E27FC236}">
                <a16:creationId xmlns:a16="http://schemas.microsoft.com/office/drawing/2014/main" id="{ABAE6946-373A-40B2-8947-1F538DA7F237}"/>
              </a:ext>
            </a:extLst>
          </p:cNvPr>
          <p:cNvSpPr>
            <a:spLocks noGrp="1"/>
          </p:cNvSpPr>
          <p:nvPr>
            <p:ph type="sldNum" sz="quarter" idx="12"/>
          </p:nvPr>
        </p:nvSpPr>
        <p:spPr/>
        <p:txBody>
          <a:bodyPr/>
          <a:lstStyle/>
          <a:p>
            <a:fld id="{99EC163C-451A-4E6F-ACF7-668EB3869707}" type="slidenum">
              <a:rPr lang="en-GB" altLang="en-US" smtClean="0"/>
              <a:pPr/>
              <a:t>1</a:t>
            </a:fld>
            <a:endParaRPr lang="en-GB"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BF951C-A1AE-3058-433A-FA86BDFA88B2}"/>
              </a:ext>
            </a:extLst>
          </p:cNvPr>
          <p:cNvSpPr>
            <a:spLocks noGrp="1"/>
          </p:cNvSpPr>
          <p:nvPr>
            <p:ph type="sldNum" sz="quarter" idx="12"/>
          </p:nvPr>
        </p:nvSpPr>
        <p:spPr/>
        <p:txBody>
          <a:bodyPr/>
          <a:lstStyle/>
          <a:p>
            <a:fld id="{C3D577BE-B60F-4443-89BA-AC6850FF3B72}" type="slidenum">
              <a:rPr lang="en-GB" altLang="en-US" smtClean="0"/>
              <a:pPr/>
              <a:t>10</a:t>
            </a:fld>
            <a:endParaRPr lang="en-GB" altLang="en-US"/>
          </a:p>
        </p:txBody>
      </p:sp>
      <p:pic>
        <p:nvPicPr>
          <p:cNvPr id="6" name="Picture 5">
            <a:extLst>
              <a:ext uri="{FF2B5EF4-FFF2-40B4-BE49-F238E27FC236}">
                <a16:creationId xmlns:a16="http://schemas.microsoft.com/office/drawing/2014/main" id="{EDC29CBA-4963-BD06-1978-4055D7E9BD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57965" y="1646419"/>
            <a:ext cx="9474199" cy="4299486"/>
          </a:xfrm>
          <a:prstGeom prst="rect">
            <a:avLst/>
          </a:prstGeom>
        </p:spPr>
      </p:pic>
      <p:sp>
        <p:nvSpPr>
          <p:cNvPr id="8" name="TextBox 7">
            <a:extLst>
              <a:ext uri="{FF2B5EF4-FFF2-40B4-BE49-F238E27FC236}">
                <a16:creationId xmlns:a16="http://schemas.microsoft.com/office/drawing/2014/main" id="{8A86FC73-059E-97EE-11F2-ECB460565D98}"/>
              </a:ext>
            </a:extLst>
          </p:cNvPr>
          <p:cNvSpPr txBox="1"/>
          <p:nvPr/>
        </p:nvSpPr>
        <p:spPr>
          <a:xfrm>
            <a:off x="2075760" y="5945905"/>
            <a:ext cx="9058275" cy="369332"/>
          </a:xfrm>
          <a:prstGeom prst="rect">
            <a:avLst/>
          </a:prstGeom>
          <a:noFill/>
        </p:spPr>
        <p:txBody>
          <a:bodyPr wrap="square">
            <a:spAutoFit/>
          </a:bodyPr>
          <a:lstStyle/>
          <a:p>
            <a:r>
              <a:rPr lang="en-GB" dirty="0">
                <a:hlinkClick r:id="rId3"/>
              </a:rPr>
              <a:t>https://www.rgs.org/about/the-society/what-we-do/teachers/weddell-sea-expedition/</a:t>
            </a:r>
            <a:r>
              <a:rPr lang="en-GB" dirty="0"/>
              <a:t> </a:t>
            </a:r>
          </a:p>
        </p:txBody>
      </p:sp>
      <p:sp>
        <p:nvSpPr>
          <p:cNvPr id="10" name="TextBox 9">
            <a:extLst>
              <a:ext uri="{FF2B5EF4-FFF2-40B4-BE49-F238E27FC236}">
                <a16:creationId xmlns:a16="http://schemas.microsoft.com/office/drawing/2014/main" id="{9563CC87-0148-219C-0A38-49EAA19C7CDD}"/>
              </a:ext>
            </a:extLst>
          </p:cNvPr>
          <p:cNvSpPr txBox="1"/>
          <p:nvPr/>
        </p:nvSpPr>
        <p:spPr>
          <a:xfrm>
            <a:off x="266700" y="1978752"/>
            <a:ext cx="1383196" cy="923330"/>
          </a:xfrm>
          <a:prstGeom prst="rect">
            <a:avLst/>
          </a:prstGeom>
          <a:noFill/>
        </p:spPr>
        <p:txBody>
          <a:bodyPr wrap="square">
            <a:spAutoFit/>
          </a:bodyPr>
          <a:lstStyle/>
          <a:p>
            <a:r>
              <a:rPr lang="en-GB" dirty="0"/>
              <a:t>Download the map </a:t>
            </a:r>
            <a:r>
              <a:rPr lang="en-GB" dirty="0">
                <a:hlinkClick r:id="rId4"/>
              </a:rPr>
              <a:t>here </a:t>
            </a:r>
            <a:endParaRPr lang="en-GB" dirty="0"/>
          </a:p>
        </p:txBody>
      </p:sp>
      <p:sp>
        <p:nvSpPr>
          <p:cNvPr id="11" name="TextBox 10">
            <a:extLst>
              <a:ext uri="{FF2B5EF4-FFF2-40B4-BE49-F238E27FC236}">
                <a16:creationId xmlns:a16="http://schemas.microsoft.com/office/drawing/2014/main" id="{B21805BE-98FD-4065-9F7A-23E7DF1AA0AF}"/>
              </a:ext>
            </a:extLst>
          </p:cNvPr>
          <p:cNvSpPr txBox="1"/>
          <p:nvPr/>
        </p:nvSpPr>
        <p:spPr>
          <a:xfrm>
            <a:off x="2032000" y="259142"/>
            <a:ext cx="7235640" cy="918646"/>
          </a:xfrm>
          <a:prstGeom prst="rect">
            <a:avLst/>
          </a:prstGeom>
          <a:solidFill>
            <a:srgbClr val="F54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defRPr sz="4000" b="1">
                <a:solidFill>
                  <a:schemeClr val="bg1"/>
                </a:solidFill>
                <a:latin typeface="+mj-lt"/>
                <a:ea typeface="+mj-ea"/>
                <a:cs typeface="+mj-cs"/>
              </a:defRPr>
            </a:lvl1pPr>
            <a:lvl2pPr fontAlgn="base">
              <a:spcBef>
                <a:spcPct val="0"/>
              </a:spcBef>
              <a:spcAft>
                <a:spcPct val="0"/>
              </a:spcAft>
              <a:defRPr sz="6300">
                <a:solidFill>
                  <a:schemeClr val="tx2"/>
                </a:solidFill>
                <a:latin typeface="Helvetica" pitchFamily="34" charset="0"/>
              </a:defRPr>
            </a:lvl2pPr>
            <a:lvl3pPr fontAlgn="base">
              <a:spcBef>
                <a:spcPct val="0"/>
              </a:spcBef>
              <a:spcAft>
                <a:spcPct val="0"/>
              </a:spcAft>
              <a:defRPr sz="6300">
                <a:solidFill>
                  <a:schemeClr val="tx2"/>
                </a:solidFill>
                <a:latin typeface="Helvetica" pitchFamily="34" charset="0"/>
              </a:defRPr>
            </a:lvl3pPr>
            <a:lvl4pPr fontAlgn="base">
              <a:spcBef>
                <a:spcPct val="0"/>
              </a:spcBef>
              <a:spcAft>
                <a:spcPct val="0"/>
              </a:spcAft>
              <a:defRPr sz="6300">
                <a:solidFill>
                  <a:schemeClr val="tx2"/>
                </a:solidFill>
                <a:latin typeface="Helvetica" pitchFamily="34" charset="0"/>
              </a:defRPr>
            </a:lvl4pPr>
            <a:lvl5pPr fontAlgn="base">
              <a:spcBef>
                <a:spcPct val="0"/>
              </a:spcBef>
              <a:spcAft>
                <a:spcPct val="0"/>
              </a:spcAft>
              <a:defRPr sz="6300">
                <a:solidFill>
                  <a:schemeClr val="tx2"/>
                </a:solidFill>
                <a:latin typeface="Helvetica" pitchFamily="34" charset="0"/>
              </a:defRPr>
            </a:lvl5pPr>
            <a:lvl6pPr marL="457200" fontAlgn="base">
              <a:spcBef>
                <a:spcPct val="0"/>
              </a:spcBef>
              <a:spcAft>
                <a:spcPct val="0"/>
              </a:spcAft>
              <a:defRPr sz="6300">
                <a:solidFill>
                  <a:schemeClr val="tx2"/>
                </a:solidFill>
                <a:latin typeface="Helvetica" pitchFamily="34" charset="0"/>
              </a:defRPr>
            </a:lvl6pPr>
            <a:lvl7pPr marL="914400" fontAlgn="base">
              <a:spcBef>
                <a:spcPct val="0"/>
              </a:spcBef>
              <a:spcAft>
                <a:spcPct val="0"/>
              </a:spcAft>
              <a:defRPr sz="6300">
                <a:solidFill>
                  <a:schemeClr val="tx2"/>
                </a:solidFill>
                <a:latin typeface="Helvetica" pitchFamily="34" charset="0"/>
              </a:defRPr>
            </a:lvl7pPr>
            <a:lvl8pPr marL="1371600" fontAlgn="base">
              <a:spcBef>
                <a:spcPct val="0"/>
              </a:spcBef>
              <a:spcAft>
                <a:spcPct val="0"/>
              </a:spcAft>
              <a:defRPr sz="6300">
                <a:solidFill>
                  <a:schemeClr val="tx2"/>
                </a:solidFill>
                <a:latin typeface="Helvetica" pitchFamily="34" charset="0"/>
              </a:defRPr>
            </a:lvl8pPr>
            <a:lvl9pPr marL="1828800" fontAlgn="base">
              <a:spcBef>
                <a:spcPct val="0"/>
              </a:spcBef>
              <a:spcAft>
                <a:spcPct val="0"/>
              </a:spcAft>
              <a:defRPr sz="6300">
                <a:solidFill>
                  <a:schemeClr val="tx2"/>
                </a:solidFill>
                <a:latin typeface="Helvetica" pitchFamily="34" charset="0"/>
              </a:defRPr>
            </a:lvl9pPr>
          </a:lstStyle>
          <a:p>
            <a:r>
              <a:rPr lang="en-GB" dirty="0"/>
              <a:t>The Weddell Sea</a:t>
            </a:r>
          </a:p>
        </p:txBody>
      </p:sp>
    </p:spTree>
    <p:extLst>
      <p:ext uri="{BB962C8B-B14F-4D97-AF65-F5344CB8AC3E}">
        <p14:creationId xmlns:p14="http://schemas.microsoft.com/office/powerpoint/2010/main" val="371693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1EF50F-BC69-966D-4363-A063C6398DC7}"/>
              </a:ext>
            </a:extLst>
          </p:cNvPr>
          <p:cNvSpPr>
            <a:spLocks noGrp="1"/>
          </p:cNvSpPr>
          <p:nvPr>
            <p:ph type="sldNum" sz="quarter" idx="12"/>
          </p:nvPr>
        </p:nvSpPr>
        <p:spPr/>
        <p:txBody>
          <a:bodyPr/>
          <a:lstStyle/>
          <a:p>
            <a:fld id="{1147EEAF-DD4E-4CF4-BBA0-EAA76F911A92}" type="slidenum">
              <a:rPr lang="en-GB" altLang="en-US" smtClean="0"/>
              <a:pPr/>
              <a:t>11</a:t>
            </a:fld>
            <a:endParaRPr lang="en-GB" altLang="en-US"/>
          </a:p>
        </p:txBody>
      </p:sp>
      <p:sp>
        <p:nvSpPr>
          <p:cNvPr id="6" name="TextBox 5">
            <a:extLst>
              <a:ext uri="{FF2B5EF4-FFF2-40B4-BE49-F238E27FC236}">
                <a16:creationId xmlns:a16="http://schemas.microsoft.com/office/drawing/2014/main" id="{7FC6041E-2B6F-2D3B-C2F7-3801BD32A7D4}"/>
              </a:ext>
            </a:extLst>
          </p:cNvPr>
          <p:cNvSpPr txBox="1"/>
          <p:nvPr/>
        </p:nvSpPr>
        <p:spPr>
          <a:xfrm>
            <a:off x="7379805" y="2047460"/>
            <a:ext cx="4472610" cy="4154984"/>
          </a:xfrm>
          <a:prstGeom prst="rect">
            <a:avLst/>
          </a:prstGeom>
          <a:noFill/>
        </p:spPr>
        <p:txBody>
          <a:bodyPr wrap="square" rtlCol="0">
            <a:spAutoFit/>
          </a:bodyPr>
          <a:lstStyle/>
          <a:p>
            <a:r>
              <a:rPr lang="en-GB" sz="2400" dirty="0"/>
              <a:t>Can you find and label the following on this image from Google Earth?</a:t>
            </a:r>
          </a:p>
          <a:p>
            <a:endParaRPr lang="en-GB" sz="2400" dirty="0"/>
          </a:p>
          <a:p>
            <a:pPr marL="285750" indent="-285750">
              <a:buFont typeface="Arial" panose="020B0604020202020204" pitchFamily="34" charset="0"/>
              <a:buChar char="•"/>
            </a:pPr>
            <a:r>
              <a:rPr lang="en-GB" sz="2400" dirty="0"/>
              <a:t>Weddell Sea</a:t>
            </a:r>
          </a:p>
          <a:p>
            <a:pPr marL="285750" indent="-285750">
              <a:buFont typeface="Arial" panose="020B0604020202020204" pitchFamily="34" charset="0"/>
              <a:buChar char="•"/>
            </a:pPr>
            <a:r>
              <a:rPr lang="en-GB" sz="2400" dirty="0"/>
              <a:t>Antarctic Peninsula</a:t>
            </a:r>
          </a:p>
          <a:p>
            <a:pPr marL="285750" indent="-285750">
              <a:buFont typeface="Arial" panose="020B0604020202020204" pitchFamily="34" charset="0"/>
              <a:buChar char="•"/>
            </a:pPr>
            <a:r>
              <a:rPr lang="en-GB" sz="2400" dirty="0"/>
              <a:t>Coats Land</a:t>
            </a:r>
          </a:p>
          <a:p>
            <a:pPr marL="285750" indent="-285750">
              <a:buFont typeface="Arial" panose="020B0604020202020204" pitchFamily="34" charset="0"/>
              <a:buChar char="•"/>
            </a:pPr>
            <a:r>
              <a:rPr lang="en-GB" sz="2400" dirty="0"/>
              <a:t>Brunt Ice Shelf</a:t>
            </a:r>
          </a:p>
          <a:p>
            <a:endParaRPr lang="en-GB" sz="2400" dirty="0"/>
          </a:p>
          <a:p>
            <a:endParaRPr lang="en-GB" sz="2400" dirty="0"/>
          </a:p>
          <a:p>
            <a:endParaRPr lang="en-GB" sz="2400" dirty="0"/>
          </a:p>
        </p:txBody>
      </p:sp>
      <p:pic>
        <p:nvPicPr>
          <p:cNvPr id="8" name="Picture 7">
            <a:extLst>
              <a:ext uri="{FF2B5EF4-FFF2-40B4-BE49-F238E27FC236}">
                <a16:creationId xmlns:a16="http://schemas.microsoft.com/office/drawing/2014/main" id="{64A7D9AF-888C-9AE2-E9E0-F6A85C3C32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743" y="1747229"/>
            <a:ext cx="6659218" cy="5145557"/>
          </a:xfrm>
          <a:prstGeom prst="rect">
            <a:avLst/>
          </a:prstGeom>
        </p:spPr>
      </p:pic>
      <p:sp>
        <p:nvSpPr>
          <p:cNvPr id="10" name="TextBox 9">
            <a:extLst>
              <a:ext uri="{FF2B5EF4-FFF2-40B4-BE49-F238E27FC236}">
                <a16:creationId xmlns:a16="http://schemas.microsoft.com/office/drawing/2014/main" id="{4B0AEF31-D205-3954-780B-DAD37FEA8F78}"/>
              </a:ext>
            </a:extLst>
          </p:cNvPr>
          <p:cNvSpPr txBox="1"/>
          <p:nvPr/>
        </p:nvSpPr>
        <p:spPr>
          <a:xfrm>
            <a:off x="2032000" y="259142"/>
            <a:ext cx="7235640" cy="918646"/>
          </a:xfrm>
          <a:prstGeom prst="rect">
            <a:avLst/>
          </a:prstGeom>
          <a:solidFill>
            <a:srgbClr val="F54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defRPr sz="4000" b="1">
                <a:solidFill>
                  <a:schemeClr val="bg1"/>
                </a:solidFill>
                <a:latin typeface="+mj-lt"/>
                <a:ea typeface="+mj-ea"/>
                <a:cs typeface="+mj-cs"/>
              </a:defRPr>
            </a:lvl1pPr>
            <a:lvl2pPr fontAlgn="base">
              <a:spcBef>
                <a:spcPct val="0"/>
              </a:spcBef>
              <a:spcAft>
                <a:spcPct val="0"/>
              </a:spcAft>
              <a:defRPr sz="6300">
                <a:solidFill>
                  <a:schemeClr val="tx2"/>
                </a:solidFill>
                <a:latin typeface="Helvetica" pitchFamily="34" charset="0"/>
              </a:defRPr>
            </a:lvl2pPr>
            <a:lvl3pPr fontAlgn="base">
              <a:spcBef>
                <a:spcPct val="0"/>
              </a:spcBef>
              <a:spcAft>
                <a:spcPct val="0"/>
              </a:spcAft>
              <a:defRPr sz="6300">
                <a:solidFill>
                  <a:schemeClr val="tx2"/>
                </a:solidFill>
                <a:latin typeface="Helvetica" pitchFamily="34" charset="0"/>
              </a:defRPr>
            </a:lvl3pPr>
            <a:lvl4pPr fontAlgn="base">
              <a:spcBef>
                <a:spcPct val="0"/>
              </a:spcBef>
              <a:spcAft>
                <a:spcPct val="0"/>
              </a:spcAft>
              <a:defRPr sz="6300">
                <a:solidFill>
                  <a:schemeClr val="tx2"/>
                </a:solidFill>
                <a:latin typeface="Helvetica" pitchFamily="34" charset="0"/>
              </a:defRPr>
            </a:lvl4pPr>
            <a:lvl5pPr fontAlgn="base">
              <a:spcBef>
                <a:spcPct val="0"/>
              </a:spcBef>
              <a:spcAft>
                <a:spcPct val="0"/>
              </a:spcAft>
              <a:defRPr sz="6300">
                <a:solidFill>
                  <a:schemeClr val="tx2"/>
                </a:solidFill>
                <a:latin typeface="Helvetica" pitchFamily="34" charset="0"/>
              </a:defRPr>
            </a:lvl5pPr>
            <a:lvl6pPr marL="457200" fontAlgn="base">
              <a:spcBef>
                <a:spcPct val="0"/>
              </a:spcBef>
              <a:spcAft>
                <a:spcPct val="0"/>
              </a:spcAft>
              <a:defRPr sz="6300">
                <a:solidFill>
                  <a:schemeClr val="tx2"/>
                </a:solidFill>
                <a:latin typeface="Helvetica" pitchFamily="34" charset="0"/>
              </a:defRPr>
            </a:lvl6pPr>
            <a:lvl7pPr marL="914400" fontAlgn="base">
              <a:spcBef>
                <a:spcPct val="0"/>
              </a:spcBef>
              <a:spcAft>
                <a:spcPct val="0"/>
              </a:spcAft>
              <a:defRPr sz="6300">
                <a:solidFill>
                  <a:schemeClr val="tx2"/>
                </a:solidFill>
                <a:latin typeface="Helvetica" pitchFamily="34" charset="0"/>
              </a:defRPr>
            </a:lvl7pPr>
            <a:lvl8pPr marL="1371600" fontAlgn="base">
              <a:spcBef>
                <a:spcPct val="0"/>
              </a:spcBef>
              <a:spcAft>
                <a:spcPct val="0"/>
              </a:spcAft>
              <a:defRPr sz="6300">
                <a:solidFill>
                  <a:schemeClr val="tx2"/>
                </a:solidFill>
                <a:latin typeface="Helvetica" pitchFamily="34" charset="0"/>
              </a:defRPr>
            </a:lvl8pPr>
            <a:lvl9pPr marL="1828800" fontAlgn="base">
              <a:spcBef>
                <a:spcPct val="0"/>
              </a:spcBef>
              <a:spcAft>
                <a:spcPct val="0"/>
              </a:spcAft>
              <a:defRPr sz="6300">
                <a:solidFill>
                  <a:schemeClr val="tx2"/>
                </a:solidFill>
                <a:latin typeface="Helvetica" pitchFamily="34" charset="0"/>
              </a:defRPr>
            </a:lvl9pPr>
          </a:lstStyle>
          <a:p>
            <a:r>
              <a:rPr lang="en-GB" dirty="0"/>
              <a:t>The Weddell Sea</a:t>
            </a:r>
          </a:p>
        </p:txBody>
      </p:sp>
    </p:spTree>
    <p:extLst>
      <p:ext uri="{BB962C8B-B14F-4D97-AF65-F5344CB8AC3E}">
        <p14:creationId xmlns:p14="http://schemas.microsoft.com/office/powerpoint/2010/main" val="1747209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8DD1-C71F-801F-B95B-EB6156665BA3}"/>
              </a:ext>
            </a:extLst>
          </p:cNvPr>
          <p:cNvSpPr>
            <a:spLocks noGrp="1"/>
          </p:cNvSpPr>
          <p:nvPr>
            <p:ph type="title"/>
          </p:nvPr>
        </p:nvSpPr>
        <p:spPr>
          <a:xfrm>
            <a:off x="1968500" y="206902"/>
            <a:ext cx="7232352" cy="1184576"/>
          </a:xfrm>
          <a:solidFill>
            <a:srgbClr val="797E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GB" b="1" dirty="0">
                <a:solidFill>
                  <a:schemeClr val="bg1"/>
                </a:solidFill>
              </a:rPr>
              <a:t>Journeying South</a:t>
            </a:r>
          </a:p>
        </p:txBody>
      </p:sp>
      <p:sp>
        <p:nvSpPr>
          <p:cNvPr id="3" name="Slide Number Placeholder 2">
            <a:extLst>
              <a:ext uri="{FF2B5EF4-FFF2-40B4-BE49-F238E27FC236}">
                <a16:creationId xmlns:a16="http://schemas.microsoft.com/office/drawing/2014/main" id="{93801175-0D52-96E1-9A79-6C20656F9792}"/>
              </a:ext>
            </a:extLst>
          </p:cNvPr>
          <p:cNvSpPr>
            <a:spLocks noGrp="1"/>
          </p:cNvSpPr>
          <p:nvPr>
            <p:ph type="sldNum" sz="quarter" idx="12"/>
          </p:nvPr>
        </p:nvSpPr>
        <p:spPr/>
        <p:txBody>
          <a:bodyPr/>
          <a:lstStyle/>
          <a:p>
            <a:fld id="{1147EEAF-DD4E-4CF4-BBA0-EAA76F911A92}" type="slidenum">
              <a:rPr lang="en-GB" altLang="en-US" smtClean="0"/>
              <a:pPr/>
              <a:t>12</a:t>
            </a:fld>
            <a:endParaRPr lang="en-GB" altLang="en-US"/>
          </a:p>
        </p:txBody>
      </p:sp>
      <p:pic>
        <p:nvPicPr>
          <p:cNvPr id="4" name="Picture 3">
            <a:extLst>
              <a:ext uri="{FF2B5EF4-FFF2-40B4-BE49-F238E27FC236}">
                <a16:creationId xmlns:a16="http://schemas.microsoft.com/office/drawing/2014/main" id="{6D58285D-7309-534C-F786-69B75B4F19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7973" y="1892126"/>
            <a:ext cx="5799865" cy="4584874"/>
          </a:xfrm>
          <a:prstGeom prst="rect">
            <a:avLst/>
          </a:prstGeom>
        </p:spPr>
      </p:pic>
      <p:sp>
        <p:nvSpPr>
          <p:cNvPr id="5" name="TextBox 4">
            <a:extLst>
              <a:ext uri="{FF2B5EF4-FFF2-40B4-BE49-F238E27FC236}">
                <a16:creationId xmlns:a16="http://schemas.microsoft.com/office/drawing/2014/main" id="{2D0817B5-5FCA-B30D-D0BB-DD39D20ECD3A}"/>
              </a:ext>
            </a:extLst>
          </p:cNvPr>
          <p:cNvSpPr txBox="1"/>
          <p:nvPr/>
        </p:nvSpPr>
        <p:spPr>
          <a:xfrm>
            <a:off x="6466882" y="1892126"/>
            <a:ext cx="5365654" cy="1815882"/>
          </a:xfrm>
          <a:prstGeom prst="rect">
            <a:avLst/>
          </a:prstGeom>
          <a:noFill/>
        </p:spPr>
        <p:txBody>
          <a:bodyPr wrap="square" rtlCol="0">
            <a:spAutoFit/>
          </a:bodyPr>
          <a:lstStyle/>
          <a:p>
            <a:r>
              <a:rPr lang="en-GB" sz="2800" dirty="0"/>
              <a:t>Describe Endurance’s journey south from Buenos Aires to the Weddell Sea using place names and referring to lines of latitude.</a:t>
            </a:r>
          </a:p>
        </p:txBody>
      </p:sp>
      <p:sp>
        <p:nvSpPr>
          <p:cNvPr id="6" name="TextBox 5">
            <a:extLst>
              <a:ext uri="{FF2B5EF4-FFF2-40B4-BE49-F238E27FC236}">
                <a16:creationId xmlns:a16="http://schemas.microsoft.com/office/drawing/2014/main" id="{60F73569-AC11-E7E5-70B0-E3FD05C3A5E8}"/>
              </a:ext>
            </a:extLst>
          </p:cNvPr>
          <p:cNvSpPr txBox="1"/>
          <p:nvPr/>
        </p:nvSpPr>
        <p:spPr>
          <a:xfrm>
            <a:off x="6630111" y="4236756"/>
            <a:ext cx="5202425" cy="1477328"/>
          </a:xfrm>
          <a:prstGeom prst="rect">
            <a:avLst/>
          </a:prstGeom>
          <a:solidFill>
            <a:schemeClr val="accent1">
              <a:lumMod val="20000"/>
              <a:lumOff val="80000"/>
            </a:schemeClr>
          </a:solidFill>
        </p:spPr>
        <p:txBody>
          <a:bodyPr wrap="square" rtlCol="0">
            <a:spAutoFit/>
          </a:bodyPr>
          <a:lstStyle/>
          <a:p>
            <a:r>
              <a:rPr lang="en-GB" b="1" dirty="0"/>
              <a:t>Antarctica	Buenos Aires	 Grytviken	</a:t>
            </a:r>
          </a:p>
          <a:p>
            <a:r>
              <a:rPr lang="en-GB" b="1" dirty="0"/>
              <a:t>South Georgia 		Weddell Sea 	</a:t>
            </a:r>
          </a:p>
          <a:p>
            <a:endParaRPr lang="en-GB" b="1" dirty="0"/>
          </a:p>
          <a:p>
            <a:r>
              <a:rPr lang="en-GB" b="1" dirty="0"/>
              <a:t>Tropic of Capricorn	 Antarctic Circle</a:t>
            </a:r>
          </a:p>
        </p:txBody>
      </p:sp>
    </p:spTree>
    <p:extLst>
      <p:ext uri="{BB962C8B-B14F-4D97-AF65-F5344CB8AC3E}">
        <p14:creationId xmlns:p14="http://schemas.microsoft.com/office/powerpoint/2010/main" val="167785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956C6F-5F0B-4270-BDDC-64B946197BFC}"/>
              </a:ext>
            </a:extLst>
          </p:cNvPr>
          <p:cNvSpPr txBox="1"/>
          <p:nvPr/>
        </p:nvSpPr>
        <p:spPr>
          <a:xfrm>
            <a:off x="7172326" y="1754135"/>
            <a:ext cx="4655240" cy="1569660"/>
          </a:xfrm>
          <a:prstGeom prst="rect">
            <a:avLst/>
          </a:prstGeom>
          <a:noFill/>
        </p:spPr>
        <p:txBody>
          <a:bodyPr wrap="square">
            <a:spAutoFit/>
          </a:bodyPr>
          <a:lstStyle/>
          <a:p>
            <a:r>
              <a:rPr lang="en-GB" sz="2400" i="1" dirty="0">
                <a:solidFill>
                  <a:srgbClr val="444444"/>
                </a:solidFill>
              </a:rPr>
              <a:t>The whalers had warned Shackleton that the ice was unusually far north that season but he didn’t seem worried. </a:t>
            </a:r>
            <a:endParaRPr lang="en-GB" sz="2400" i="1" dirty="0"/>
          </a:p>
        </p:txBody>
      </p:sp>
      <p:sp>
        <p:nvSpPr>
          <p:cNvPr id="8" name="TextBox 7">
            <a:extLst>
              <a:ext uri="{FF2B5EF4-FFF2-40B4-BE49-F238E27FC236}">
                <a16:creationId xmlns:a16="http://schemas.microsoft.com/office/drawing/2014/main" id="{B4FDA24E-E19A-48A8-BC2E-5C0FD8631B86}"/>
              </a:ext>
            </a:extLst>
          </p:cNvPr>
          <p:cNvSpPr txBox="1"/>
          <p:nvPr/>
        </p:nvSpPr>
        <p:spPr>
          <a:xfrm>
            <a:off x="1908359" y="217426"/>
            <a:ext cx="7439393" cy="1346028"/>
          </a:xfrm>
          <a:prstGeom prst="rect">
            <a:avLst/>
          </a:prstGeom>
          <a:solidFill>
            <a:srgbClr val="F54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defRPr sz="4000" b="1">
                <a:solidFill>
                  <a:schemeClr val="bg1"/>
                </a:solidFill>
                <a:latin typeface="+mj-lt"/>
                <a:ea typeface="+mj-ea"/>
                <a:cs typeface="+mj-cs"/>
              </a:defRPr>
            </a:lvl1pPr>
            <a:lvl2pPr fontAlgn="base">
              <a:spcBef>
                <a:spcPct val="0"/>
              </a:spcBef>
              <a:spcAft>
                <a:spcPct val="0"/>
              </a:spcAft>
              <a:defRPr sz="6300">
                <a:solidFill>
                  <a:schemeClr val="tx2"/>
                </a:solidFill>
                <a:latin typeface="Helvetica" pitchFamily="34" charset="0"/>
              </a:defRPr>
            </a:lvl2pPr>
            <a:lvl3pPr fontAlgn="base">
              <a:spcBef>
                <a:spcPct val="0"/>
              </a:spcBef>
              <a:spcAft>
                <a:spcPct val="0"/>
              </a:spcAft>
              <a:defRPr sz="6300">
                <a:solidFill>
                  <a:schemeClr val="tx2"/>
                </a:solidFill>
                <a:latin typeface="Helvetica" pitchFamily="34" charset="0"/>
              </a:defRPr>
            </a:lvl3pPr>
            <a:lvl4pPr fontAlgn="base">
              <a:spcBef>
                <a:spcPct val="0"/>
              </a:spcBef>
              <a:spcAft>
                <a:spcPct val="0"/>
              </a:spcAft>
              <a:defRPr sz="6300">
                <a:solidFill>
                  <a:schemeClr val="tx2"/>
                </a:solidFill>
                <a:latin typeface="Helvetica" pitchFamily="34" charset="0"/>
              </a:defRPr>
            </a:lvl4pPr>
            <a:lvl5pPr fontAlgn="base">
              <a:spcBef>
                <a:spcPct val="0"/>
              </a:spcBef>
              <a:spcAft>
                <a:spcPct val="0"/>
              </a:spcAft>
              <a:defRPr sz="6300">
                <a:solidFill>
                  <a:schemeClr val="tx2"/>
                </a:solidFill>
                <a:latin typeface="Helvetica" pitchFamily="34" charset="0"/>
              </a:defRPr>
            </a:lvl5pPr>
            <a:lvl6pPr marL="457200" fontAlgn="base">
              <a:spcBef>
                <a:spcPct val="0"/>
              </a:spcBef>
              <a:spcAft>
                <a:spcPct val="0"/>
              </a:spcAft>
              <a:defRPr sz="6300">
                <a:solidFill>
                  <a:schemeClr val="tx2"/>
                </a:solidFill>
                <a:latin typeface="Helvetica" pitchFamily="34" charset="0"/>
              </a:defRPr>
            </a:lvl6pPr>
            <a:lvl7pPr marL="914400" fontAlgn="base">
              <a:spcBef>
                <a:spcPct val="0"/>
              </a:spcBef>
              <a:spcAft>
                <a:spcPct val="0"/>
              </a:spcAft>
              <a:defRPr sz="6300">
                <a:solidFill>
                  <a:schemeClr val="tx2"/>
                </a:solidFill>
                <a:latin typeface="Helvetica" pitchFamily="34" charset="0"/>
              </a:defRPr>
            </a:lvl7pPr>
            <a:lvl8pPr marL="1371600" fontAlgn="base">
              <a:spcBef>
                <a:spcPct val="0"/>
              </a:spcBef>
              <a:spcAft>
                <a:spcPct val="0"/>
              </a:spcAft>
              <a:defRPr sz="6300">
                <a:solidFill>
                  <a:schemeClr val="tx2"/>
                </a:solidFill>
                <a:latin typeface="Helvetica" pitchFamily="34" charset="0"/>
              </a:defRPr>
            </a:lvl8pPr>
            <a:lvl9pPr marL="1828800" fontAlgn="base">
              <a:spcBef>
                <a:spcPct val="0"/>
              </a:spcBef>
              <a:spcAft>
                <a:spcPct val="0"/>
              </a:spcAft>
              <a:defRPr sz="6300">
                <a:solidFill>
                  <a:schemeClr val="tx2"/>
                </a:solidFill>
                <a:latin typeface="Helvetica" pitchFamily="34" charset="0"/>
              </a:defRPr>
            </a:lvl9pPr>
          </a:lstStyle>
          <a:p>
            <a:r>
              <a:rPr lang="en-GB" dirty="0"/>
              <a:t>Will there be ice? </a:t>
            </a:r>
          </a:p>
          <a:p>
            <a:r>
              <a:rPr lang="en-GB" sz="2800" dirty="0"/>
              <a:t>Leaving South Georgia 5th December 1914</a:t>
            </a:r>
          </a:p>
        </p:txBody>
      </p:sp>
      <p:sp>
        <p:nvSpPr>
          <p:cNvPr id="12" name="Slide Number Placeholder 11">
            <a:extLst>
              <a:ext uri="{FF2B5EF4-FFF2-40B4-BE49-F238E27FC236}">
                <a16:creationId xmlns:a16="http://schemas.microsoft.com/office/drawing/2014/main" id="{4F94677A-9F1B-42C8-B0D9-D5F9D3E73474}"/>
              </a:ext>
            </a:extLst>
          </p:cNvPr>
          <p:cNvSpPr>
            <a:spLocks noGrp="1"/>
          </p:cNvSpPr>
          <p:nvPr>
            <p:ph type="sldNum" sz="quarter" idx="12"/>
          </p:nvPr>
        </p:nvSpPr>
        <p:spPr>
          <a:xfrm>
            <a:off x="59082" y="6410015"/>
            <a:ext cx="1727200" cy="457200"/>
          </a:xfrm>
        </p:spPr>
        <p:txBody>
          <a:bodyPr/>
          <a:lstStyle/>
          <a:p>
            <a:fld id="{5D54DCBF-2843-4794-B6CD-49F6F55FABB2}" type="slidenum">
              <a:rPr lang="en-GB" smtClean="0"/>
              <a:t>13</a:t>
            </a:fld>
            <a:endParaRPr lang="en-GB" dirty="0"/>
          </a:p>
        </p:txBody>
      </p:sp>
      <p:pic>
        <p:nvPicPr>
          <p:cNvPr id="6" name="Picture 5">
            <a:extLst>
              <a:ext uri="{FF2B5EF4-FFF2-40B4-BE49-F238E27FC236}">
                <a16:creationId xmlns:a16="http://schemas.microsoft.com/office/drawing/2014/main" id="{6D3CCDF1-DDEE-70A8-FA5E-D9ECB3651D33}"/>
              </a:ext>
            </a:extLst>
          </p:cNvPr>
          <p:cNvPicPr>
            <a:picLocks noChangeAspect="1"/>
          </p:cNvPicPr>
          <p:nvPr/>
        </p:nvPicPr>
        <p:blipFill rotWithShape="1">
          <a:blip r:embed="rId2"/>
          <a:srcRect l="1223" t="19276" r="41753" b="7173"/>
          <a:stretch/>
        </p:blipFill>
        <p:spPr>
          <a:xfrm>
            <a:off x="248479" y="1615239"/>
            <a:ext cx="6923846" cy="5023376"/>
          </a:xfrm>
          <a:prstGeom prst="rect">
            <a:avLst/>
          </a:prstGeom>
        </p:spPr>
      </p:pic>
      <p:sp>
        <p:nvSpPr>
          <p:cNvPr id="10" name="TextBox 9">
            <a:extLst>
              <a:ext uri="{FF2B5EF4-FFF2-40B4-BE49-F238E27FC236}">
                <a16:creationId xmlns:a16="http://schemas.microsoft.com/office/drawing/2014/main" id="{F32EB29F-3AC5-B8A9-9D80-D479B4917657}"/>
              </a:ext>
            </a:extLst>
          </p:cNvPr>
          <p:cNvSpPr txBox="1"/>
          <p:nvPr/>
        </p:nvSpPr>
        <p:spPr>
          <a:xfrm>
            <a:off x="7241071" y="3323795"/>
            <a:ext cx="4950929" cy="338554"/>
          </a:xfrm>
          <a:prstGeom prst="rect">
            <a:avLst/>
          </a:prstGeom>
          <a:noFill/>
        </p:spPr>
        <p:txBody>
          <a:bodyPr wrap="square">
            <a:spAutoFit/>
          </a:bodyPr>
          <a:lstStyle/>
          <a:p>
            <a:r>
              <a:rPr lang="en-GB" sz="1600" dirty="0">
                <a:hlinkClick r:id="rId3"/>
              </a:rPr>
              <a:t>World of Change: Antarctic Sea Ice (nasa.gov)</a:t>
            </a:r>
            <a:endParaRPr lang="en-GB" sz="1600" dirty="0"/>
          </a:p>
        </p:txBody>
      </p:sp>
      <p:sp>
        <p:nvSpPr>
          <p:cNvPr id="11" name="TextBox 10">
            <a:extLst>
              <a:ext uri="{FF2B5EF4-FFF2-40B4-BE49-F238E27FC236}">
                <a16:creationId xmlns:a16="http://schemas.microsoft.com/office/drawing/2014/main" id="{3BB691D4-EFD1-C748-A0CC-820266222971}"/>
              </a:ext>
            </a:extLst>
          </p:cNvPr>
          <p:cNvSpPr txBox="1"/>
          <p:nvPr/>
        </p:nvSpPr>
        <p:spPr>
          <a:xfrm>
            <a:off x="7655063" y="4526044"/>
            <a:ext cx="4122943" cy="1815882"/>
          </a:xfrm>
          <a:prstGeom prst="rect">
            <a:avLst/>
          </a:prstGeom>
          <a:noFill/>
        </p:spPr>
        <p:txBody>
          <a:bodyPr wrap="square" rtlCol="0">
            <a:spAutoFit/>
          </a:bodyPr>
          <a:lstStyle/>
          <a:p>
            <a:r>
              <a:rPr lang="en-GB" sz="2800" dirty="0"/>
              <a:t>What do you notice about seasonal ice growth and shrinkage around Antarctica?</a:t>
            </a:r>
          </a:p>
        </p:txBody>
      </p:sp>
    </p:spTree>
    <p:extLst>
      <p:ext uri="{BB962C8B-B14F-4D97-AF65-F5344CB8AC3E}">
        <p14:creationId xmlns:p14="http://schemas.microsoft.com/office/powerpoint/2010/main" val="1436721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ED9B-9234-17C5-AA9C-313ACE1F39ED}"/>
              </a:ext>
            </a:extLst>
          </p:cNvPr>
          <p:cNvSpPr>
            <a:spLocks noGrp="1"/>
          </p:cNvSpPr>
          <p:nvPr>
            <p:ph type="title"/>
          </p:nvPr>
        </p:nvSpPr>
        <p:spPr>
          <a:solidFill>
            <a:srgbClr val="0141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GB" b="1" dirty="0">
                <a:solidFill>
                  <a:schemeClr val="bg1"/>
                </a:solidFill>
              </a:rPr>
              <a:t>The Ice Kept Coming!</a:t>
            </a:r>
          </a:p>
        </p:txBody>
      </p:sp>
      <p:sp>
        <p:nvSpPr>
          <p:cNvPr id="3" name="Slide Number Placeholder 2">
            <a:extLst>
              <a:ext uri="{FF2B5EF4-FFF2-40B4-BE49-F238E27FC236}">
                <a16:creationId xmlns:a16="http://schemas.microsoft.com/office/drawing/2014/main" id="{1B3E1213-6A8E-7BB8-ABFE-EADADD107FA4}"/>
              </a:ext>
            </a:extLst>
          </p:cNvPr>
          <p:cNvSpPr>
            <a:spLocks noGrp="1"/>
          </p:cNvSpPr>
          <p:nvPr>
            <p:ph type="sldNum" sz="quarter" idx="12"/>
          </p:nvPr>
        </p:nvSpPr>
        <p:spPr>
          <a:xfrm>
            <a:off x="228595" y="6400800"/>
            <a:ext cx="1727200" cy="457200"/>
          </a:xfrm>
        </p:spPr>
        <p:txBody>
          <a:bodyPr/>
          <a:lstStyle/>
          <a:p>
            <a:fld id="{1147EEAF-DD4E-4CF4-BBA0-EAA76F911A92}" type="slidenum">
              <a:rPr lang="en-GB" altLang="en-US" smtClean="0"/>
              <a:pPr/>
              <a:t>14</a:t>
            </a:fld>
            <a:endParaRPr lang="en-GB" altLang="en-US" dirty="0"/>
          </a:p>
        </p:txBody>
      </p:sp>
      <p:pic>
        <p:nvPicPr>
          <p:cNvPr id="4" name="Picture 3" descr="A picture containing text&#10;&#10;Description automatically generated">
            <a:extLst>
              <a:ext uri="{FF2B5EF4-FFF2-40B4-BE49-F238E27FC236}">
                <a16:creationId xmlns:a16="http://schemas.microsoft.com/office/drawing/2014/main" id="{8CCC0FC3-463E-AABF-190E-50E8E67AD5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289090" y="1547049"/>
            <a:ext cx="3170007" cy="3595512"/>
          </a:xfrm>
          <a:prstGeom prst="rect">
            <a:avLst/>
          </a:prstGeom>
        </p:spPr>
      </p:pic>
      <p:sp>
        <p:nvSpPr>
          <p:cNvPr id="5" name="TextBox 4">
            <a:extLst>
              <a:ext uri="{FF2B5EF4-FFF2-40B4-BE49-F238E27FC236}">
                <a16:creationId xmlns:a16="http://schemas.microsoft.com/office/drawing/2014/main" id="{D5112F14-FA0F-3342-AA4F-C928CEE03A34}"/>
              </a:ext>
            </a:extLst>
          </p:cNvPr>
          <p:cNvSpPr txBox="1"/>
          <p:nvPr/>
        </p:nvSpPr>
        <p:spPr>
          <a:xfrm>
            <a:off x="51112" y="4990297"/>
            <a:ext cx="3809365" cy="430887"/>
          </a:xfrm>
          <a:prstGeom prst="rect">
            <a:avLst/>
          </a:prstGeom>
          <a:noFill/>
        </p:spPr>
        <p:txBody>
          <a:bodyPr wrap="square" rtlCol="0">
            <a:spAutoFit/>
          </a:bodyPr>
          <a:lstStyle/>
          <a:p>
            <a:pPr algn="ctr"/>
            <a:r>
              <a:rPr lang="en-GB" sz="1100" dirty="0"/>
              <a:t>On the bow of the Endurance entering the polar sea 11</a:t>
            </a:r>
            <a:r>
              <a:rPr lang="en-GB" sz="1100" baseline="30000" dirty="0"/>
              <a:t>th</a:t>
            </a:r>
            <a:r>
              <a:rPr lang="en-GB" sz="1100" dirty="0"/>
              <a:t> December 1914</a:t>
            </a:r>
          </a:p>
        </p:txBody>
      </p:sp>
      <p:pic>
        <p:nvPicPr>
          <p:cNvPr id="6" name="Picture 5" descr="A picture containing text, outdoor&#10;&#10;Description automatically generated">
            <a:extLst>
              <a:ext uri="{FF2B5EF4-FFF2-40B4-BE49-F238E27FC236}">
                <a16:creationId xmlns:a16="http://schemas.microsoft.com/office/drawing/2014/main" id="{CB60865F-6A09-E4F8-C80A-4204AC1A84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3757576" y="1759801"/>
            <a:ext cx="4019310" cy="3170007"/>
          </a:xfrm>
          <a:prstGeom prst="rect">
            <a:avLst/>
          </a:prstGeom>
        </p:spPr>
      </p:pic>
      <p:sp>
        <p:nvSpPr>
          <p:cNvPr id="7" name="TextBox 6">
            <a:extLst>
              <a:ext uri="{FF2B5EF4-FFF2-40B4-BE49-F238E27FC236}">
                <a16:creationId xmlns:a16="http://schemas.microsoft.com/office/drawing/2014/main" id="{BFE79816-D468-679D-AC6F-D1C24703C976}"/>
              </a:ext>
            </a:extLst>
          </p:cNvPr>
          <p:cNvSpPr txBox="1"/>
          <p:nvPr/>
        </p:nvSpPr>
        <p:spPr>
          <a:xfrm>
            <a:off x="3757575" y="4990298"/>
            <a:ext cx="4211906" cy="430887"/>
          </a:xfrm>
          <a:prstGeom prst="rect">
            <a:avLst/>
          </a:prstGeom>
          <a:noFill/>
        </p:spPr>
        <p:txBody>
          <a:bodyPr wrap="square" rtlCol="0">
            <a:spAutoFit/>
          </a:bodyPr>
          <a:lstStyle/>
          <a:p>
            <a:pPr algn="ctr"/>
            <a:r>
              <a:rPr lang="en-GB" sz="1100" dirty="0"/>
              <a:t>Mast of the Endurance with the wake of the ship through a field of young ice 24</a:t>
            </a:r>
            <a:r>
              <a:rPr lang="en-GB" sz="1100" baseline="30000" dirty="0"/>
              <a:t>th</a:t>
            </a:r>
            <a:r>
              <a:rPr lang="en-GB" sz="1100" dirty="0"/>
              <a:t> January 1915</a:t>
            </a:r>
          </a:p>
        </p:txBody>
      </p:sp>
      <p:pic>
        <p:nvPicPr>
          <p:cNvPr id="8" name="Picture 7" descr="A picture containing text&#10;&#10;Description automatically generated">
            <a:extLst>
              <a:ext uri="{FF2B5EF4-FFF2-40B4-BE49-F238E27FC236}">
                <a16:creationId xmlns:a16="http://schemas.microsoft.com/office/drawing/2014/main" id="{772A3408-D75D-5E3C-194F-E8A58B8905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8400206" y="1222210"/>
            <a:ext cx="3170005" cy="4245190"/>
          </a:xfrm>
          <a:prstGeom prst="rect">
            <a:avLst/>
          </a:prstGeom>
        </p:spPr>
      </p:pic>
      <p:sp>
        <p:nvSpPr>
          <p:cNvPr id="9" name="TextBox 8">
            <a:extLst>
              <a:ext uri="{FF2B5EF4-FFF2-40B4-BE49-F238E27FC236}">
                <a16:creationId xmlns:a16="http://schemas.microsoft.com/office/drawing/2014/main" id="{03637FA0-F755-6BC4-A6A7-2C817B1DBB92}"/>
              </a:ext>
            </a:extLst>
          </p:cNvPr>
          <p:cNvSpPr txBox="1"/>
          <p:nvPr/>
        </p:nvSpPr>
        <p:spPr>
          <a:xfrm>
            <a:off x="8172656" y="4990297"/>
            <a:ext cx="3176874" cy="430887"/>
          </a:xfrm>
          <a:prstGeom prst="rect">
            <a:avLst/>
          </a:prstGeom>
          <a:noFill/>
        </p:spPr>
        <p:txBody>
          <a:bodyPr wrap="square" rtlCol="0">
            <a:spAutoFit/>
          </a:bodyPr>
          <a:lstStyle/>
          <a:p>
            <a:pPr algn="ctr"/>
            <a:r>
              <a:rPr lang="en-GB" sz="1100" dirty="0"/>
              <a:t>Endurance in full sail in the ice, 25</a:t>
            </a:r>
            <a:r>
              <a:rPr lang="en-GB" sz="1100" baseline="30000" dirty="0"/>
              <a:t>th</a:t>
            </a:r>
            <a:r>
              <a:rPr lang="en-GB" sz="1100" dirty="0"/>
              <a:t> January 1915</a:t>
            </a:r>
          </a:p>
        </p:txBody>
      </p:sp>
      <p:sp>
        <p:nvSpPr>
          <p:cNvPr id="10" name="TextBox 9">
            <a:extLst>
              <a:ext uri="{FF2B5EF4-FFF2-40B4-BE49-F238E27FC236}">
                <a16:creationId xmlns:a16="http://schemas.microsoft.com/office/drawing/2014/main" id="{06F0BA93-9361-BE0C-4EFA-0923F532A58F}"/>
              </a:ext>
            </a:extLst>
          </p:cNvPr>
          <p:cNvSpPr txBox="1"/>
          <p:nvPr/>
        </p:nvSpPr>
        <p:spPr>
          <a:xfrm>
            <a:off x="780222" y="5563717"/>
            <a:ext cx="10282030" cy="954107"/>
          </a:xfrm>
          <a:prstGeom prst="rect">
            <a:avLst/>
          </a:prstGeom>
          <a:noFill/>
        </p:spPr>
        <p:txBody>
          <a:bodyPr wrap="square" rtlCol="0">
            <a:spAutoFit/>
          </a:bodyPr>
          <a:lstStyle/>
          <a:p>
            <a:pPr algn="ctr"/>
            <a:r>
              <a:rPr lang="en-GB" sz="2800" dirty="0"/>
              <a:t>What story do these three images tell? </a:t>
            </a:r>
          </a:p>
          <a:p>
            <a:pPr algn="ctr"/>
            <a:r>
              <a:rPr lang="en-GB" sz="2800" dirty="0"/>
              <a:t>How would you be feeling if you were a crew member?</a:t>
            </a:r>
          </a:p>
        </p:txBody>
      </p:sp>
    </p:spTree>
    <p:extLst>
      <p:ext uri="{BB962C8B-B14F-4D97-AF65-F5344CB8AC3E}">
        <p14:creationId xmlns:p14="http://schemas.microsoft.com/office/powerpoint/2010/main" val="426845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032794-0E8A-41FE-86ED-71FC1A29058D}"/>
              </a:ext>
            </a:extLst>
          </p:cNvPr>
          <p:cNvSpPr txBox="1"/>
          <p:nvPr/>
        </p:nvSpPr>
        <p:spPr>
          <a:xfrm>
            <a:off x="238940" y="1783550"/>
            <a:ext cx="11510411" cy="4154984"/>
          </a:xfrm>
          <a:prstGeom prst="rect">
            <a:avLst/>
          </a:prstGeom>
          <a:noFill/>
        </p:spPr>
        <p:txBody>
          <a:bodyPr wrap="square" rtlCol="0">
            <a:spAutoFit/>
          </a:bodyPr>
          <a:lstStyle/>
          <a:p>
            <a:r>
              <a:rPr lang="en-GB" sz="2000" i="1" dirty="0"/>
              <a:t>The story so far in brief…</a:t>
            </a:r>
          </a:p>
          <a:p>
            <a:r>
              <a:rPr lang="en-GB" sz="2000" b="1" dirty="0">
                <a:solidFill>
                  <a:srgbClr val="212121"/>
                </a:solidFill>
              </a:rPr>
              <a:t>In 1914 </a:t>
            </a:r>
            <a:r>
              <a:rPr lang="en-GB" sz="2000" dirty="0">
                <a:solidFill>
                  <a:srgbClr val="212121"/>
                </a:solidFill>
              </a:rPr>
              <a:t>the explorer Sir Ernest Shackleton set out on an ambitious expedition to cross the continent of Antarctica from one side to the other. He failed. However he achieved one of the greatest feats of turn of the century polar exploration; he returned with all his 27 men – alive, despite the loss of his ship. Shackleton’s ship, the Endurance, was crushed and sank in ice in the Weddell Sea, before his team could even begin that ill-fated attempt to cross the hostile continent of Antarctica. </a:t>
            </a:r>
          </a:p>
          <a:p>
            <a:r>
              <a:rPr lang="en-GB" i="1" dirty="0">
                <a:solidFill>
                  <a:srgbClr val="212121"/>
                </a:solidFill>
              </a:rPr>
              <a:t>Find out more here </a:t>
            </a:r>
            <a:r>
              <a:rPr lang="en-GB" dirty="0">
                <a:hlinkClick r:id="rId2"/>
              </a:rPr>
              <a:t>Royal Geographical Society - Geography resources for teachers (rgs.org)</a:t>
            </a:r>
            <a:endParaRPr lang="en-GB" dirty="0">
              <a:solidFill>
                <a:srgbClr val="212121"/>
              </a:solidFill>
            </a:endParaRPr>
          </a:p>
          <a:p>
            <a:endParaRPr lang="en-GB" sz="2400" dirty="0">
              <a:solidFill>
                <a:srgbClr val="212121"/>
              </a:solidFill>
            </a:endParaRPr>
          </a:p>
          <a:p>
            <a:endParaRPr lang="en-GB" sz="2400" dirty="0">
              <a:solidFill>
                <a:srgbClr val="212121"/>
              </a:solidFill>
            </a:endParaRPr>
          </a:p>
          <a:p>
            <a:r>
              <a:rPr lang="en-GB" sz="2000" b="1" dirty="0">
                <a:solidFill>
                  <a:srgbClr val="212121"/>
                </a:solidFill>
              </a:rPr>
              <a:t>In 2022</a:t>
            </a:r>
            <a:r>
              <a:rPr lang="en-GB" sz="2000" dirty="0">
                <a:solidFill>
                  <a:srgbClr val="212121"/>
                </a:solidFill>
              </a:rPr>
              <a:t>, the Centenary of Shackleton’s death, Dan Snow travelled to Antarctica on board the S.A. Agulhas II, as part of the Endurance22 expedition, in </a:t>
            </a:r>
            <a:r>
              <a:rPr lang="en-GB" dirty="0"/>
              <a:t>a successful </a:t>
            </a:r>
            <a:r>
              <a:rPr lang="en-GB" sz="2000" dirty="0">
                <a:solidFill>
                  <a:srgbClr val="212121"/>
                </a:solidFill>
              </a:rPr>
              <a:t>attempt to locate the missing wreck of Shackleton’s ship.</a:t>
            </a:r>
          </a:p>
          <a:p>
            <a:r>
              <a:rPr lang="en-GB" i="1" dirty="0">
                <a:solidFill>
                  <a:srgbClr val="212121"/>
                </a:solidFill>
              </a:rPr>
              <a:t>Find out more here </a:t>
            </a:r>
            <a:r>
              <a:rPr lang="en-GB" dirty="0">
                <a:hlinkClick r:id="rId3"/>
              </a:rPr>
              <a:t>Expedition Team - Endurance22</a:t>
            </a:r>
            <a:endParaRPr lang="en-GB" dirty="0">
              <a:solidFill>
                <a:srgbClr val="212121"/>
              </a:solidFill>
            </a:endParaRPr>
          </a:p>
        </p:txBody>
      </p:sp>
      <p:sp>
        <p:nvSpPr>
          <p:cNvPr id="7" name="Rectangle 2">
            <a:extLst>
              <a:ext uri="{FF2B5EF4-FFF2-40B4-BE49-F238E27FC236}">
                <a16:creationId xmlns:a16="http://schemas.microsoft.com/office/drawing/2014/main" id="{9ABA092E-D0FB-4AD7-9E14-A122E2A53A8C}"/>
              </a:ext>
            </a:extLst>
          </p:cNvPr>
          <p:cNvSpPr txBox="1">
            <a:spLocks noChangeArrowheads="1"/>
          </p:cNvSpPr>
          <p:nvPr/>
        </p:nvSpPr>
        <p:spPr>
          <a:xfrm>
            <a:off x="2999656" y="260712"/>
            <a:ext cx="5424264" cy="1320660"/>
          </a:xfrm>
          <a:prstGeom prst="rect">
            <a:avLst/>
          </a:prstGeom>
          <a:solidFill>
            <a:srgbClr val="F54C00"/>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altLang="en-US" b="1" kern="0" dirty="0">
                <a:solidFill>
                  <a:schemeClr val="bg1"/>
                </a:solidFill>
              </a:rPr>
              <a:t>The Story So Far… </a:t>
            </a:r>
          </a:p>
          <a:p>
            <a:pPr algn="ctr"/>
            <a:r>
              <a:rPr lang="en-GB" altLang="en-US" b="1" kern="0" dirty="0">
                <a:solidFill>
                  <a:schemeClr val="bg1"/>
                </a:solidFill>
              </a:rPr>
              <a:t>In brief </a:t>
            </a:r>
          </a:p>
        </p:txBody>
      </p:sp>
      <p:sp>
        <p:nvSpPr>
          <p:cNvPr id="8" name="Slide Number Placeholder 7">
            <a:extLst>
              <a:ext uri="{FF2B5EF4-FFF2-40B4-BE49-F238E27FC236}">
                <a16:creationId xmlns:a16="http://schemas.microsoft.com/office/drawing/2014/main" id="{E329C075-0E3A-4C31-BEF5-840680767701}"/>
              </a:ext>
            </a:extLst>
          </p:cNvPr>
          <p:cNvSpPr>
            <a:spLocks noGrp="1"/>
          </p:cNvSpPr>
          <p:nvPr>
            <p:ph type="sldNum" sz="quarter" idx="12"/>
          </p:nvPr>
        </p:nvSpPr>
        <p:spPr>
          <a:xfrm>
            <a:off x="10941657" y="6243805"/>
            <a:ext cx="1129342" cy="457200"/>
          </a:xfrm>
        </p:spPr>
        <p:txBody>
          <a:bodyPr/>
          <a:lstStyle/>
          <a:p>
            <a:fld id="{C3D577BE-B60F-4443-89BA-AC6850FF3B72}" type="slidenum">
              <a:rPr lang="en-GB" altLang="en-US" smtClean="0"/>
              <a:pPr/>
              <a:t>2</a:t>
            </a:fld>
            <a:endParaRPr lang="en-GB" altLang="en-US" dirty="0"/>
          </a:p>
        </p:txBody>
      </p:sp>
    </p:spTree>
    <p:extLst>
      <p:ext uri="{BB962C8B-B14F-4D97-AF65-F5344CB8AC3E}">
        <p14:creationId xmlns:p14="http://schemas.microsoft.com/office/powerpoint/2010/main" val="48907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9529-EDC9-485B-A36B-256911FAC496}"/>
              </a:ext>
            </a:extLst>
          </p:cNvPr>
          <p:cNvSpPr>
            <a:spLocks noGrp="1"/>
          </p:cNvSpPr>
          <p:nvPr>
            <p:ph type="title"/>
          </p:nvPr>
        </p:nvSpPr>
        <p:spPr>
          <a:xfrm>
            <a:off x="1968500" y="206903"/>
            <a:ext cx="7232352" cy="1164698"/>
          </a:xfrm>
          <a:solidFill>
            <a:srgbClr val="740160"/>
          </a:solidFill>
          <a:ln>
            <a:noFill/>
          </a:ln>
          <a:effectLst/>
        </p:spPr>
        <p:txBody>
          <a:bodyPr vert="horz" wrap="square" lIns="91440" tIns="45720" rIns="91440" bIns="45720" numCol="1" anchor="t" anchorCtr="0" compatLnSpc="1">
            <a:prstTxWarp prst="textNoShape">
              <a:avLst/>
            </a:prstTxWarp>
          </a:bodyPr>
          <a:lstStyle/>
          <a:p>
            <a:pPr algn="ctr"/>
            <a:r>
              <a:rPr lang="en-GB" b="1" dirty="0">
                <a:solidFill>
                  <a:schemeClr val="bg1"/>
                </a:solidFill>
              </a:rPr>
              <a:t>Proceed! </a:t>
            </a:r>
            <a:br>
              <a:rPr lang="en-GB" b="1" dirty="0">
                <a:solidFill>
                  <a:schemeClr val="bg1"/>
                </a:solidFill>
              </a:rPr>
            </a:br>
            <a:endParaRPr lang="en-GB" b="1" dirty="0">
              <a:solidFill>
                <a:schemeClr val="bg1"/>
              </a:solidFill>
            </a:endParaRPr>
          </a:p>
        </p:txBody>
      </p:sp>
      <p:sp>
        <p:nvSpPr>
          <p:cNvPr id="3" name="Slide Number Placeholder 2">
            <a:extLst>
              <a:ext uri="{FF2B5EF4-FFF2-40B4-BE49-F238E27FC236}">
                <a16:creationId xmlns:a16="http://schemas.microsoft.com/office/drawing/2014/main" id="{063CE0FF-172D-01BB-0F1B-ABCAD1A17EE4}"/>
              </a:ext>
            </a:extLst>
          </p:cNvPr>
          <p:cNvSpPr>
            <a:spLocks noGrp="1"/>
          </p:cNvSpPr>
          <p:nvPr>
            <p:ph type="sldNum" sz="quarter" idx="12"/>
          </p:nvPr>
        </p:nvSpPr>
        <p:spPr/>
        <p:txBody>
          <a:bodyPr/>
          <a:lstStyle/>
          <a:p>
            <a:fld id="{1147EEAF-DD4E-4CF4-BBA0-EAA76F911A92}" type="slidenum">
              <a:rPr lang="en-GB" altLang="en-US" smtClean="0"/>
              <a:pPr/>
              <a:t>3</a:t>
            </a:fld>
            <a:endParaRPr lang="en-GB" altLang="en-US"/>
          </a:p>
        </p:txBody>
      </p:sp>
      <p:sp>
        <p:nvSpPr>
          <p:cNvPr id="4" name="TextBox 3">
            <a:extLst>
              <a:ext uri="{FF2B5EF4-FFF2-40B4-BE49-F238E27FC236}">
                <a16:creationId xmlns:a16="http://schemas.microsoft.com/office/drawing/2014/main" id="{FBD1756C-41DA-A96F-B5D7-DC53052C60CB}"/>
              </a:ext>
            </a:extLst>
          </p:cNvPr>
          <p:cNvSpPr txBox="1"/>
          <p:nvPr/>
        </p:nvSpPr>
        <p:spPr>
          <a:xfrm>
            <a:off x="1878496" y="2618961"/>
            <a:ext cx="8761343" cy="2246769"/>
          </a:xfrm>
          <a:prstGeom prst="rect">
            <a:avLst/>
          </a:prstGeom>
          <a:noFill/>
        </p:spPr>
        <p:txBody>
          <a:bodyPr wrap="square" rtlCol="0">
            <a:spAutoFit/>
          </a:bodyPr>
          <a:lstStyle/>
          <a:p>
            <a:pPr marL="457200" indent="-457200">
              <a:buFont typeface="Arial" panose="020B0604020202020204" pitchFamily="34" charset="0"/>
              <a:buChar char="•"/>
            </a:pPr>
            <a:r>
              <a:rPr lang="en-GB" sz="2800" dirty="0"/>
              <a:t>What did this one word mean to Shackleton?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Who said it and why?</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How do you think Shackleton felt? </a:t>
            </a:r>
          </a:p>
        </p:txBody>
      </p:sp>
    </p:spTree>
    <p:extLst>
      <p:ext uri="{BB962C8B-B14F-4D97-AF65-F5344CB8AC3E}">
        <p14:creationId xmlns:p14="http://schemas.microsoft.com/office/powerpoint/2010/main" val="230613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A0CB-F087-8165-BA92-D485778BE633}"/>
              </a:ext>
            </a:extLst>
          </p:cNvPr>
          <p:cNvSpPr>
            <a:spLocks noGrp="1"/>
          </p:cNvSpPr>
          <p:nvPr>
            <p:ph type="title"/>
          </p:nvPr>
        </p:nvSpPr>
        <p:spPr>
          <a:xfrm>
            <a:off x="1968500" y="137328"/>
            <a:ext cx="7232352" cy="1184576"/>
          </a:xfrm>
          <a:solidFill>
            <a:srgbClr val="01415B"/>
          </a:solidFill>
          <a:ln>
            <a:noFill/>
          </a:ln>
          <a:effectLst/>
        </p:spPr>
        <p:txBody>
          <a:bodyPr vert="horz" wrap="square" lIns="91440" tIns="45720" rIns="91440" bIns="45720" numCol="1" anchor="ctr" anchorCtr="0" compatLnSpc="1">
            <a:prstTxWarp prst="textNoShape">
              <a:avLst/>
            </a:prstTxWarp>
          </a:bodyPr>
          <a:lstStyle/>
          <a:p>
            <a:pPr algn="ctr"/>
            <a:br>
              <a:rPr lang="en-GB" b="1" dirty="0">
                <a:solidFill>
                  <a:schemeClr val="bg1"/>
                </a:solidFill>
              </a:rPr>
            </a:br>
            <a:r>
              <a:rPr lang="en-GB" b="1" dirty="0">
                <a:solidFill>
                  <a:schemeClr val="bg1"/>
                </a:solidFill>
              </a:rPr>
              <a:t>Journeying South</a:t>
            </a:r>
            <a:br>
              <a:rPr lang="en-GB" b="1" dirty="0">
                <a:solidFill>
                  <a:schemeClr val="bg1"/>
                </a:solidFill>
              </a:rPr>
            </a:br>
            <a:endParaRPr lang="en-GB" b="1" dirty="0">
              <a:solidFill>
                <a:schemeClr val="bg1"/>
              </a:solidFill>
            </a:endParaRPr>
          </a:p>
        </p:txBody>
      </p:sp>
      <p:sp>
        <p:nvSpPr>
          <p:cNvPr id="3" name="Slide Number Placeholder 2">
            <a:extLst>
              <a:ext uri="{FF2B5EF4-FFF2-40B4-BE49-F238E27FC236}">
                <a16:creationId xmlns:a16="http://schemas.microsoft.com/office/drawing/2014/main" id="{50DB6AC1-3FA2-931A-78C7-F23FDE31105B}"/>
              </a:ext>
            </a:extLst>
          </p:cNvPr>
          <p:cNvSpPr>
            <a:spLocks noGrp="1"/>
          </p:cNvSpPr>
          <p:nvPr>
            <p:ph type="sldNum" sz="quarter" idx="12"/>
          </p:nvPr>
        </p:nvSpPr>
        <p:spPr/>
        <p:txBody>
          <a:bodyPr/>
          <a:lstStyle/>
          <a:p>
            <a:fld id="{1147EEAF-DD4E-4CF4-BBA0-EAA76F911A92}" type="slidenum">
              <a:rPr lang="en-GB" altLang="en-US" smtClean="0"/>
              <a:pPr/>
              <a:t>4</a:t>
            </a:fld>
            <a:endParaRPr lang="en-GB" altLang="en-US"/>
          </a:p>
        </p:txBody>
      </p:sp>
      <p:sp>
        <p:nvSpPr>
          <p:cNvPr id="5" name="TextBox 4">
            <a:extLst>
              <a:ext uri="{FF2B5EF4-FFF2-40B4-BE49-F238E27FC236}">
                <a16:creationId xmlns:a16="http://schemas.microsoft.com/office/drawing/2014/main" id="{2DE22855-BB69-E326-923A-22D906A929A0}"/>
              </a:ext>
            </a:extLst>
          </p:cNvPr>
          <p:cNvSpPr txBox="1"/>
          <p:nvPr/>
        </p:nvSpPr>
        <p:spPr>
          <a:xfrm>
            <a:off x="5844208" y="4180344"/>
            <a:ext cx="4353340" cy="2246769"/>
          </a:xfrm>
          <a:prstGeom prst="rect">
            <a:avLst/>
          </a:prstGeom>
          <a:noFill/>
        </p:spPr>
        <p:txBody>
          <a:bodyPr wrap="square" rtlCol="0">
            <a:spAutoFit/>
          </a:bodyPr>
          <a:lstStyle/>
          <a:p>
            <a:r>
              <a:rPr lang="en-GB" sz="2800" dirty="0"/>
              <a:t>Where are these places:</a:t>
            </a:r>
          </a:p>
          <a:p>
            <a:pPr marL="457200" indent="-457200">
              <a:buFont typeface="Arial" panose="020B0604020202020204" pitchFamily="34" charset="0"/>
              <a:buChar char="•"/>
            </a:pPr>
            <a:r>
              <a:rPr lang="en-GB" sz="2800" dirty="0"/>
              <a:t>Buenos Aires?</a:t>
            </a:r>
          </a:p>
          <a:p>
            <a:pPr marL="457200" indent="-457200">
              <a:buFont typeface="Arial" panose="020B0604020202020204" pitchFamily="34" charset="0"/>
              <a:buChar char="•"/>
            </a:pPr>
            <a:r>
              <a:rPr lang="en-GB" sz="2800" dirty="0"/>
              <a:t>South Georgia?</a:t>
            </a:r>
          </a:p>
          <a:p>
            <a:pPr marL="457200" indent="-457200">
              <a:buFont typeface="Arial" panose="020B0604020202020204" pitchFamily="34" charset="0"/>
              <a:buChar char="•"/>
            </a:pPr>
            <a:r>
              <a:rPr lang="en-GB" sz="2800" dirty="0"/>
              <a:t>Grytviken?</a:t>
            </a:r>
          </a:p>
          <a:p>
            <a:pPr marL="457200" indent="-457200">
              <a:buFont typeface="Arial" panose="020B0604020202020204" pitchFamily="34" charset="0"/>
              <a:buChar char="•"/>
            </a:pPr>
            <a:r>
              <a:rPr lang="en-GB" sz="2800" dirty="0"/>
              <a:t>Weddell Sea?</a:t>
            </a:r>
          </a:p>
        </p:txBody>
      </p:sp>
      <p:sp>
        <p:nvSpPr>
          <p:cNvPr id="9" name="TextBox 8">
            <a:extLst>
              <a:ext uri="{FF2B5EF4-FFF2-40B4-BE49-F238E27FC236}">
                <a16:creationId xmlns:a16="http://schemas.microsoft.com/office/drawing/2014/main" id="{1CDF3B97-6AB6-B9DC-6D1B-8FD92B7919FF}"/>
              </a:ext>
            </a:extLst>
          </p:cNvPr>
          <p:cNvSpPr txBox="1"/>
          <p:nvPr/>
        </p:nvSpPr>
        <p:spPr>
          <a:xfrm>
            <a:off x="5449795" y="1864548"/>
            <a:ext cx="6192077" cy="2308324"/>
          </a:xfrm>
          <a:prstGeom prst="rect">
            <a:avLst/>
          </a:prstGeom>
          <a:noFill/>
        </p:spPr>
        <p:txBody>
          <a:bodyPr wrap="square">
            <a:spAutoFit/>
          </a:bodyPr>
          <a:lstStyle/>
          <a:p>
            <a:r>
              <a:rPr lang="en-GB" sz="2400" dirty="0">
                <a:solidFill>
                  <a:srgbClr val="444444"/>
                </a:solidFill>
              </a:rPr>
              <a:t>Shackleton joined his ship ‘Endeavor’ at Buenos Aires. They then sailed to the harbour of Grytviken, South Georgia. </a:t>
            </a:r>
          </a:p>
          <a:p>
            <a:r>
              <a:rPr lang="en-GB" sz="2400" dirty="0">
                <a:solidFill>
                  <a:srgbClr val="444444"/>
                </a:solidFill>
              </a:rPr>
              <a:t>Endurance sailed from South Georgia early on the morning of December 5</a:t>
            </a:r>
            <a:r>
              <a:rPr lang="en-GB" sz="2400" baseline="30000" dirty="0">
                <a:solidFill>
                  <a:srgbClr val="444444"/>
                </a:solidFill>
              </a:rPr>
              <a:t>th </a:t>
            </a:r>
            <a:r>
              <a:rPr lang="en-GB" sz="2400" dirty="0">
                <a:solidFill>
                  <a:srgbClr val="444444"/>
                </a:solidFill>
              </a:rPr>
              <a:t>1914 bound for the Weddell Sea.</a:t>
            </a:r>
            <a:endParaRPr lang="en-GB" sz="2400" dirty="0"/>
          </a:p>
        </p:txBody>
      </p:sp>
      <p:sp>
        <p:nvSpPr>
          <p:cNvPr id="11" name="TextBox 10">
            <a:extLst>
              <a:ext uri="{FF2B5EF4-FFF2-40B4-BE49-F238E27FC236}">
                <a16:creationId xmlns:a16="http://schemas.microsoft.com/office/drawing/2014/main" id="{CB259B7E-3908-993B-A972-C71CACDEBB73}"/>
              </a:ext>
            </a:extLst>
          </p:cNvPr>
          <p:cNvSpPr txBox="1"/>
          <p:nvPr/>
        </p:nvSpPr>
        <p:spPr>
          <a:xfrm>
            <a:off x="527878" y="5934596"/>
            <a:ext cx="4273826" cy="261610"/>
          </a:xfrm>
          <a:prstGeom prst="rect">
            <a:avLst/>
          </a:prstGeom>
          <a:noFill/>
        </p:spPr>
        <p:txBody>
          <a:bodyPr wrap="square" rtlCol="0">
            <a:spAutoFit/>
          </a:bodyPr>
          <a:lstStyle/>
          <a:p>
            <a:r>
              <a:rPr lang="en-GB" sz="1100" dirty="0"/>
              <a:t>Grytviken Whaling Station from the Endurance November 1914  </a:t>
            </a:r>
          </a:p>
        </p:txBody>
      </p:sp>
      <p:pic>
        <p:nvPicPr>
          <p:cNvPr id="12" name="Picture 11" descr="A picture containing text&#10;&#10;Description automatically generated">
            <a:extLst>
              <a:ext uri="{FF2B5EF4-FFF2-40B4-BE49-F238E27FC236}">
                <a16:creationId xmlns:a16="http://schemas.microsoft.com/office/drawing/2014/main" id="{2D3A31AA-843A-88E4-0A94-3369EEE789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037764" y="1262053"/>
            <a:ext cx="3731182" cy="4936172"/>
          </a:xfrm>
          <a:prstGeom prst="rect">
            <a:avLst/>
          </a:prstGeom>
        </p:spPr>
      </p:pic>
    </p:spTree>
    <p:extLst>
      <p:ext uri="{BB962C8B-B14F-4D97-AF65-F5344CB8AC3E}">
        <p14:creationId xmlns:p14="http://schemas.microsoft.com/office/powerpoint/2010/main" val="137547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95D6-C41B-96C4-A808-DF347DACF50F}"/>
              </a:ext>
            </a:extLst>
          </p:cNvPr>
          <p:cNvSpPr>
            <a:spLocks noGrp="1"/>
          </p:cNvSpPr>
          <p:nvPr>
            <p:ph type="title"/>
          </p:nvPr>
        </p:nvSpPr>
        <p:spPr>
          <a:solidFill>
            <a:srgbClr val="797E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GB" b="1" dirty="0">
                <a:solidFill>
                  <a:schemeClr val="bg1"/>
                </a:solidFill>
              </a:rPr>
              <a:t>Latitude and Longitude</a:t>
            </a:r>
          </a:p>
        </p:txBody>
      </p:sp>
      <p:sp>
        <p:nvSpPr>
          <p:cNvPr id="3" name="Slide Number Placeholder 2">
            <a:extLst>
              <a:ext uri="{FF2B5EF4-FFF2-40B4-BE49-F238E27FC236}">
                <a16:creationId xmlns:a16="http://schemas.microsoft.com/office/drawing/2014/main" id="{9351538F-8D03-0836-A36E-B167B75655D4}"/>
              </a:ext>
            </a:extLst>
          </p:cNvPr>
          <p:cNvSpPr>
            <a:spLocks noGrp="1"/>
          </p:cNvSpPr>
          <p:nvPr>
            <p:ph type="sldNum" sz="quarter" idx="12"/>
          </p:nvPr>
        </p:nvSpPr>
        <p:spPr/>
        <p:txBody>
          <a:bodyPr/>
          <a:lstStyle/>
          <a:p>
            <a:fld id="{1147EEAF-DD4E-4CF4-BBA0-EAA76F911A92}" type="slidenum">
              <a:rPr lang="en-GB" altLang="en-US" smtClean="0"/>
              <a:pPr/>
              <a:t>5</a:t>
            </a:fld>
            <a:endParaRPr lang="en-GB" altLang="en-US"/>
          </a:p>
        </p:txBody>
      </p:sp>
      <p:pic>
        <p:nvPicPr>
          <p:cNvPr id="5" name="Picture 4">
            <a:extLst>
              <a:ext uri="{FF2B5EF4-FFF2-40B4-BE49-F238E27FC236}">
                <a16:creationId xmlns:a16="http://schemas.microsoft.com/office/drawing/2014/main" id="{886EC9FD-CBAC-7034-FBE6-CABD7BB340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9895" y="1882501"/>
            <a:ext cx="6758610" cy="4768597"/>
          </a:xfrm>
          <a:prstGeom prst="rect">
            <a:avLst/>
          </a:prstGeom>
        </p:spPr>
      </p:pic>
      <p:sp>
        <p:nvSpPr>
          <p:cNvPr id="6" name="TextBox 5">
            <a:extLst>
              <a:ext uri="{FF2B5EF4-FFF2-40B4-BE49-F238E27FC236}">
                <a16:creationId xmlns:a16="http://schemas.microsoft.com/office/drawing/2014/main" id="{4CE2DF93-2988-1D23-48D9-F6E83900ECBC}"/>
              </a:ext>
            </a:extLst>
          </p:cNvPr>
          <p:cNvSpPr txBox="1"/>
          <p:nvPr/>
        </p:nvSpPr>
        <p:spPr>
          <a:xfrm>
            <a:off x="7339496" y="2341385"/>
            <a:ext cx="4353340" cy="1384995"/>
          </a:xfrm>
          <a:prstGeom prst="rect">
            <a:avLst/>
          </a:prstGeom>
          <a:noFill/>
        </p:spPr>
        <p:txBody>
          <a:bodyPr wrap="square" rtlCol="0">
            <a:spAutoFit/>
          </a:bodyPr>
          <a:lstStyle/>
          <a:p>
            <a:r>
              <a:rPr lang="en-GB" sz="2800" dirty="0"/>
              <a:t>Describe the position of the island using latitude and longitude.</a:t>
            </a:r>
          </a:p>
        </p:txBody>
      </p:sp>
      <p:sp>
        <p:nvSpPr>
          <p:cNvPr id="7" name="TextBox 6">
            <a:extLst>
              <a:ext uri="{FF2B5EF4-FFF2-40B4-BE49-F238E27FC236}">
                <a16:creationId xmlns:a16="http://schemas.microsoft.com/office/drawing/2014/main" id="{F1EFB7C5-955D-2293-E500-0EB8E9E6275F}"/>
              </a:ext>
            </a:extLst>
          </p:cNvPr>
          <p:cNvSpPr txBox="1"/>
          <p:nvPr/>
        </p:nvSpPr>
        <p:spPr>
          <a:xfrm>
            <a:off x="7339496" y="3824117"/>
            <a:ext cx="4353340" cy="2246769"/>
          </a:xfrm>
          <a:prstGeom prst="rect">
            <a:avLst/>
          </a:prstGeom>
          <a:noFill/>
        </p:spPr>
        <p:txBody>
          <a:bodyPr wrap="square" rtlCol="0">
            <a:spAutoFit/>
          </a:bodyPr>
          <a:lstStyle/>
          <a:p>
            <a:r>
              <a:rPr lang="en-GB" sz="2800" dirty="0"/>
              <a:t>What other land can you find on the same latitude?</a:t>
            </a:r>
          </a:p>
          <a:p>
            <a:endParaRPr lang="en-GB" sz="2800" dirty="0"/>
          </a:p>
          <a:p>
            <a:r>
              <a:rPr lang="en-GB" sz="2800" dirty="0"/>
              <a:t>What land can be found south of this latitude?</a:t>
            </a:r>
          </a:p>
        </p:txBody>
      </p:sp>
    </p:spTree>
    <p:extLst>
      <p:ext uri="{BB962C8B-B14F-4D97-AF65-F5344CB8AC3E}">
        <p14:creationId xmlns:p14="http://schemas.microsoft.com/office/powerpoint/2010/main" val="123235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940E-94BF-600A-6118-71CF02092A44}"/>
              </a:ext>
            </a:extLst>
          </p:cNvPr>
          <p:cNvSpPr>
            <a:spLocks noGrp="1"/>
          </p:cNvSpPr>
          <p:nvPr>
            <p:ph type="title"/>
          </p:nvPr>
        </p:nvSpPr>
        <p:spPr>
          <a:xfrm>
            <a:off x="1968500" y="121710"/>
            <a:ext cx="7232352" cy="1421898"/>
          </a:xfrm>
          <a:solidFill>
            <a:srgbClr val="F54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GB" b="1" dirty="0">
                <a:solidFill>
                  <a:schemeClr val="bg1"/>
                </a:solidFill>
              </a:rPr>
              <a:t>Grytviken</a:t>
            </a:r>
          </a:p>
        </p:txBody>
      </p:sp>
      <p:sp>
        <p:nvSpPr>
          <p:cNvPr id="3" name="Slide Number Placeholder 2">
            <a:extLst>
              <a:ext uri="{FF2B5EF4-FFF2-40B4-BE49-F238E27FC236}">
                <a16:creationId xmlns:a16="http://schemas.microsoft.com/office/drawing/2014/main" id="{2BCDB11E-AC21-38C3-F7D9-DB70B0575254}"/>
              </a:ext>
            </a:extLst>
          </p:cNvPr>
          <p:cNvSpPr>
            <a:spLocks noGrp="1"/>
          </p:cNvSpPr>
          <p:nvPr>
            <p:ph type="sldNum" sz="quarter" idx="12"/>
          </p:nvPr>
        </p:nvSpPr>
        <p:spPr/>
        <p:txBody>
          <a:bodyPr/>
          <a:lstStyle/>
          <a:p>
            <a:fld id="{1147EEAF-DD4E-4CF4-BBA0-EAA76F911A92}" type="slidenum">
              <a:rPr lang="en-GB" altLang="en-US" smtClean="0"/>
              <a:pPr/>
              <a:t>6</a:t>
            </a:fld>
            <a:endParaRPr lang="en-GB" altLang="en-US"/>
          </a:p>
        </p:txBody>
      </p:sp>
      <p:pic>
        <p:nvPicPr>
          <p:cNvPr id="7" name="Picture 6">
            <a:extLst>
              <a:ext uri="{FF2B5EF4-FFF2-40B4-BE49-F238E27FC236}">
                <a16:creationId xmlns:a16="http://schemas.microsoft.com/office/drawing/2014/main" id="{6316F360-877D-04E7-C416-D1F030085E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6671" y="1767586"/>
            <a:ext cx="5957800" cy="4590618"/>
          </a:xfrm>
          <a:prstGeom prst="rect">
            <a:avLst/>
          </a:prstGeom>
        </p:spPr>
      </p:pic>
      <p:sp>
        <p:nvSpPr>
          <p:cNvPr id="10" name="TextBox 9">
            <a:extLst>
              <a:ext uri="{FF2B5EF4-FFF2-40B4-BE49-F238E27FC236}">
                <a16:creationId xmlns:a16="http://schemas.microsoft.com/office/drawing/2014/main" id="{6E8D6E6A-4F72-F41D-497C-79B73BA5A840}"/>
              </a:ext>
            </a:extLst>
          </p:cNvPr>
          <p:cNvSpPr txBox="1"/>
          <p:nvPr/>
        </p:nvSpPr>
        <p:spPr>
          <a:xfrm>
            <a:off x="6455464" y="2920525"/>
            <a:ext cx="5198165" cy="1384995"/>
          </a:xfrm>
          <a:prstGeom prst="rect">
            <a:avLst/>
          </a:prstGeom>
          <a:noFill/>
        </p:spPr>
        <p:txBody>
          <a:bodyPr wrap="square" rtlCol="0">
            <a:spAutoFit/>
          </a:bodyPr>
          <a:lstStyle/>
          <a:p>
            <a:r>
              <a:rPr lang="en-GB" sz="2800" dirty="0"/>
              <a:t>Use Google Earth to find and ‘zoom’ into Grytviken. Describe the landscape you find there.</a:t>
            </a:r>
          </a:p>
        </p:txBody>
      </p:sp>
    </p:spTree>
    <p:extLst>
      <p:ext uri="{BB962C8B-B14F-4D97-AF65-F5344CB8AC3E}">
        <p14:creationId xmlns:p14="http://schemas.microsoft.com/office/powerpoint/2010/main" val="2395813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A0CB-F087-8165-BA92-D485778BE633}"/>
              </a:ext>
            </a:extLst>
          </p:cNvPr>
          <p:cNvSpPr>
            <a:spLocks noGrp="1"/>
          </p:cNvSpPr>
          <p:nvPr>
            <p:ph type="title"/>
          </p:nvPr>
        </p:nvSpPr>
        <p:spPr>
          <a:xfrm>
            <a:off x="1968500" y="67754"/>
            <a:ext cx="7232352" cy="1184576"/>
          </a:xfrm>
          <a:solidFill>
            <a:srgbClr val="01415B"/>
          </a:solidFill>
          <a:ln>
            <a:noFill/>
          </a:ln>
          <a:effectLst/>
        </p:spPr>
        <p:txBody>
          <a:bodyPr vert="horz" wrap="square" lIns="91440" tIns="45720" rIns="91440" bIns="45720" numCol="1" anchor="ctr" anchorCtr="0" compatLnSpc="1">
            <a:prstTxWarp prst="textNoShape">
              <a:avLst/>
            </a:prstTxWarp>
          </a:bodyPr>
          <a:lstStyle/>
          <a:p>
            <a:pPr algn="ctr"/>
            <a:br>
              <a:rPr lang="en-GB" b="1" dirty="0">
                <a:solidFill>
                  <a:schemeClr val="bg1"/>
                </a:solidFill>
              </a:rPr>
            </a:br>
            <a:r>
              <a:rPr lang="en-GB" b="1" dirty="0">
                <a:solidFill>
                  <a:schemeClr val="bg1"/>
                </a:solidFill>
              </a:rPr>
              <a:t>Grytviken</a:t>
            </a:r>
            <a:br>
              <a:rPr lang="en-GB" b="1" dirty="0">
                <a:solidFill>
                  <a:schemeClr val="bg1"/>
                </a:solidFill>
              </a:rPr>
            </a:br>
            <a:endParaRPr lang="en-GB" b="1" dirty="0">
              <a:solidFill>
                <a:schemeClr val="bg1"/>
              </a:solidFill>
            </a:endParaRPr>
          </a:p>
        </p:txBody>
      </p:sp>
      <p:sp>
        <p:nvSpPr>
          <p:cNvPr id="3" name="Slide Number Placeholder 2">
            <a:extLst>
              <a:ext uri="{FF2B5EF4-FFF2-40B4-BE49-F238E27FC236}">
                <a16:creationId xmlns:a16="http://schemas.microsoft.com/office/drawing/2014/main" id="{50DB6AC1-3FA2-931A-78C7-F23FDE31105B}"/>
              </a:ext>
            </a:extLst>
          </p:cNvPr>
          <p:cNvSpPr>
            <a:spLocks noGrp="1"/>
          </p:cNvSpPr>
          <p:nvPr>
            <p:ph type="sldNum" sz="quarter" idx="12"/>
          </p:nvPr>
        </p:nvSpPr>
        <p:spPr/>
        <p:txBody>
          <a:bodyPr/>
          <a:lstStyle/>
          <a:p>
            <a:fld id="{1147EEAF-DD4E-4CF4-BBA0-EAA76F911A92}" type="slidenum">
              <a:rPr lang="en-GB" altLang="en-US" smtClean="0"/>
              <a:pPr/>
              <a:t>7</a:t>
            </a:fld>
            <a:endParaRPr lang="en-GB" altLang="en-US"/>
          </a:p>
        </p:txBody>
      </p:sp>
      <p:pic>
        <p:nvPicPr>
          <p:cNvPr id="6" name="Picture 5">
            <a:extLst>
              <a:ext uri="{FF2B5EF4-FFF2-40B4-BE49-F238E27FC236}">
                <a16:creationId xmlns:a16="http://schemas.microsoft.com/office/drawing/2014/main" id="{4D68EA16-94EF-3DAA-2F25-A94984A9E3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9558" y="1636967"/>
            <a:ext cx="5135665" cy="3973985"/>
          </a:xfrm>
          <a:prstGeom prst="rect">
            <a:avLst/>
          </a:prstGeom>
        </p:spPr>
      </p:pic>
      <p:sp>
        <p:nvSpPr>
          <p:cNvPr id="7" name="TextBox 6">
            <a:extLst>
              <a:ext uri="{FF2B5EF4-FFF2-40B4-BE49-F238E27FC236}">
                <a16:creationId xmlns:a16="http://schemas.microsoft.com/office/drawing/2014/main" id="{C8294E7B-0C7F-5533-AD57-23BB483335B8}"/>
              </a:ext>
            </a:extLst>
          </p:cNvPr>
          <p:cNvSpPr txBox="1"/>
          <p:nvPr/>
        </p:nvSpPr>
        <p:spPr>
          <a:xfrm>
            <a:off x="669235" y="5580090"/>
            <a:ext cx="10169386" cy="830997"/>
          </a:xfrm>
          <a:prstGeom prst="rect">
            <a:avLst/>
          </a:prstGeom>
          <a:noFill/>
        </p:spPr>
        <p:txBody>
          <a:bodyPr wrap="square" rtlCol="0">
            <a:spAutoFit/>
          </a:bodyPr>
          <a:lstStyle/>
          <a:p>
            <a:pPr algn="ctr"/>
            <a:r>
              <a:rPr lang="en-GB" sz="2400" dirty="0"/>
              <a:t>Use Google Earth to zoom into Grytviken. Describe the landscape there. What kind of a place is it?</a:t>
            </a:r>
          </a:p>
        </p:txBody>
      </p:sp>
      <p:pic>
        <p:nvPicPr>
          <p:cNvPr id="16" name="Picture 15">
            <a:extLst>
              <a:ext uri="{FF2B5EF4-FFF2-40B4-BE49-F238E27FC236}">
                <a16:creationId xmlns:a16="http://schemas.microsoft.com/office/drawing/2014/main" id="{81429855-DD11-9079-0F28-92638462E5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7178" y="1636967"/>
            <a:ext cx="4981443" cy="3973985"/>
          </a:xfrm>
          <a:prstGeom prst="rect">
            <a:avLst/>
          </a:prstGeom>
        </p:spPr>
      </p:pic>
    </p:spTree>
    <p:extLst>
      <p:ext uri="{BB962C8B-B14F-4D97-AF65-F5344CB8AC3E}">
        <p14:creationId xmlns:p14="http://schemas.microsoft.com/office/powerpoint/2010/main" val="94517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D998-0E4E-BDE4-D511-26974D10DCBB}"/>
              </a:ext>
            </a:extLst>
          </p:cNvPr>
          <p:cNvSpPr>
            <a:spLocks noGrp="1"/>
          </p:cNvSpPr>
          <p:nvPr>
            <p:ph type="title"/>
          </p:nvPr>
        </p:nvSpPr>
        <p:spPr>
          <a:xfrm>
            <a:off x="1898926" y="206902"/>
            <a:ext cx="7339496" cy="1421898"/>
          </a:xfrm>
          <a:solidFill>
            <a:srgbClr val="F54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GB" b="1" kern="1200" dirty="0">
                <a:solidFill>
                  <a:schemeClr val="bg1"/>
                </a:solidFill>
              </a:rPr>
              <a:t>South Georgia Harbour</a:t>
            </a:r>
            <a:br>
              <a:rPr lang="en-GB" b="1" kern="1200" dirty="0">
                <a:solidFill>
                  <a:schemeClr val="bg1"/>
                </a:solidFill>
              </a:rPr>
            </a:br>
            <a:r>
              <a:rPr lang="en-GB" b="1" kern="1200" dirty="0">
                <a:solidFill>
                  <a:schemeClr val="bg1"/>
                </a:solidFill>
              </a:rPr>
              <a:t>1914 and 2022</a:t>
            </a:r>
          </a:p>
        </p:txBody>
      </p:sp>
      <p:sp>
        <p:nvSpPr>
          <p:cNvPr id="3" name="Slide Number Placeholder 2">
            <a:extLst>
              <a:ext uri="{FF2B5EF4-FFF2-40B4-BE49-F238E27FC236}">
                <a16:creationId xmlns:a16="http://schemas.microsoft.com/office/drawing/2014/main" id="{5EE6F328-09C3-E044-435F-F0BCAED074B8}"/>
              </a:ext>
            </a:extLst>
          </p:cNvPr>
          <p:cNvSpPr>
            <a:spLocks noGrp="1"/>
          </p:cNvSpPr>
          <p:nvPr>
            <p:ph type="sldNum" sz="quarter" idx="12"/>
          </p:nvPr>
        </p:nvSpPr>
        <p:spPr/>
        <p:txBody>
          <a:bodyPr/>
          <a:lstStyle/>
          <a:p>
            <a:fld id="{1147EEAF-DD4E-4CF4-BBA0-EAA76F911A92}" type="slidenum">
              <a:rPr lang="en-GB" altLang="en-US" smtClean="0"/>
              <a:pPr/>
              <a:t>8</a:t>
            </a:fld>
            <a:endParaRPr lang="en-GB" altLang="en-US"/>
          </a:p>
        </p:txBody>
      </p:sp>
      <p:pic>
        <p:nvPicPr>
          <p:cNvPr id="4" name="Picture 3" descr="A picture containing text&#10;&#10;Description automatically generated">
            <a:extLst>
              <a:ext uri="{FF2B5EF4-FFF2-40B4-BE49-F238E27FC236}">
                <a16:creationId xmlns:a16="http://schemas.microsoft.com/office/drawing/2014/main" id="{B8C5D502-AC7D-B4B8-87CC-C47D2B5062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153795" y="1140364"/>
            <a:ext cx="3809213" cy="5313197"/>
          </a:xfrm>
          <a:prstGeom prst="rect">
            <a:avLst/>
          </a:prstGeom>
        </p:spPr>
      </p:pic>
      <p:sp>
        <p:nvSpPr>
          <p:cNvPr id="5" name="TextBox 4">
            <a:extLst>
              <a:ext uri="{FF2B5EF4-FFF2-40B4-BE49-F238E27FC236}">
                <a16:creationId xmlns:a16="http://schemas.microsoft.com/office/drawing/2014/main" id="{B5C936A4-CE65-F313-70A4-4CA48087C3E4}"/>
              </a:ext>
            </a:extLst>
          </p:cNvPr>
          <p:cNvSpPr txBox="1"/>
          <p:nvPr/>
        </p:nvSpPr>
        <p:spPr>
          <a:xfrm>
            <a:off x="237807" y="5774635"/>
            <a:ext cx="5635473" cy="430887"/>
          </a:xfrm>
          <a:prstGeom prst="rect">
            <a:avLst/>
          </a:prstGeom>
          <a:noFill/>
        </p:spPr>
        <p:txBody>
          <a:bodyPr wrap="square" rtlCol="0">
            <a:spAutoFit/>
          </a:bodyPr>
          <a:lstStyle/>
          <a:p>
            <a:r>
              <a:rPr lang="en-GB" sz="1100" dirty="0"/>
              <a:t>Worsley and Greenstreet looking over South Georgia Harbour with the Endurance and Grytviken below. 13</a:t>
            </a:r>
            <a:r>
              <a:rPr lang="en-GB" sz="1100" baseline="30000" dirty="0"/>
              <a:t>th</a:t>
            </a:r>
            <a:r>
              <a:rPr lang="en-GB" sz="1100" dirty="0"/>
              <a:t> November 1914  </a:t>
            </a:r>
          </a:p>
        </p:txBody>
      </p:sp>
      <p:pic>
        <p:nvPicPr>
          <p:cNvPr id="7" name="Picture 6">
            <a:extLst>
              <a:ext uri="{FF2B5EF4-FFF2-40B4-BE49-F238E27FC236}">
                <a16:creationId xmlns:a16="http://schemas.microsoft.com/office/drawing/2014/main" id="{E6E1C64B-DDE3-08A6-A34F-400DAFBE3C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83356" y="1892357"/>
            <a:ext cx="5918753" cy="3824502"/>
          </a:xfrm>
          <a:prstGeom prst="rect">
            <a:avLst/>
          </a:prstGeom>
        </p:spPr>
      </p:pic>
      <p:sp>
        <p:nvSpPr>
          <p:cNvPr id="8" name="TextBox 7">
            <a:extLst>
              <a:ext uri="{FF2B5EF4-FFF2-40B4-BE49-F238E27FC236}">
                <a16:creationId xmlns:a16="http://schemas.microsoft.com/office/drawing/2014/main" id="{25D25931-0315-01E5-FFEC-79479105CE98}"/>
              </a:ext>
            </a:extLst>
          </p:cNvPr>
          <p:cNvSpPr txBox="1"/>
          <p:nvPr/>
        </p:nvSpPr>
        <p:spPr>
          <a:xfrm>
            <a:off x="4527274" y="6059269"/>
            <a:ext cx="7499073" cy="646331"/>
          </a:xfrm>
          <a:prstGeom prst="rect">
            <a:avLst/>
          </a:prstGeom>
          <a:noFill/>
        </p:spPr>
        <p:txBody>
          <a:bodyPr wrap="square" rtlCol="0">
            <a:spAutoFit/>
          </a:bodyPr>
          <a:lstStyle/>
          <a:p>
            <a:r>
              <a:rPr lang="en-GB" dirty="0"/>
              <a:t>Discuss any similarities and differences between the image taken by Hurley in 1914 and the recent Google imagery shown here.</a:t>
            </a:r>
          </a:p>
        </p:txBody>
      </p:sp>
    </p:spTree>
    <p:extLst>
      <p:ext uri="{BB962C8B-B14F-4D97-AF65-F5344CB8AC3E}">
        <p14:creationId xmlns:p14="http://schemas.microsoft.com/office/powerpoint/2010/main" val="826751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59D209-2A58-5969-4D9A-796864EEE579}"/>
              </a:ext>
            </a:extLst>
          </p:cNvPr>
          <p:cNvSpPr>
            <a:spLocks noGrp="1"/>
          </p:cNvSpPr>
          <p:nvPr>
            <p:ph type="sldNum" sz="quarter" idx="12"/>
          </p:nvPr>
        </p:nvSpPr>
        <p:spPr/>
        <p:txBody>
          <a:bodyPr/>
          <a:lstStyle/>
          <a:p>
            <a:fld id="{C3D577BE-B60F-4443-89BA-AC6850FF3B72}" type="slidenum">
              <a:rPr lang="en-GB" altLang="en-US" smtClean="0"/>
              <a:pPr/>
              <a:t>9</a:t>
            </a:fld>
            <a:endParaRPr lang="en-GB" altLang="en-US"/>
          </a:p>
        </p:txBody>
      </p:sp>
      <p:pic>
        <p:nvPicPr>
          <p:cNvPr id="3" name="Picture 2" descr="undefined - Grytviken, South Georgia. Photo ©Frédéric Bassemayousse">
            <a:extLst>
              <a:ext uri="{FF2B5EF4-FFF2-40B4-BE49-F238E27FC236}">
                <a16:creationId xmlns:a16="http://schemas.microsoft.com/office/drawing/2014/main" id="{ABD384F7-7FC5-100E-1AB6-97CF22EC430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4581" y="301560"/>
            <a:ext cx="8092981" cy="53870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9650EE-4885-2369-91B4-991D18C40AD8}"/>
              </a:ext>
            </a:extLst>
          </p:cNvPr>
          <p:cNvSpPr txBox="1"/>
          <p:nvPr/>
        </p:nvSpPr>
        <p:spPr>
          <a:xfrm>
            <a:off x="447261" y="5790080"/>
            <a:ext cx="6877879" cy="369332"/>
          </a:xfrm>
          <a:prstGeom prst="rect">
            <a:avLst/>
          </a:prstGeom>
          <a:noFill/>
        </p:spPr>
        <p:txBody>
          <a:bodyPr wrap="square" rtlCol="0">
            <a:spAutoFit/>
          </a:bodyPr>
          <a:lstStyle/>
          <a:p>
            <a:r>
              <a:rPr lang="en-GB" dirty="0"/>
              <a:t>Grytviken, South Georgia. Photo © Frederic </a:t>
            </a:r>
            <a:r>
              <a:rPr lang="en-GB" dirty="0" err="1"/>
              <a:t>Bassemayousse</a:t>
            </a:r>
            <a:r>
              <a:rPr lang="en-GB" dirty="0"/>
              <a:t>  </a:t>
            </a:r>
          </a:p>
        </p:txBody>
      </p:sp>
      <p:sp>
        <p:nvSpPr>
          <p:cNvPr id="8" name="TextBox 7">
            <a:extLst>
              <a:ext uri="{FF2B5EF4-FFF2-40B4-BE49-F238E27FC236}">
                <a16:creationId xmlns:a16="http://schemas.microsoft.com/office/drawing/2014/main" id="{9D126F7D-55F8-3C52-849E-0C563BACE584}"/>
              </a:ext>
            </a:extLst>
          </p:cNvPr>
          <p:cNvSpPr txBox="1"/>
          <p:nvPr/>
        </p:nvSpPr>
        <p:spPr>
          <a:xfrm>
            <a:off x="2674868" y="6159412"/>
            <a:ext cx="4118528" cy="369332"/>
          </a:xfrm>
          <a:prstGeom prst="rect">
            <a:avLst/>
          </a:prstGeom>
          <a:noFill/>
        </p:spPr>
        <p:txBody>
          <a:bodyPr wrap="square">
            <a:spAutoFit/>
          </a:bodyPr>
          <a:lstStyle/>
          <a:p>
            <a:r>
              <a:rPr lang="en-GB" dirty="0">
                <a:hlinkClick r:id="rId3"/>
              </a:rPr>
              <a:t>Endurance22 Gallery - Endurance22</a:t>
            </a:r>
            <a:endParaRPr lang="en-GB" dirty="0"/>
          </a:p>
        </p:txBody>
      </p:sp>
      <p:sp>
        <p:nvSpPr>
          <p:cNvPr id="9" name="TextBox 8">
            <a:extLst>
              <a:ext uri="{FF2B5EF4-FFF2-40B4-BE49-F238E27FC236}">
                <a16:creationId xmlns:a16="http://schemas.microsoft.com/office/drawing/2014/main" id="{D9E5C29B-4751-4FB6-FBA4-0A99690EFDA2}"/>
              </a:ext>
            </a:extLst>
          </p:cNvPr>
          <p:cNvSpPr txBox="1"/>
          <p:nvPr/>
        </p:nvSpPr>
        <p:spPr>
          <a:xfrm>
            <a:off x="133901" y="301560"/>
            <a:ext cx="8133661" cy="954107"/>
          </a:xfrm>
          <a:prstGeom prst="rect">
            <a:avLst/>
          </a:prstGeom>
          <a:noFill/>
        </p:spPr>
        <p:txBody>
          <a:bodyPr wrap="square" rtlCol="0">
            <a:spAutoFit/>
          </a:bodyPr>
          <a:lstStyle/>
          <a:p>
            <a:pPr algn="ctr"/>
            <a:r>
              <a:rPr lang="en-GB" sz="2800" dirty="0"/>
              <a:t>Draw your own sketch map of this scene and label the features you can see.</a:t>
            </a:r>
          </a:p>
        </p:txBody>
      </p:sp>
      <p:sp>
        <p:nvSpPr>
          <p:cNvPr id="10" name="TextBox 9">
            <a:extLst>
              <a:ext uri="{FF2B5EF4-FFF2-40B4-BE49-F238E27FC236}">
                <a16:creationId xmlns:a16="http://schemas.microsoft.com/office/drawing/2014/main" id="{CACFC6AE-7355-14EE-9302-A936AFDAA561}"/>
              </a:ext>
            </a:extLst>
          </p:cNvPr>
          <p:cNvSpPr txBox="1"/>
          <p:nvPr/>
        </p:nvSpPr>
        <p:spPr>
          <a:xfrm>
            <a:off x="8267562" y="1881318"/>
            <a:ext cx="3801719" cy="4093428"/>
          </a:xfrm>
          <a:prstGeom prst="rect">
            <a:avLst/>
          </a:prstGeom>
          <a:noFill/>
        </p:spPr>
        <p:txBody>
          <a:bodyPr wrap="square" rtlCol="0">
            <a:spAutoFit/>
          </a:bodyPr>
          <a:lstStyle/>
          <a:p>
            <a:r>
              <a:rPr lang="en-GB" sz="2000" b="1" dirty="0"/>
              <a:t>Can you add these features? </a:t>
            </a:r>
          </a:p>
          <a:p>
            <a:r>
              <a:rPr lang="en-GB" sz="2000" i="1" dirty="0"/>
              <a:t>Use a map or Google Earth to help you.</a:t>
            </a:r>
          </a:p>
          <a:p>
            <a:endParaRPr lang="en-GB" sz="2000" i="1" dirty="0"/>
          </a:p>
          <a:p>
            <a:pPr marL="285750" indent="-285750">
              <a:buFont typeface="Arial" panose="020B0604020202020204" pitchFamily="34" charset="0"/>
              <a:buChar char="•"/>
            </a:pPr>
            <a:r>
              <a:rPr lang="en-GB" sz="2000" dirty="0"/>
              <a:t>King Edward Cove</a:t>
            </a:r>
          </a:p>
          <a:p>
            <a:pPr marL="285750" indent="-285750">
              <a:buFont typeface="Arial" panose="020B0604020202020204" pitchFamily="34" charset="0"/>
              <a:buChar char="•"/>
            </a:pPr>
            <a:r>
              <a:rPr lang="en-GB" sz="2000" dirty="0"/>
              <a:t>Harbour</a:t>
            </a:r>
          </a:p>
          <a:p>
            <a:pPr marL="285750" indent="-285750">
              <a:buFont typeface="Arial" panose="020B0604020202020204" pitchFamily="34" charset="0"/>
              <a:buChar char="•"/>
            </a:pPr>
            <a:r>
              <a:rPr lang="en-GB" sz="2000" dirty="0"/>
              <a:t>Old Whaling Station</a:t>
            </a:r>
          </a:p>
          <a:p>
            <a:pPr marL="285750" indent="-285750">
              <a:buFont typeface="Arial" panose="020B0604020202020204" pitchFamily="34" charset="0"/>
              <a:buChar char="•"/>
            </a:pPr>
            <a:r>
              <a:rPr lang="en-GB" sz="2000" dirty="0"/>
              <a:t>Grytviken </a:t>
            </a:r>
          </a:p>
          <a:p>
            <a:pPr marL="285750" indent="-285750">
              <a:buFont typeface="Arial" panose="020B0604020202020204" pitchFamily="34" charset="0"/>
              <a:buChar char="•"/>
            </a:pPr>
            <a:r>
              <a:rPr lang="en-GB" sz="2000" dirty="0"/>
              <a:t>Bay </a:t>
            </a:r>
          </a:p>
          <a:p>
            <a:pPr marL="285750" indent="-285750">
              <a:buFont typeface="Arial" panose="020B0604020202020204" pitchFamily="34" charset="0"/>
              <a:buChar char="•"/>
            </a:pPr>
            <a:r>
              <a:rPr lang="en-GB" sz="2000" dirty="0"/>
              <a:t>Hope Point</a:t>
            </a:r>
          </a:p>
          <a:p>
            <a:pPr marL="285750" indent="-285750">
              <a:buFont typeface="Arial" panose="020B0604020202020204" pitchFamily="34" charset="0"/>
              <a:buChar char="•"/>
            </a:pPr>
            <a:r>
              <a:rPr lang="en-GB" sz="2000" dirty="0"/>
              <a:t>King Edward Point</a:t>
            </a:r>
          </a:p>
          <a:p>
            <a:pPr marL="285750" indent="-285750">
              <a:buFont typeface="Arial" panose="020B0604020202020204" pitchFamily="34" charset="0"/>
              <a:buChar char="•"/>
            </a:pPr>
            <a:r>
              <a:rPr lang="en-GB" sz="2000" dirty="0"/>
              <a:t>South Georgia Museum</a:t>
            </a:r>
          </a:p>
          <a:p>
            <a:pPr marL="285750" indent="-285750">
              <a:buFont typeface="Arial" panose="020B0604020202020204" pitchFamily="34" charset="0"/>
              <a:buChar char="•"/>
            </a:pPr>
            <a:r>
              <a:rPr lang="en-GB" sz="2000" dirty="0"/>
              <a:t>Grytviken Cemetery</a:t>
            </a:r>
          </a:p>
        </p:txBody>
      </p:sp>
    </p:spTree>
    <p:extLst>
      <p:ext uri="{BB962C8B-B14F-4D97-AF65-F5344CB8AC3E}">
        <p14:creationId xmlns:p14="http://schemas.microsoft.com/office/powerpoint/2010/main" val="3146138971"/>
      </p:ext>
    </p:extLst>
  </p:cSld>
  <p:clrMapOvr>
    <a:masterClrMapping/>
  </p:clrMapOvr>
</p:sld>
</file>

<file path=ppt/theme/theme1.xml><?xml version="1.0" encoding="utf-8"?>
<a:theme xmlns:a="http://schemas.openxmlformats.org/drawingml/2006/main" name="RGS-IBG master slid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708</Words>
  <Application>Microsoft Office PowerPoint</Application>
  <PresentationFormat>Widescreen</PresentationFormat>
  <Paragraphs>98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Helvetica</vt:lpstr>
      <vt:lpstr>Times New Roman</vt:lpstr>
      <vt:lpstr>Wingdings</vt:lpstr>
      <vt:lpstr>RGS-IBG master slide</vt:lpstr>
      <vt:lpstr>3.Setting Out</vt:lpstr>
      <vt:lpstr>PowerPoint Presentation</vt:lpstr>
      <vt:lpstr>Proceed!  </vt:lpstr>
      <vt:lpstr> Journeying South </vt:lpstr>
      <vt:lpstr>Latitude and Longitude</vt:lpstr>
      <vt:lpstr>Grytviken</vt:lpstr>
      <vt:lpstr> Grytviken </vt:lpstr>
      <vt:lpstr>South Georgia Harbour 1914 and 2022</vt:lpstr>
      <vt:lpstr>PowerPoint Presentation</vt:lpstr>
      <vt:lpstr>PowerPoint Presentation</vt:lpstr>
      <vt:lpstr>PowerPoint Presentation</vt:lpstr>
      <vt:lpstr>Journeying South</vt:lpstr>
      <vt:lpstr>PowerPoint Presentation</vt:lpstr>
      <vt:lpstr>The Ice Kept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Then and Now: setting out for an Antarctic Adventure</dc:title>
  <dc:creator>Paula Owens</dc:creator>
  <cp:lastModifiedBy>Paula Owens</cp:lastModifiedBy>
  <cp:revision>5</cp:revision>
  <dcterms:created xsi:type="dcterms:W3CDTF">2022-02-08T14:06:58Z</dcterms:created>
  <dcterms:modified xsi:type="dcterms:W3CDTF">2022-10-24T02:51:45Z</dcterms:modified>
</cp:coreProperties>
</file>