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312" r:id="rId3"/>
    <p:sldId id="316" r:id="rId4"/>
    <p:sldId id="31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950"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2"/>
            <a:ext cx="5542334" cy="1542033"/>
          </a:xfrm>
        </p:spPr>
        <p:txBody>
          <a:bodyPr/>
          <a:lstStyle>
            <a:lvl1pPr>
              <a:defRPr sz="3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dirty="0"/>
          </a:p>
        </p:txBody>
      </p:sp>
      <p:sp>
        <p:nvSpPr>
          <p:cNvPr id="4" name="Rectangle 4">
            <a:extLst>
              <a:ext uri="{FF2B5EF4-FFF2-40B4-BE49-F238E27FC236}">
                <a16:creationId xmlns:a16="http://schemas.microsoft.com/office/drawing/2014/main" id="{163D9BFD-8D6A-43CC-92D0-A1C415AD01B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233DBAA-3E68-4C23-AB28-25DB8F0F63A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16B8845-6E1C-4CC7-9D16-3ED543259AF4}"/>
              </a:ext>
            </a:extLst>
          </p:cNvPr>
          <p:cNvSpPr>
            <a:spLocks noGrp="1" noChangeArrowheads="1"/>
          </p:cNvSpPr>
          <p:nvPr>
            <p:ph type="sldNum" sz="quarter" idx="12"/>
          </p:nvPr>
        </p:nvSpPr>
        <p:spPr>
          <a:ln/>
        </p:spPr>
        <p:txBody>
          <a:bodyPr/>
          <a:lstStyle>
            <a:lvl1pPr>
              <a:defRPr/>
            </a:lvl1pPr>
          </a:lstStyle>
          <a:p>
            <a:pPr>
              <a:defRPr/>
            </a:pPr>
            <a:fld id="{92E40297-D60E-431D-8F0A-125053DC74AA}" type="slidenum">
              <a:rPr lang="en-GB" altLang="en-US"/>
              <a:pPr>
                <a:defRPr/>
              </a:pPr>
              <a:t>‹#›</a:t>
            </a:fld>
            <a:endParaRPr lang="en-GB" altLang="en-US"/>
          </a:p>
        </p:txBody>
      </p:sp>
    </p:spTree>
    <p:extLst>
      <p:ext uri="{BB962C8B-B14F-4D97-AF65-F5344CB8AC3E}">
        <p14:creationId xmlns:p14="http://schemas.microsoft.com/office/powerpoint/2010/main" val="84208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rgs">
            <a:extLst>
              <a:ext uri="{FF2B5EF4-FFF2-40B4-BE49-F238E27FC236}">
                <a16:creationId xmlns:a16="http://schemas.microsoft.com/office/drawing/2014/main" id="{2711FF19-8846-4EF6-876A-4E0840CF878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19926" y="312740"/>
            <a:ext cx="182403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76376" y="190501"/>
            <a:ext cx="5496272" cy="14382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8ACCD47-B9E4-478A-B0DC-0E27DF15C33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A35080BF-EADC-4FAA-916E-F2FE29B8659F}"/>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DC6F6079-EBE7-4796-929F-57929A1F8A37}"/>
              </a:ext>
            </a:extLst>
          </p:cNvPr>
          <p:cNvSpPr>
            <a:spLocks noGrp="1"/>
          </p:cNvSpPr>
          <p:nvPr>
            <p:ph type="sldNum" sz="quarter" idx="12"/>
          </p:nvPr>
        </p:nvSpPr>
        <p:spPr/>
        <p:txBody>
          <a:bodyPr/>
          <a:lstStyle>
            <a:lvl1pPr>
              <a:defRPr/>
            </a:lvl1pPr>
          </a:lstStyle>
          <a:p>
            <a:pPr>
              <a:defRPr/>
            </a:pPr>
            <a:fld id="{CCEBADD2-FC1A-438D-8107-ABD3F43B2540}" type="slidenum">
              <a:rPr lang="en-GB" altLang="en-US"/>
              <a:pPr>
                <a:defRPr/>
              </a:pPr>
              <a:t>‹#›</a:t>
            </a:fld>
            <a:endParaRPr lang="en-GB" altLang="en-US"/>
          </a:p>
        </p:txBody>
      </p:sp>
    </p:spTree>
    <p:extLst>
      <p:ext uri="{BB962C8B-B14F-4D97-AF65-F5344CB8AC3E}">
        <p14:creationId xmlns:p14="http://schemas.microsoft.com/office/powerpoint/2010/main" val="290768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rgs">
            <a:extLst>
              <a:ext uri="{FF2B5EF4-FFF2-40B4-BE49-F238E27FC236}">
                <a16:creationId xmlns:a16="http://schemas.microsoft.com/office/drawing/2014/main" id="{59F37ABF-ADEE-4323-B9E7-157CBC20FB6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19926" y="312740"/>
            <a:ext cx="182403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76375" y="190500"/>
            <a:ext cx="5424264" cy="1438300"/>
          </a:xfrm>
        </p:spPr>
        <p:txBody>
          <a:bodyPr/>
          <a:lstStyle>
            <a:lvl1pPr>
              <a:defRPr sz="3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585B8982-ADA5-4BB6-B2B8-E4EBEB20EC33}"/>
              </a:ext>
            </a:extLst>
          </p:cNvPr>
          <p:cNvSpPr>
            <a:spLocks noGrp="1"/>
          </p:cNvSpPr>
          <p:nvPr>
            <p:ph type="dt" sz="half" idx="10"/>
          </p:nvPr>
        </p:nvSpPr>
        <p:spPr/>
        <p:txBody>
          <a:bodyPr/>
          <a:lstStyle>
            <a:lvl1pPr>
              <a:defRPr/>
            </a:lvl1pPr>
          </a:lstStyle>
          <a:p>
            <a:pPr>
              <a:defRPr/>
            </a:pPr>
            <a:endParaRPr lang="en-GB" altLang="en-US"/>
          </a:p>
        </p:txBody>
      </p:sp>
      <p:sp>
        <p:nvSpPr>
          <p:cNvPr id="7" name="Footer Placeholder 5">
            <a:extLst>
              <a:ext uri="{FF2B5EF4-FFF2-40B4-BE49-F238E27FC236}">
                <a16:creationId xmlns:a16="http://schemas.microsoft.com/office/drawing/2014/main" id="{AD4B6F09-EE39-4A88-95EE-2500A97DDD8D}"/>
              </a:ext>
            </a:extLst>
          </p:cNvPr>
          <p:cNvSpPr>
            <a:spLocks noGrp="1"/>
          </p:cNvSpPr>
          <p:nvPr>
            <p:ph type="ftr" sz="quarter" idx="11"/>
          </p:nvPr>
        </p:nvSpPr>
        <p:spPr/>
        <p:txBody>
          <a:bodyPr/>
          <a:lstStyle>
            <a:lvl1pPr>
              <a:defRPr/>
            </a:lvl1pPr>
          </a:lstStyle>
          <a:p>
            <a:pPr>
              <a:defRPr/>
            </a:pPr>
            <a:endParaRPr lang="en-GB" altLang="en-US"/>
          </a:p>
        </p:txBody>
      </p:sp>
      <p:sp>
        <p:nvSpPr>
          <p:cNvPr id="8" name="Slide Number Placeholder 6">
            <a:extLst>
              <a:ext uri="{FF2B5EF4-FFF2-40B4-BE49-F238E27FC236}">
                <a16:creationId xmlns:a16="http://schemas.microsoft.com/office/drawing/2014/main" id="{1E4B3895-AE3D-4FA7-B806-CBDB37CFD4EA}"/>
              </a:ext>
            </a:extLst>
          </p:cNvPr>
          <p:cNvSpPr>
            <a:spLocks noGrp="1"/>
          </p:cNvSpPr>
          <p:nvPr>
            <p:ph type="sldNum" sz="quarter" idx="12"/>
          </p:nvPr>
        </p:nvSpPr>
        <p:spPr/>
        <p:txBody>
          <a:bodyPr/>
          <a:lstStyle>
            <a:lvl1pPr>
              <a:defRPr/>
            </a:lvl1pPr>
          </a:lstStyle>
          <a:p>
            <a:pPr>
              <a:defRPr/>
            </a:pPr>
            <a:fld id="{5D1F5765-0A0E-491A-ADAB-51D60EEEEEFB}" type="slidenum">
              <a:rPr lang="en-GB" altLang="en-US"/>
              <a:pPr>
                <a:defRPr/>
              </a:pPr>
              <a:t>‹#›</a:t>
            </a:fld>
            <a:endParaRPr lang="en-GB" altLang="en-US"/>
          </a:p>
        </p:txBody>
      </p:sp>
    </p:spTree>
    <p:extLst>
      <p:ext uri="{BB962C8B-B14F-4D97-AF65-F5344CB8AC3E}">
        <p14:creationId xmlns:p14="http://schemas.microsoft.com/office/powerpoint/2010/main" val="131513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descr="rgs">
            <a:extLst>
              <a:ext uri="{FF2B5EF4-FFF2-40B4-BE49-F238E27FC236}">
                <a16:creationId xmlns:a16="http://schemas.microsoft.com/office/drawing/2014/main" id="{2B6116AB-76E2-433D-9C46-83B3BCB0227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19926" y="312740"/>
            <a:ext cx="182403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76376" y="188914"/>
            <a:ext cx="5472608" cy="1439887"/>
          </a:xfrm>
        </p:spPr>
        <p:txBody>
          <a:bodyPr/>
          <a:lstStyle>
            <a:lvl1pPr>
              <a:defRPr sz="3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77281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12578"/>
            <a:ext cx="4041775" cy="36807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A25CE904-504A-4302-B26E-6D243C7C642D}"/>
              </a:ext>
            </a:extLst>
          </p:cNvPr>
          <p:cNvSpPr>
            <a:spLocks noGrp="1"/>
          </p:cNvSpPr>
          <p:nvPr>
            <p:ph type="dt" sz="half" idx="10"/>
          </p:nvPr>
        </p:nvSpPr>
        <p:spPr/>
        <p:txBody>
          <a:bodyPr/>
          <a:lstStyle>
            <a:lvl1pPr>
              <a:defRPr/>
            </a:lvl1pPr>
          </a:lstStyle>
          <a:p>
            <a:pPr>
              <a:defRPr/>
            </a:pPr>
            <a:endParaRPr lang="en-GB" altLang="en-US"/>
          </a:p>
        </p:txBody>
      </p:sp>
      <p:sp>
        <p:nvSpPr>
          <p:cNvPr id="9" name="Footer Placeholder 7">
            <a:extLst>
              <a:ext uri="{FF2B5EF4-FFF2-40B4-BE49-F238E27FC236}">
                <a16:creationId xmlns:a16="http://schemas.microsoft.com/office/drawing/2014/main" id="{CB3217B7-8EB4-4857-8AF4-DF851EC0A845}"/>
              </a:ext>
            </a:extLst>
          </p:cNvPr>
          <p:cNvSpPr>
            <a:spLocks noGrp="1"/>
          </p:cNvSpPr>
          <p:nvPr>
            <p:ph type="ftr" sz="quarter" idx="11"/>
          </p:nvPr>
        </p:nvSpPr>
        <p:spPr/>
        <p:txBody>
          <a:bodyPr/>
          <a:lstStyle>
            <a:lvl1pPr>
              <a:defRPr/>
            </a:lvl1pPr>
          </a:lstStyle>
          <a:p>
            <a:pPr>
              <a:defRPr/>
            </a:pPr>
            <a:endParaRPr lang="en-GB" altLang="en-US"/>
          </a:p>
        </p:txBody>
      </p:sp>
      <p:sp>
        <p:nvSpPr>
          <p:cNvPr id="10" name="Slide Number Placeholder 8">
            <a:extLst>
              <a:ext uri="{FF2B5EF4-FFF2-40B4-BE49-F238E27FC236}">
                <a16:creationId xmlns:a16="http://schemas.microsoft.com/office/drawing/2014/main" id="{79C01A09-1495-4876-BE55-4DAB2458B694}"/>
              </a:ext>
            </a:extLst>
          </p:cNvPr>
          <p:cNvSpPr>
            <a:spLocks noGrp="1"/>
          </p:cNvSpPr>
          <p:nvPr>
            <p:ph type="sldNum" sz="quarter" idx="12"/>
          </p:nvPr>
        </p:nvSpPr>
        <p:spPr/>
        <p:txBody>
          <a:bodyPr/>
          <a:lstStyle>
            <a:lvl1pPr>
              <a:defRPr/>
            </a:lvl1pPr>
          </a:lstStyle>
          <a:p>
            <a:pPr>
              <a:defRPr/>
            </a:pPr>
            <a:fld id="{79B384D1-32DC-4F40-BD38-2AD13F20CC82}" type="slidenum">
              <a:rPr lang="en-GB" altLang="en-US"/>
              <a:pPr>
                <a:defRPr/>
              </a:pPr>
              <a:t>‹#›</a:t>
            </a:fld>
            <a:endParaRPr lang="en-GB" altLang="en-US"/>
          </a:p>
        </p:txBody>
      </p:sp>
    </p:spTree>
    <p:extLst>
      <p:ext uri="{BB962C8B-B14F-4D97-AF65-F5344CB8AC3E}">
        <p14:creationId xmlns:p14="http://schemas.microsoft.com/office/powerpoint/2010/main" val="16493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rgs">
            <a:extLst>
              <a:ext uri="{FF2B5EF4-FFF2-40B4-BE49-F238E27FC236}">
                <a16:creationId xmlns:a16="http://schemas.microsoft.com/office/drawing/2014/main" id="{D28F6784-8AEA-4A4B-809C-1A1D48954AA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19926" y="312740"/>
            <a:ext cx="182403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76375" y="206902"/>
            <a:ext cx="5424264" cy="1421898"/>
          </a:xfrm>
        </p:spPr>
        <p:txBody>
          <a:bodyPr/>
          <a:lstStyle>
            <a:lvl1pPr>
              <a:defRPr sz="3000"/>
            </a:lvl1pPr>
          </a:lstStyle>
          <a:p>
            <a:r>
              <a:rPr lang="en-US"/>
              <a:t>Click to edit Master title style</a:t>
            </a:r>
            <a:endParaRPr lang="en-GB" dirty="0"/>
          </a:p>
        </p:txBody>
      </p:sp>
      <p:sp>
        <p:nvSpPr>
          <p:cNvPr id="4" name="Date Placeholder 2">
            <a:extLst>
              <a:ext uri="{FF2B5EF4-FFF2-40B4-BE49-F238E27FC236}">
                <a16:creationId xmlns:a16="http://schemas.microsoft.com/office/drawing/2014/main" id="{E4934C9B-A389-49D2-AEEF-60CF3E250CD9}"/>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3">
            <a:extLst>
              <a:ext uri="{FF2B5EF4-FFF2-40B4-BE49-F238E27FC236}">
                <a16:creationId xmlns:a16="http://schemas.microsoft.com/office/drawing/2014/main" id="{D10F3A63-9F99-4F69-93C3-5A8CFDF9016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4">
            <a:extLst>
              <a:ext uri="{FF2B5EF4-FFF2-40B4-BE49-F238E27FC236}">
                <a16:creationId xmlns:a16="http://schemas.microsoft.com/office/drawing/2014/main" id="{F4AB6955-FBC2-469C-9263-FB2AF14342D4}"/>
              </a:ext>
            </a:extLst>
          </p:cNvPr>
          <p:cNvSpPr>
            <a:spLocks noGrp="1"/>
          </p:cNvSpPr>
          <p:nvPr>
            <p:ph type="sldNum" sz="quarter" idx="12"/>
          </p:nvPr>
        </p:nvSpPr>
        <p:spPr/>
        <p:txBody>
          <a:bodyPr/>
          <a:lstStyle>
            <a:lvl1pPr>
              <a:defRPr/>
            </a:lvl1pPr>
          </a:lstStyle>
          <a:p>
            <a:pPr>
              <a:defRPr/>
            </a:pPr>
            <a:fld id="{25FAE960-7B17-473C-98BE-3CD137CC0683}" type="slidenum">
              <a:rPr lang="en-GB" altLang="en-US"/>
              <a:pPr>
                <a:defRPr/>
              </a:pPr>
              <a:t>‹#›</a:t>
            </a:fld>
            <a:endParaRPr lang="en-GB" altLang="en-US"/>
          </a:p>
        </p:txBody>
      </p:sp>
    </p:spTree>
    <p:extLst>
      <p:ext uri="{BB962C8B-B14F-4D97-AF65-F5344CB8AC3E}">
        <p14:creationId xmlns:p14="http://schemas.microsoft.com/office/powerpoint/2010/main" val="367557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49EBD3-6ADD-456F-AA44-932F28EE15D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0F7B523F-F3AB-4AA5-9357-5E5C62F494F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3D038A51-65E0-4A86-9B66-FD31E7DC19B3}"/>
              </a:ext>
            </a:extLst>
          </p:cNvPr>
          <p:cNvSpPr>
            <a:spLocks noGrp="1" noChangeArrowheads="1"/>
          </p:cNvSpPr>
          <p:nvPr>
            <p:ph type="sldNum" sz="quarter" idx="12"/>
          </p:nvPr>
        </p:nvSpPr>
        <p:spPr>
          <a:ln/>
        </p:spPr>
        <p:txBody>
          <a:bodyPr/>
          <a:lstStyle>
            <a:lvl1pPr>
              <a:defRPr/>
            </a:lvl1pPr>
          </a:lstStyle>
          <a:p>
            <a:pPr>
              <a:defRPr/>
            </a:pPr>
            <a:fld id="{17543FF6-C083-4048-8F62-6AED03EC2750}" type="slidenum">
              <a:rPr lang="en-GB" altLang="en-US"/>
              <a:pPr>
                <a:defRPr/>
              </a:pPr>
              <a:t>‹#›</a:t>
            </a:fld>
            <a:endParaRPr lang="en-GB" altLang="en-US"/>
          </a:p>
        </p:txBody>
      </p:sp>
    </p:spTree>
    <p:extLst>
      <p:ext uri="{BB962C8B-B14F-4D97-AF65-F5344CB8AC3E}">
        <p14:creationId xmlns:p14="http://schemas.microsoft.com/office/powerpoint/2010/main" val="350714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9" y="188913"/>
            <a:ext cx="5227984" cy="453866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F154D97-3817-4801-A37C-92A706A721E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3F412A6-CF28-408F-B8BC-A4E2B202BF6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8A5C5EE-E96F-4A9A-95DD-67D4DC8E5680}"/>
              </a:ext>
            </a:extLst>
          </p:cNvPr>
          <p:cNvSpPr>
            <a:spLocks noGrp="1" noChangeArrowheads="1"/>
          </p:cNvSpPr>
          <p:nvPr>
            <p:ph type="sldNum" sz="quarter" idx="12"/>
          </p:nvPr>
        </p:nvSpPr>
        <p:spPr>
          <a:ln/>
        </p:spPr>
        <p:txBody>
          <a:bodyPr/>
          <a:lstStyle>
            <a:lvl1pPr>
              <a:defRPr/>
            </a:lvl1pPr>
          </a:lstStyle>
          <a:p>
            <a:pPr>
              <a:defRPr/>
            </a:pPr>
            <a:fld id="{4F6E356E-9DD9-404B-884F-CFF12FC58FAB}" type="slidenum">
              <a:rPr lang="en-GB" altLang="en-US"/>
              <a:pPr>
                <a:defRPr/>
              </a:pPr>
              <a:t>‹#›</a:t>
            </a:fld>
            <a:endParaRPr lang="en-GB" altLang="en-US"/>
          </a:p>
        </p:txBody>
      </p:sp>
    </p:spTree>
    <p:extLst>
      <p:ext uri="{BB962C8B-B14F-4D97-AF65-F5344CB8AC3E}">
        <p14:creationId xmlns:p14="http://schemas.microsoft.com/office/powerpoint/2010/main" val="424000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FA1178C-9B97-41B9-A1EE-7A219CF8C87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D160D23-2149-499F-AA33-638091027B0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03AF1EA-D772-49F9-A4A7-A2E0BC2CE456}"/>
              </a:ext>
            </a:extLst>
          </p:cNvPr>
          <p:cNvSpPr>
            <a:spLocks noGrp="1" noChangeArrowheads="1"/>
          </p:cNvSpPr>
          <p:nvPr>
            <p:ph type="sldNum" sz="quarter" idx="12"/>
          </p:nvPr>
        </p:nvSpPr>
        <p:spPr>
          <a:ln/>
        </p:spPr>
        <p:txBody>
          <a:bodyPr/>
          <a:lstStyle>
            <a:lvl1pPr>
              <a:defRPr/>
            </a:lvl1pPr>
          </a:lstStyle>
          <a:p>
            <a:pPr>
              <a:defRPr/>
            </a:pPr>
            <a:fld id="{A8A9F537-2DC7-41E9-9572-2566ED9DE602}" type="slidenum">
              <a:rPr lang="en-GB" altLang="en-US"/>
              <a:pPr>
                <a:defRPr/>
              </a:pPr>
              <a:t>‹#›</a:t>
            </a:fld>
            <a:endParaRPr lang="en-GB" altLang="en-US"/>
          </a:p>
        </p:txBody>
      </p:sp>
    </p:spTree>
    <p:extLst>
      <p:ext uri="{BB962C8B-B14F-4D97-AF65-F5344CB8AC3E}">
        <p14:creationId xmlns:p14="http://schemas.microsoft.com/office/powerpoint/2010/main" val="172780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6" y="188915"/>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D7535C2-22E5-4B1F-8006-F616CECCAD0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B2C08B9-9E90-4D26-9508-E89BFE6F42A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DCBDD79-5002-4CFE-A2F6-836CDCAE45A9}"/>
              </a:ext>
            </a:extLst>
          </p:cNvPr>
          <p:cNvSpPr>
            <a:spLocks noGrp="1" noChangeArrowheads="1"/>
          </p:cNvSpPr>
          <p:nvPr>
            <p:ph type="sldNum" sz="quarter" idx="12"/>
          </p:nvPr>
        </p:nvSpPr>
        <p:spPr>
          <a:ln/>
        </p:spPr>
        <p:txBody>
          <a:bodyPr/>
          <a:lstStyle>
            <a:lvl1pPr>
              <a:defRPr/>
            </a:lvl1pPr>
          </a:lstStyle>
          <a:p>
            <a:pPr>
              <a:defRPr/>
            </a:pPr>
            <a:fld id="{C313790B-EC72-4327-BF0C-1209EE012572}" type="slidenum">
              <a:rPr lang="en-GB" altLang="en-US"/>
              <a:pPr>
                <a:defRPr/>
              </a:pPr>
              <a:t>‹#›</a:t>
            </a:fld>
            <a:endParaRPr lang="en-GB" altLang="en-US"/>
          </a:p>
        </p:txBody>
      </p:sp>
    </p:spTree>
    <p:extLst>
      <p:ext uri="{BB962C8B-B14F-4D97-AF65-F5344CB8AC3E}">
        <p14:creationId xmlns:p14="http://schemas.microsoft.com/office/powerpoint/2010/main" val="285757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C89963-1C85-4B70-8294-9A8E22B7F3D7}"/>
              </a:ext>
            </a:extLst>
          </p:cNvPr>
          <p:cNvSpPr>
            <a:spLocks noGrp="1" noChangeArrowheads="1"/>
          </p:cNvSpPr>
          <p:nvPr>
            <p:ph type="title"/>
          </p:nvPr>
        </p:nvSpPr>
        <p:spPr bwMode="auto">
          <a:xfrm>
            <a:off x="1476376" y="188913"/>
            <a:ext cx="5472113"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E5730BDC-C06E-4214-8026-7377CB9E8823}"/>
              </a:ext>
            </a:extLst>
          </p:cNvPr>
          <p:cNvSpPr>
            <a:spLocks noGrp="1" noChangeArrowheads="1"/>
          </p:cNvSpPr>
          <p:nvPr>
            <p:ph type="body" idx="1"/>
          </p:nvPr>
        </p:nvSpPr>
        <p:spPr bwMode="auto">
          <a:xfrm>
            <a:off x="1524000" y="2060576"/>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6084" name="Rectangle 4">
            <a:extLst>
              <a:ext uri="{FF2B5EF4-FFF2-40B4-BE49-F238E27FC236}">
                <a16:creationId xmlns:a16="http://schemas.microsoft.com/office/drawing/2014/main" id="{459C5BBF-C41D-4AD9-A6ED-A66FAF155004}"/>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cs typeface="+mn-cs"/>
              </a:defRPr>
            </a:lvl1pPr>
          </a:lstStyle>
          <a:p>
            <a:pPr>
              <a:defRPr/>
            </a:pPr>
            <a:endParaRPr lang="en-GB" altLang="en-US"/>
          </a:p>
        </p:txBody>
      </p:sp>
      <p:sp>
        <p:nvSpPr>
          <p:cNvPr id="46085" name="Rectangle 5">
            <a:extLst>
              <a:ext uri="{FF2B5EF4-FFF2-40B4-BE49-F238E27FC236}">
                <a16:creationId xmlns:a16="http://schemas.microsoft.com/office/drawing/2014/main" id="{FB7F93CA-9820-4546-983B-EFCA7A98DEDF}"/>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cs typeface="+mn-cs"/>
              </a:defRPr>
            </a:lvl1pPr>
          </a:lstStyle>
          <a:p>
            <a:pPr>
              <a:defRPr/>
            </a:pPr>
            <a:endParaRPr lang="en-GB" altLang="en-US"/>
          </a:p>
        </p:txBody>
      </p:sp>
      <p:sp>
        <p:nvSpPr>
          <p:cNvPr id="46086" name="Rectangle 6">
            <a:extLst>
              <a:ext uri="{FF2B5EF4-FFF2-40B4-BE49-F238E27FC236}">
                <a16:creationId xmlns:a16="http://schemas.microsoft.com/office/drawing/2014/main" id="{83AAD835-682C-4AE0-86A3-613E37EB3BAF}"/>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fld id="{7E437915-1B0B-4F43-B561-60BC95872F2C}" type="slidenum">
              <a:rPr lang="en-GB" altLang="en-US"/>
              <a:pPr>
                <a:defRPr/>
              </a:pPr>
              <a:t>‹#›</a:t>
            </a:fld>
            <a:endParaRPr lang="en-GB" altLang="en-US"/>
          </a:p>
        </p:txBody>
      </p:sp>
      <p:sp>
        <p:nvSpPr>
          <p:cNvPr id="1031" name="Line 7">
            <a:extLst>
              <a:ext uri="{FF2B5EF4-FFF2-40B4-BE49-F238E27FC236}">
                <a16:creationId xmlns:a16="http://schemas.microsoft.com/office/drawing/2014/main" id="{F858B49D-8855-476A-B2A5-1E5AF5C90AB5}"/>
              </a:ext>
            </a:extLst>
          </p:cNvPr>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032" name="Oval 8">
            <a:extLst>
              <a:ext uri="{FF2B5EF4-FFF2-40B4-BE49-F238E27FC236}">
                <a16:creationId xmlns:a16="http://schemas.microsoft.com/office/drawing/2014/main" id="{E4B15E51-01D5-415A-B73C-806F3F2AFE1D}"/>
              </a:ext>
            </a:extLst>
          </p:cNvPr>
          <p:cNvSpPr>
            <a:spLocks noChangeArrowheads="1"/>
          </p:cNvSpPr>
          <p:nvPr/>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algn="ctr" eaLnBrk="1" hangingPunct="1">
              <a:defRPr/>
            </a:pPr>
            <a:endParaRPr lang="en-US" altLang="en-US" sz="1800">
              <a:latin typeface="Times New Roman" pitchFamily="18" charset="0"/>
              <a:cs typeface="Arial" charset="0"/>
            </a:endParaRPr>
          </a:p>
        </p:txBody>
      </p:sp>
      <p:sp>
        <p:nvSpPr>
          <p:cNvPr id="1033" name="Oval 9">
            <a:extLst>
              <a:ext uri="{FF2B5EF4-FFF2-40B4-BE49-F238E27FC236}">
                <a16:creationId xmlns:a16="http://schemas.microsoft.com/office/drawing/2014/main" id="{E1A1CD8F-C273-4440-8806-DA8E978BFB6D}"/>
              </a:ext>
            </a:extLst>
          </p:cNvPr>
          <p:cNvSpPr>
            <a:spLocks noChangeArrowheads="1"/>
          </p:cNvSpPr>
          <p:nvPr/>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algn="ctr" eaLnBrk="1" hangingPunct="1">
              <a:defRPr/>
            </a:pPr>
            <a:endParaRPr lang="en-US" altLang="en-US" sz="1800">
              <a:latin typeface="Times New Roman" pitchFamily="18" charset="0"/>
              <a:cs typeface="Arial" charset="0"/>
            </a:endParaRPr>
          </a:p>
        </p:txBody>
      </p:sp>
      <p:sp>
        <p:nvSpPr>
          <p:cNvPr id="1034" name="Oval 10">
            <a:extLst>
              <a:ext uri="{FF2B5EF4-FFF2-40B4-BE49-F238E27FC236}">
                <a16:creationId xmlns:a16="http://schemas.microsoft.com/office/drawing/2014/main" id="{EDEAD8D5-8BD2-4865-9CCE-D04DCEE9D9E0}"/>
              </a:ext>
            </a:extLst>
          </p:cNvPr>
          <p:cNvSpPr>
            <a:spLocks noChangeArrowheads="1"/>
          </p:cNvSpPr>
          <p:nvPr/>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algn="ctr" eaLnBrk="1" hangingPunct="1">
              <a:defRPr/>
            </a:pPr>
            <a:endParaRPr lang="en-US" altLang="en-US" sz="1800">
              <a:latin typeface="Times New Roman" pitchFamily="18" charset="0"/>
              <a:cs typeface="Arial" charset="0"/>
            </a:endParaRPr>
          </a:p>
        </p:txBody>
      </p:sp>
      <p:pic>
        <p:nvPicPr>
          <p:cNvPr id="1035" name="Picture 15" descr="rgs">
            <a:extLst>
              <a:ext uri="{FF2B5EF4-FFF2-40B4-BE49-F238E27FC236}">
                <a16:creationId xmlns:a16="http://schemas.microsoft.com/office/drawing/2014/main" id="{AD84368E-C278-448B-A20B-116D863E03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19926" y="312740"/>
            <a:ext cx="182403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1797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Helvetica" pitchFamily="34" charset="0"/>
        </a:defRPr>
      </a:lvl2pPr>
      <a:lvl3pPr algn="l" rtl="0" eaLnBrk="0" fontAlgn="base" hangingPunct="0">
        <a:spcBef>
          <a:spcPct val="0"/>
        </a:spcBef>
        <a:spcAft>
          <a:spcPct val="0"/>
        </a:spcAft>
        <a:defRPr sz="3000">
          <a:solidFill>
            <a:schemeClr val="tx2"/>
          </a:solidFill>
          <a:latin typeface="Helvetica" pitchFamily="34" charset="0"/>
        </a:defRPr>
      </a:lvl3pPr>
      <a:lvl4pPr algn="l" rtl="0" eaLnBrk="0" fontAlgn="base" hangingPunct="0">
        <a:spcBef>
          <a:spcPct val="0"/>
        </a:spcBef>
        <a:spcAft>
          <a:spcPct val="0"/>
        </a:spcAft>
        <a:defRPr sz="3000">
          <a:solidFill>
            <a:schemeClr val="tx2"/>
          </a:solidFill>
          <a:latin typeface="Helvetica" pitchFamily="34" charset="0"/>
        </a:defRPr>
      </a:lvl4pPr>
      <a:lvl5pPr algn="l" rtl="0" eaLnBrk="0" fontAlgn="base" hangingPunct="0">
        <a:spcBef>
          <a:spcPct val="0"/>
        </a:spcBef>
        <a:spcAft>
          <a:spcPct val="0"/>
        </a:spcAft>
        <a:defRPr sz="3000">
          <a:solidFill>
            <a:schemeClr val="tx2"/>
          </a:solidFill>
          <a:latin typeface="Helvetica" pitchFamily="34" charset="0"/>
        </a:defRPr>
      </a:lvl5pPr>
      <a:lvl6pPr marL="342900" algn="l" rtl="0" eaLnBrk="1" fontAlgn="base" hangingPunct="1">
        <a:spcBef>
          <a:spcPct val="0"/>
        </a:spcBef>
        <a:spcAft>
          <a:spcPct val="0"/>
        </a:spcAft>
        <a:defRPr sz="4725">
          <a:solidFill>
            <a:schemeClr val="tx2"/>
          </a:solidFill>
          <a:latin typeface="Helvetica" pitchFamily="34" charset="0"/>
        </a:defRPr>
      </a:lvl6pPr>
      <a:lvl7pPr marL="685800" algn="l" rtl="0" eaLnBrk="1" fontAlgn="base" hangingPunct="1">
        <a:spcBef>
          <a:spcPct val="0"/>
        </a:spcBef>
        <a:spcAft>
          <a:spcPct val="0"/>
        </a:spcAft>
        <a:defRPr sz="4725">
          <a:solidFill>
            <a:schemeClr val="tx2"/>
          </a:solidFill>
          <a:latin typeface="Helvetica" pitchFamily="34" charset="0"/>
        </a:defRPr>
      </a:lvl7pPr>
      <a:lvl8pPr marL="1028700" algn="l" rtl="0" eaLnBrk="1" fontAlgn="base" hangingPunct="1">
        <a:spcBef>
          <a:spcPct val="0"/>
        </a:spcBef>
        <a:spcAft>
          <a:spcPct val="0"/>
        </a:spcAft>
        <a:defRPr sz="4725">
          <a:solidFill>
            <a:schemeClr val="tx2"/>
          </a:solidFill>
          <a:latin typeface="Helvetica" pitchFamily="34" charset="0"/>
        </a:defRPr>
      </a:lvl8pPr>
      <a:lvl9pPr marL="1371600" algn="l" rtl="0" eaLnBrk="1" fontAlgn="base" hangingPunct="1">
        <a:spcBef>
          <a:spcPct val="0"/>
        </a:spcBef>
        <a:spcAft>
          <a:spcPct val="0"/>
        </a:spcAft>
        <a:defRPr sz="4725">
          <a:solidFill>
            <a:schemeClr val="tx2"/>
          </a:solidFill>
          <a:latin typeface="Helvetica" pitchFamily="34" charset="0"/>
        </a:defRPr>
      </a:lvl9pPr>
    </p:titleStyle>
    <p:bodyStyle>
      <a:lvl1pPr marL="257175" indent="-257175" algn="l" rtl="0" eaLnBrk="0" fontAlgn="base" hangingPunct="0">
        <a:spcBef>
          <a:spcPct val="20000"/>
        </a:spcBef>
        <a:spcAft>
          <a:spcPct val="0"/>
        </a:spcAft>
        <a:buClr>
          <a:srgbClr val="F54C00"/>
        </a:buClr>
        <a:buSzPct val="70000"/>
        <a:buFont typeface="Wingdings" panose="05000000000000000000" pitchFamily="2" charset="2"/>
        <a:buChar char="¢"/>
        <a:defRPr sz="2250">
          <a:solidFill>
            <a:schemeClr val="tx2"/>
          </a:solidFill>
          <a:latin typeface="+mn-lt"/>
          <a:ea typeface="+mn-ea"/>
          <a:cs typeface="+mn-cs"/>
        </a:defRPr>
      </a:lvl1pPr>
      <a:lvl2pPr marL="557213" indent="-214313" algn="l" rtl="0" eaLnBrk="0" fontAlgn="base" hangingPunct="0">
        <a:spcBef>
          <a:spcPct val="20000"/>
        </a:spcBef>
        <a:spcAft>
          <a:spcPct val="0"/>
        </a:spcAft>
        <a:buClr>
          <a:srgbClr val="01415B"/>
        </a:buClr>
        <a:buSzPct val="75000"/>
        <a:buFont typeface="Wingdings" panose="05000000000000000000" pitchFamily="2" charset="2"/>
        <a:buChar char="l"/>
        <a:defRPr sz="2100">
          <a:solidFill>
            <a:schemeClr val="tx2"/>
          </a:solidFill>
          <a:latin typeface="+mn-lt"/>
        </a:defRPr>
      </a:lvl2pPr>
      <a:lvl3pPr marL="857250" indent="-171450" algn="l" rtl="0" eaLnBrk="0" fontAlgn="base" hangingPunct="0">
        <a:spcBef>
          <a:spcPct val="20000"/>
        </a:spcBef>
        <a:spcAft>
          <a:spcPct val="0"/>
        </a:spcAft>
        <a:buClr>
          <a:srgbClr val="B70005"/>
        </a:buClr>
        <a:buChar char="•"/>
        <a:defRPr sz="1800">
          <a:solidFill>
            <a:schemeClr val="tx2"/>
          </a:solidFill>
          <a:latin typeface="+mn-lt"/>
        </a:defRPr>
      </a:lvl3pPr>
      <a:lvl4pPr marL="1200150" indent="-171450" algn="l" rtl="0" eaLnBrk="0" fontAlgn="base" hangingPunct="0">
        <a:spcBef>
          <a:spcPct val="20000"/>
        </a:spcBef>
        <a:spcAft>
          <a:spcPct val="0"/>
        </a:spcAft>
        <a:buClr>
          <a:srgbClr val="797E01"/>
        </a:buClr>
        <a:buChar char="•"/>
        <a:defRPr sz="1500">
          <a:solidFill>
            <a:schemeClr val="tx2"/>
          </a:solidFill>
          <a:latin typeface="+mn-lt"/>
        </a:defRPr>
      </a:lvl4pPr>
      <a:lvl5pPr marL="1543050" indent="-171450" algn="l" rtl="0" eaLnBrk="0" fontAlgn="base" hangingPunct="0">
        <a:spcBef>
          <a:spcPct val="20000"/>
        </a:spcBef>
        <a:spcAft>
          <a:spcPct val="0"/>
        </a:spcAft>
        <a:buClr>
          <a:srgbClr val="740160"/>
        </a:buClr>
        <a:buChar char="•"/>
        <a:defRPr sz="1500">
          <a:solidFill>
            <a:schemeClr val="tx2"/>
          </a:solidFill>
          <a:latin typeface="+mn-lt"/>
        </a:defRPr>
      </a:lvl5pPr>
      <a:lvl6pPr marL="1885950" indent="-171450" algn="l" rtl="0" eaLnBrk="1" fontAlgn="base" hangingPunct="1">
        <a:spcBef>
          <a:spcPct val="20000"/>
        </a:spcBef>
        <a:spcAft>
          <a:spcPct val="0"/>
        </a:spcAft>
        <a:buClr>
          <a:srgbClr val="740160"/>
        </a:buClr>
        <a:buChar char="•"/>
        <a:defRPr sz="1500">
          <a:solidFill>
            <a:schemeClr val="tx2"/>
          </a:solidFill>
          <a:latin typeface="+mn-lt"/>
        </a:defRPr>
      </a:lvl6pPr>
      <a:lvl7pPr marL="2228850" indent="-171450" algn="l" rtl="0" eaLnBrk="1" fontAlgn="base" hangingPunct="1">
        <a:spcBef>
          <a:spcPct val="20000"/>
        </a:spcBef>
        <a:spcAft>
          <a:spcPct val="0"/>
        </a:spcAft>
        <a:buClr>
          <a:srgbClr val="740160"/>
        </a:buClr>
        <a:buChar char="•"/>
        <a:defRPr sz="1500">
          <a:solidFill>
            <a:schemeClr val="tx2"/>
          </a:solidFill>
          <a:latin typeface="+mn-lt"/>
        </a:defRPr>
      </a:lvl7pPr>
      <a:lvl8pPr marL="2571750" indent="-171450" algn="l" rtl="0" eaLnBrk="1" fontAlgn="base" hangingPunct="1">
        <a:spcBef>
          <a:spcPct val="20000"/>
        </a:spcBef>
        <a:spcAft>
          <a:spcPct val="0"/>
        </a:spcAft>
        <a:buClr>
          <a:srgbClr val="740160"/>
        </a:buClr>
        <a:buChar char="•"/>
        <a:defRPr sz="1500">
          <a:solidFill>
            <a:schemeClr val="tx2"/>
          </a:solidFill>
          <a:latin typeface="+mn-lt"/>
        </a:defRPr>
      </a:lvl8pPr>
      <a:lvl9pPr marL="2914650" indent="-171450" algn="l" rtl="0" eaLnBrk="1" fontAlgn="base" hangingPunct="1">
        <a:spcBef>
          <a:spcPct val="20000"/>
        </a:spcBef>
        <a:spcAft>
          <a:spcPct val="0"/>
        </a:spcAft>
        <a:buClr>
          <a:srgbClr val="740160"/>
        </a:buClr>
        <a:buChar char="•"/>
        <a:defRPr sz="1500">
          <a:solidFill>
            <a:schemeClr val="tx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arthobservatory.nasa.gov/IOTD/view.php?id=39412"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54D86-4125-4CEB-8A35-DF271E8D3424}"/>
              </a:ext>
            </a:extLst>
          </p:cNvPr>
          <p:cNvSpPr txBox="1"/>
          <p:nvPr/>
        </p:nvSpPr>
        <p:spPr>
          <a:xfrm>
            <a:off x="583663" y="3025438"/>
            <a:ext cx="7903112" cy="1107996"/>
          </a:xfrm>
          <a:prstGeom prst="rect">
            <a:avLst/>
          </a:prstGeom>
          <a:noFill/>
        </p:spPr>
        <p:txBody>
          <a:bodyPr wrap="square" rtlCol="0">
            <a:spAutoFit/>
          </a:bodyPr>
          <a:lstStyle/>
          <a:p>
            <a:pPr algn="ctr"/>
            <a:r>
              <a:rPr lang="en-GB" sz="2400" b="1" dirty="0">
                <a:latin typeface="Calibri" panose="020F0502020204030204" pitchFamily="34" charset="0"/>
              </a:rPr>
              <a:t>How did the eruption of Tambora in 1815 affect the UK?</a:t>
            </a:r>
          </a:p>
          <a:p>
            <a:pPr algn="ctr"/>
            <a:endParaRPr lang="en-GB" sz="2100" i="1" dirty="0">
              <a:latin typeface="Calibri" panose="020F0502020204030204" pitchFamily="34" charset="0"/>
            </a:endParaRPr>
          </a:p>
          <a:p>
            <a:pPr algn="ctr"/>
            <a:r>
              <a:rPr lang="en-GB" sz="2100" i="1" dirty="0">
                <a:latin typeface="Calibri" panose="020F0502020204030204" pitchFamily="34" charset="0"/>
              </a:rPr>
              <a:t>Investigating the Tempest Extreme Weather Database with KS2</a:t>
            </a:r>
          </a:p>
        </p:txBody>
      </p:sp>
      <p:sp>
        <p:nvSpPr>
          <p:cNvPr id="4" name="Title 1"/>
          <p:cNvSpPr>
            <a:spLocks noGrp="1" noChangeArrowheads="1"/>
          </p:cNvSpPr>
          <p:nvPr>
            <p:ph type="title"/>
          </p:nvPr>
        </p:nvSpPr>
        <p:spPr>
          <a:xfrm>
            <a:off x="1562553" y="266007"/>
            <a:ext cx="5381172" cy="1338349"/>
          </a:xfrm>
          <a:solidFill>
            <a:srgbClr val="740160"/>
          </a:solidFill>
        </p:spPr>
        <p:txBody>
          <a:bodyPr/>
          <a:lstStyle/>
          <a:p>
            <a:pPr>
              <a:defRPr/>
            </a:pPr>
            <a:r>
              <a:rPr lang="en-GB" altLang="en-US" sz="3200" b="1" dirty="0">
                <a:solidFill>
                  <a:srgbClr val="FFFFFF"/>
                </a:solidFill>
                <a:latin typeface="Calibri" panose="020F0502020204030204" pitchFamily="34" charset="0"/>
              </a:rPr>
              <a:t>The Year without a Summer, 1816</a:t>
            </a:r>
          </a:p>
        </p:txBody>
      </p:sp>
    </p:spTree>
    <p:extLst>
      <p:ext uri="{BB962C8B-B14F-4D97-AF65-F5344CB8AC3E}">
        <p14:creationId xmlns:p14="http://schemas.microsoft.com/office/powerpoint/2010/main" val="21710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8424D-7C2F-4929-845E-E9F499C2B5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2347" y="4043253"/>
            <a:ext cx="4135735" cy="2138144"/>
          </a:xfrm>
          <a:prstGeom prst="rect">
            <a:avLst/>
          </a:prstGeom>
        </p:spPr>
      </p:pic>
      <p:sp>
        <p:nvSpPr>
          <p:cNvPr id="3" name="TextBox 2">
            <a:extLst>
              <a:ext uri="{FF2B5EF4-FFF2-40B4-BE49-F238E27FC236}">
                <a16:creationId xmlns:a16="http://schemas.microsoft.com/office/drawing/2014/main" id="{6B791318-2317-452E-81FD-62CB3CA01AD7}"/>
              </a:ext>
            </a:extLst>
          </p:cNvPr>
          <p:cNvSpPr txBox="1"/>
          <p:nvPr/>
        </p:nvSpPr>
        <p:spPr>
          <a:xfrm>
            <a:off x="4486680" y="2265204"/>
            <a:ext cx="4161402" cy="1631216"/>
          </a:xfrm>
          <a:prstGeom prst="rect">
            <a:avLst/>
          </a:prstGeom>
          <a:noFill/>
        </p:spPr>
        <p:txBody>
          <a:bodyPr wrap="square" rtlCol="0">
            <a:spAutoFit/>
          </a:bodyPr>
          <a:lstStyle/>
          <a:p>
            <a:r>
              <a:rPr lang="en-GB" sz="2000" b="1" dirty="0">
                <a:latin typeface="Calibri" panose="020F0502020204030204" pitchFamily="34" charset="0"/>
              </a:rPr>
              <a:t>Mount Tambora is a stratovolcano on Sumbawa island, Indonesia. </a:t>
            </a:r>
          </a:p>
          <a:p>
            <a:r>
              <a:rPr lang="en-GB" sz="2000" b="1" dirty="0">
                <a:latin typeface="Calibri" panose="020F0502020204030204" pitchFamily="34" charset="0"/>
              </a:rPr>
              <a:t>The 1815 eruption of Mount Tambora was one of the most powerful in recorded history.  </a:t>
            </a:r>
          </a:p>
        </p:txBody>
      </p:sp>
      <p:pic>
        <p:nvPicPr>
          <p:cNvPr id="6" name="Picture 5">
            <a:extLst>
              <a:ext uri="{FF2B5EF4-FFF2-40B4-BE49-F238E27FC236}">
                <a16:creationId xmlns:a16="http://schemas.microsoft.com/office/drawing/2014/main" id="{4DF3152B-1A67-4896-A5B6-29D059810C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710" y="2352517"/>
            <a:ext cx="3898547" cy="2199455"/>
          </a:xfrm>
          <a:prstGeom prst="rect">
            <a:avLst/>
          </a:prstGeom>
        </p:spPr>
      </p:pic>
      <p:sp>
        <p:nvSpPr>
          <p:cNvPr id="7" name="Rectangle 6">
            <a:extLst>
              <a:ext uri="{FF2B5EF4-FFF2-40B4-BE49-F238E27FC236}">
                <a16:creationId xmlns:a16="http://schemas.microsoft.com/office/drawing/2014/main" id="{28B73CED-D13C-4802-8406-41286BDB708A}"/>
              </a:ext>
            </a:extLst>
          </p:cNvPr>
          <p:cNvSpPr/>
          <p:nvPr/>
        </p:nvSpPr>
        <p:spPr>
          <a:xfrm>
            <a:off x="352425" y="4610796"/>
            <a:ext cx="4159922" cy="1938992"/>
          </a:xfrm>
          <a:prstGeom prst="rect">
            <a:avLst/>
          </a:prstGeom>
        </p:spPr>
        <p:txBody>
          <a:bodyPr wrap="square">
            <a:spAutoFit/>
          </a:bodyPr>
          <a:lstStyle/>
          <a:p>
            <a:r>
              <a:rPr lang="en-GB" sz="2000" b="1" dirty="0">
                <a:latin typeface="Calibri" panose="020F0502020204030204" pitchFamily="34" charset="0"/>
              </a:rPr>
              <a:t>The ash from the eruption column dispersed around the world and lowered global temperatures to such an extent that the following year, 1816, is sometimes referred to as the ‘Year Without a Summer’.</a:t>
            </a:r>
          </a:p>
        </p:txBody>
      </p:sp>
      <p:sp>
        <p:nvSpPr>
          <p:cNvPr id="9" name="Title 1"/>
          <p:cNvSpPr txBox="1">
            <a:spLocks noChangeArrowheads="1"/>
          </p:cNvSpPr>
          <p:nvPr/>
        </p:nvSpPr>
        <p:spPr bwMode="auto">
          <a:xfrm>
            <a:off x="1561271" y="337419"/>
            <a:ext cx="5401504" cy="1196106"/>
          </a:xfrm>
          <a:prstGeom prst="rect">
            <a:avLst/>
          </a:prstGeom>
          <a:solidFill>
            <a:srgbClr val="0141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Helvetica" pitchFamily="34" charset="0"/>
              </a:defRPr>
            </a:lvl2pPr>
            <a:lvl3pPr algn="l" rtl="0" eaLnBrk="0" fontAlgn="base" hangingPunct="0">
              <a:spcBef>
                <a:spcPct val="0"/>
              </a:spcBef>
              <a:spcAft>
                <a:spcPct val="0"/>
              </a:spcAft>
              <a:defRPr sz="4000">
                <a:solidFill>
                  <a:schemeClr val="tx2"/>
                </a:solidFill>
                <a:latin typeface="Helvetica" pitchFamily="34" charset="0"/>
              </a:defRPr>
            </a:lvl3pPr>
            <a:lvl4pPr algn="l" rtl="0" eaLnBrk="0" fontAlgn="base" hangingPunct="0">
              <a:spcBef>
                <a:spcPct val="0"/>
              </a:spcBef>
              <a:spcAft>
                <a:spcPct val="0"/>
              </a:spcAft>
              <a:defRPr sz="4000">
                <a:solidFill>
                  <a:schemeClr val="tx2"/>
                </a:solidFill>
                <a:latin typeface="Helvetica" pitchFamily="34" charset="0"/>
              </a:defRPr>
            </a:lvl4pPr>
            <a:lvl5pPr algn="l" rtl="0" eaLnBrk="0" fontAlgn="base" hangingPunct="0">
              <a:spcBef>
                <a:spcPct val="0"/>
              </a:spcBef>
              <a:spcAft>
                <a:spcPct val="0"/>
              </a:spcAft>
              <a:defRPr sz="40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r>
              <a:rPr lang="en-US" altLang="en-US" sz="3200" b="1" dirty="0">
                <a:solidFill>
                  <a:schemeClr val="bg1"/>
                </a:solidFill>
                <a:latin typeface="Calibri" panose="020F0502020204030204" pitchFamily="34" charset="0"/>
              </a:rPr>
              <a:t>Mount Tambora</a:t>
            </a:r>
            <a:endParaRPr lang="en-US" altLang="en-US" sz="3200" b="1" kern="0" dirty="0">
              <a:solidFill>
                <a:schemeClr val="bg1"/>
              </a:solidFill>
              <a:latin typeface="Calibri" pitchFamily="34" charset="0"/>
            </a:endParaRPr>
          </a:p>
        </p:txBody>
      </p:sp>
    </p:spTree>
    <p:extLst>
      <p:ext uri="{BB962C8B-B14F-4D97-AF65-F5344CB8AC3E}">
        <p14:creationId xmlns:p14="http://schemas.microsoft.com/office/powerpoint/2010/main" val="376287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4A22EF-6EA9-492F-81A4-34B7E9ECE11B}"/>
              </a:ext>
            </a:extLst>
          </p:cNvPr>
          <p:cNvSpPr txBox="1"/>
          <p:nvPr/>
        </p:nvSpPr>
        <p:spPr>
          <a:xfrm>
            <a:off x="4293394" y="3988144"/>
            <a:ext cx="4536281" cy="1246495"/>
          </a:xfrm>
          <a:prstGeom prst="rect">
            <a:avLst/>
          </a:prstGeom>
          <a:noFill/>
        </p:spPr>
        <p:txBody>
          <a:bodyPr wrap="square" rtlCol="0">
            <a:spAutoFit/>
          </a:bodyPr>
          <a:lstStyle/>
          <a:p>
            <a:pPr marL="285750" indent="-285750">
              <a:buFont typeface="Courier New" panose="02070309020205020404" pitchFamily="49" charset="0"/>
              <a:buChar char="o"/>
            </a:pPr>
            <a:r>
              <a:rPr lang="en-GB" sz="1500" b="1" dirty="0">
                <a:latin typeface="Calibri" panose="020F0502020204030204" pitchFamily="34" charset="0"/>
              </a:rPr>
              <a:t>Why might this affect long term weather patterns around the world? </a:t>
            </a:r>
          </a:p>
          <a:p>
            <a:pPr marL="285750" indent="-285750">
              <a:buFont typeface="Courier New" panose="02070309020205020404" pitchFamily="49" charset="0"/>
              <a:buChar char="o"/>
            </a:pPr>
            <a:r>
              <a:rPr lang="en-GB" sz="1500" b="1" dirty="0">
                <a:latin typeface="Calibri" panose="020F0502020204030204" pitchFamily="34" charset="0"/>
              </a:rPr>
              <a:t>What effect do you think the eruption of Tambora in 1815 had on the weather in the UK the following year, 1816?</a:t>
            </a:r>
          </a:p>
        </p:txBody>
      </p:sp>
      <p:sp>
        <p:nvSpPr>
          <p:cNvPr id="8" name="Rectangle 7">
            <a:extLst>
              <a:ext uri="{FF2B5EF4-FFF2-40B4-BE49-F238E27FC236}">
                <a16:creationId xmlns:a16="http://schemas.microsoft.com/office/drawing/2014/main" id="{DB9EDC60-0DD3-497A-8550-962C9A9AC2EF}"/>
              </a:ext>
            </a:extLst>
          </p:cNvPr>
          <p:cNvSpPr/>
          <p:nvPr/>
        </p:nvSpPr>
        <p:spPr>
          <a:xfrm>
            <a:off x="428626" y="2210734"/>
            <a:ext cx="3936755" cy="3554819"/>
          </a:xfrm>
          <a:prstGeom prst="rect">
            <a:avLst/>
          </a:prstGeom>
        </p:spPr>
        <p:txBody>
          <a:bodyPr wrap="square">
            <a:spAutoFit/>
          </a:bodyPr>
          <a:lstStyle/>
          <a:p>
            <a:r>
              <a:rPr lang="en-GB" sz="1500" dirty="0">
                <a:latin typeface="Calibri" panose="020F0502020204030204" pitchFamily="34" charset="0"/>
              </a:rPr>
              <a:t>In </a:t>
            </a:r>
            <a:r>
              <a:rPr lang="en-GB" sz="1500" b="1" dirty="0">
                <a:latin typeface="Calibri" panose="020F0502020204030204" pitchFamily="34" charset="0"/>
              </a:rPr>
              <a:t>April 10, 1815</a:t>
            </a:r>
            <a:r>
              <a:rPr lang="en-GB" sz="1500" dirty="0">
                <a:latin typeface="Calibri" panose="020F0502020204030204" pitchFamily="34" charset="0"/>
              </a:rPr>
              <a:t>, the Tambora Volcano produced the largest eruption in recorded history. </a:t>
            </a:r>
            <a:r>
              <a:rPr lang="en-GB" sz="1500" dirty="0">
                <a:latin typeface="Calibri" panose="020F0502020204030204" pitchFamily="34" charset="0"/>
              </a:rPr>
              <a:t>An estimated </a:t>
            </a:r>
            <a:r>
              <a:rPr lang="en-GB" sz="1500" b="1" dirty="0">
                <a:latin typeface="Calibri" panose="020F0502020204030204" pitchFamily="34" charset="0"/>
              </a:rPr>
              <a:t>150 cubic </a:t>
            </a:r>
            <a:r>
              <a:rPr lang="en-GB" sz="1500" b="1" dirty="0" err="1">
                <a:latin typeface="Calibri" panose="020F0502020204030204" pitchFamily="34" charset="0"/>
              </a:rPr>
              <a:t>kilometers</a:t>
            </a:r>
            <a:r>
              <a:rPr lang="en-GB" sz="1500" b="1" dirty="0">
                <a:latin typeface="Calibri" panose="020F0502020204030204" pitchFamily="34" charset="0"/>
              </a:rPr>
              <a:t> (36 cubic miles) </a:t>
            </a:r>
            <a:r>
              <a:rPr lang="en-GB" sz="1500" dirty="0">
                <a:latin typeface="Calibri" panose="020F0502020204030204" pitchFamily="34" charset="0"/>
              </a:rPr>
              <a:t>of tephra—exploded rock and ash—resulted, with ash from the eruption recognized at least </a:t>
            </a:r>
            <a:r>
              <a:rPr lang="en-GB" sz="1500" b="1" dirty="0">
                <a:latin typeface="Calibri" panose="020F0502020204030204" pitchFamily="34" charset="0"/>
              </a:rPr>
              <a:t>1,300 kilometres (808 miles) </a:t>
            </a:r>
            <a:r>
              <a:rPr lang="en-GB" sz="1500" dirty="0">
                <a:latin typeface="Calibri" panose="020F0502020204030204" pitchFamily="34" charset="0"/>
              </a:rPr>
              <a:t>away to the northwest. </a:t>
            </a:r>
          </a:p>
          <a:p>
            <a:endParaRPr lang="en-GB" sz="1500" dirty="0">
              <a:latin typeface="Calibri" panose="020F0502020204030204" pitchFamily="34" charset="0"/>
            </a:endParaRPr>
          </a:p>
          <a:p>
            <a:r>
              <a:rPr lang="en-GB" sz="1500" dirty="0">
                <a:latin typeface="Calibri" panose="020F0502020204030204" pitchFamily="34" charset="0"/>
              </a:rPr>
              <a:t>Enough ash was put into the atmosphere from the </a:t>
            </a:r>
            <a:r>
              <a:rPr lang="en-GB" sz="1500" b="1" dirty="0">
                <a:latin typeface="Calibri" panose="020F0502020204030204" pitchFamily="34" charset="0"/>
              </a:rPr>
              <a:t>April 10 </a:t>
            </a:r>
            <a:r>
              <a:rPr lang="en-GB" sz="1500" dirty="0">
                <a:latin typeface="Calibri" panose="020F0502020204030204" pitchFamily="34" charset="0"/>
              </a:rPr>
              <a:t>eruption to reduce incident sunlight on the Earth’s surface, causing global cooling, which resulted in the </a:t>
            </a:r>
            <a:r>
              <a:rPr lang="en-GB" sz="1500" b="1" dirty="0">
                <a:latin typeface="Calibri" panose="020F0502020204030204" pitchFamily="34" charset="0"/>
              </a:rPr>
              <a:t>1816</a:t>
            </a:r>
            <a:r>
              <a:rPr lang="en-GB" sz="1500" dirty="0">
                <a:latin typeface="Calibri" panose="020F0502020204030204" pitchFamily="34" charset="0"/>
              </a:rPr>
              <a:t> “year without a summer.”</a:t>
            </a:r>
          </a:p>
          <a:p>
            <a:r>
              <a:rPr lang="en-GB" sz="1500" b="1" dirty="0">
                <a:latin typeface="Calibri" panose="020F0502020204030204" pitchFamily="34" charset="0"/>
                <a:hlinkClick r:id="rId2"/>
              </a:rPr>
              <a:t>https://earthobservatory.nasa.gov/IOTD/view.php?id=39412</a:t>
            </a:r>
            <a:r>
              <a:rPr lang="en-GB" sz="1500" b="1" dirty="0">
                <a:latin typeface="Calibri" panose="020F0502020204030204" pitchFamily="34" charset="0"/>
              </a:rPr>
              <a:t>  </a:t>
            </a:r>
          </a:p>
        </p:txBody>
      </p:sp>
      <p:pic>
        <p:nvPicPr>
          <p:cNvPr id="9" name="Picture 8">
            <a:extLst>
              <a:ext uri="{FF2B5EF4-FFF2-40B4-BE49-F238E27FC236}">
                <a16:creationId xmlns:a16="http://schemas.microsoft.com/office/drawing/2014/main" id="{B135EC11-F8F6-4930-AA93-4335B94A37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3250" y="2083410"/>
            <a:ext cx="2561200" cy="1743151"/>
          </a:xfrm>
          <a:prstGeom prst="rect">
            <a:avLst/>
          </a:prstGeom>
        </p:spPr>
      </p:pic>
      <p:sp>
        <p:nvSpPr>
          <p:cNvPr id="6" name="Title 1"/>
          <p:cNvSpPr txBox="1">
            <a:spLocks noChangeArrowheads="1"/>
          </p:cNvSpPr>
          <p:nvPr/>
        </p:nvSpPr>
        <p:spPr bwMode="auto">
          <a:xfrm>
            <a:off x="1514403" y="295418"/>
            <a:ext cx="5448372" cy="1257078"/>
          </a:xfrm>
          <a:prstGeom prst="rect">
            <a:avLst/>
          </a:prstGeom>
          <a:solidFill>
            <a:srgbClr val="B700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Helvetica" pitchFamily="34" charset="0"/>
              </a:defRPr>
            </a:lvl2pPr>
            <a:lvl3pPr algn="l" rtl="0" eaLnBrk="0" fontAlgn="base" hangingPunct="0">
              <a:spcBef>
                <a:spcPct val="0"/>
              </a:spcBef>
              <a:spcAft>
                <a:spcPct val="0"/>
              </a:spcAft>
              <a:defRPr sz="4000">
                <a:solidFill>
                  <a:schemeClr val="tx2"/>
                </a:solidFill>
                <a:latin typeface="Helvetica" pitchFamily="34" charset="0"/>
              </a:defRPr>
            </a:lvl3pPr>
            <a:lvl4pPr algn="l" rtl="0" eaLnBrk="0" fontAlgn="base" hangingPunct="0">
              <a:spcBef>
                <a:spcPct val="0"/>
              </a:spcBef>
              <a:spcAft>
                <a:spcPct val="0"/>
              </a:spcAft>
              <a:defRPr sz="4000">
                <a:solidFill>
                  <a:schemeClr val="tx2"/>
                </a:solidFill>
                <a:latin typeface="Helvetica" pitchFamily="34" charset="0"/>
              </a:defRPr>
            </a:lvl4pPr>
            <a:lvl5pPr algn="l" rtl="0" eaLnBrk="0" fontAlgn="base" hangingPunct="0">
              <a:spcBef>
                <a:spcPct val="0"/>
              </a:spcBef>
              <a:spcAft>
                <a:spcPct val="0"/>
              </a:spcAft>
              <a:defRPr sz="40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r>
              <a:rPr lang="en-GB" sz="3200" b="1" dirty="0">
                <a:solidFill>
                  <a:schemeClr val="bg1"/>
                </a:solidFill>
                <a:latin typeface="Calibri" panose="020F0502020204030204" pitchFamily="34" charset="0"/>
              </a:rPr>
              <a:t>What did Tambora do in 1815?</a:t>
            </a:r>
            <a:endParaRPr lang="en-US" altLang="en-US" sz="3200" b="1" kern="0" dirty="0">
              <a:solidFill>
                <a:schemeClr val="bg1"/>
              </a:solidFill>
              <a:latin typeface="Calibri" pitchFamily="34" charset="0"/>
            </a:endParaRPr>
          </a:p>
        </p:txBody>
      </p:sp>
    </p:spTree>
    <p:extLst>
      <p:ext uri="{BB962C8B-B14F-4D97-AF65-F5344CB8AC3E}">
        <p14:creationId xmlns:p14="http://schemas.microsoft.com/office/powerpoint/2010/main" val="67295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C5077-28A8-422B-845E-DB46362C088E}"/>
              </a:ext>
            </a:extLst>
          </p:cNvPr>
          <p:cNvPicPr>
            <a:picLocks noChangeAspect="1"/>
          </p:cNvPicPr>
          <p:nvPr/>
        </p:nvPicPr>
        <p:blipFill rotWithShape="1">
          <a:blip r:embed="rId2"/>
          <a:srcRect l="4141" t="30278" r="52820" b="35695"/>
          <a:stretch/>
        </p:blipFill>
        <p:spPr>
          <a:xfrm>
            <a:off x="1257300" y="3033712"/>
            <a:ext cx="6126540" cy="2724622"/>
          </a:xfrm>
          <a:prstGeom prst="rect">
            <a:avLst/>
          </a:prstGeom>
        </p:spPr>
      </p:pic>
      <p:sp>
        <p:nvSpPr>
          <p:cNvPr id="3" name="TextBox 2">
            <a:extLst>
              <a:ext uri="{FF2B5EF4-FFF2-40B4-BE49-F238E27FC236}">
                <a16:creationId xmlns:a16="http://schemas.microsoft.com/office/drawing/2014/main" id="{A5B58564-7993-40DD-BBC8-3E066FC1848D}"/>
              </a:ext>
            </a:extLst>
          </p:cNvPr>
          <p:cNvSpPr txBox="1"/>
          <p:nvPr/>
        </p:nvSpPr>
        <p:spPr>
          <a:xfrm>
            <a:off x="542925" y="2263720"/>
            <a:ext cx="8162925" cy="523220"/>
          </a:xfrm>
          <a:prstGeom prst="rect">
            <a:avLst/>
          </a:prstGeom>
          <a:noFill/>
        </p:spPr>
        <p:txBody>
          <a:bodyPr wrap="square" rtlCol="0">
            <a:spAutoFit/>
          </a:bodyPr>
          <a:lstStyle/>
          <a:p>
            <a:r>
              <a:rPr lang="en-GB" sz="2800" dirty="0">
                <a:latin typeface="Calibri" panose="020F0502020204030204" pitchFamily="34" charset="0"/>
              </a:rPr>
              <a:t>Searching for records </a:t>
            </a:r>
            <a:r>
              <a:rPr lang="en-GB" sz="2800" b="1" dirty="0">
                <a:latin typeface="Calibri" panose="020F0502020204030204" pitchFamily="34" charset="0"/>
              </a:rPr>
              <a:t>Summer 1816 </a:t>
            </a:r>
            <a:r>
              <a:rPr lang="en-GB" sz="2800" dirty="0">
                <a:latin typeface="Calibri" panose="020F0502020204030204" pitchFamily="34" charset="0"/>
              </a:rPr>
              <a:t>across the UK</a:t>
            </a:r>
          </a:p>
        </p:txBody>
      </p:sp>
      <p:sp>
        <p:nvSpPr>
          <p:cNvPr id="5" name="Title 1"/>
          <p:cNvSpPr>
            <a:spLocks noGrp="1" noChangeArrowheads="1"/>
          </p:cNvSpPr>
          <p:nvPr>
            <p:ph type="title"/>
          </p:nvPr>
        </p:nvSpPr>
        <p:spPr>
          <a:xfrm>
            <a:off x="1538652" y="296392"/>
            <a:ext cx="5443173" cy="1303807"/>
          </a:xfrm>
          <a:solidFill>
            <a:srgbClr val="797E01"/>
          </a:solidFill>
        </p:spPr>
        <p:txBody>
          <a:bodyPr/>
          <a:lstStyle/>
          <a:p>
            <a:r>
              <a:rPr lang="en-US" altLang="en-US" sz="3200" b="1" dirty="0" smtClean="0">
                <a:solidFill>
                  <a:schemeClr val="bg1"/>
                </a:solidFill>
                <a:latin typeface="Calibri" pitchFamily="34" charset="0"/>
              </a:rPr>
              <a:t>A Year Without A Summer</a:t>
            </a:r>
          </a:p>
        </p:txBody>
      </p:sp>
    </p:spTree>
    <p:extLst>
      <p:ext uri="{BB962C8B-B14F-4D97-AF65-F5344CB8AC3E}">
        <p14:creationId xmlns:p14="http://schemas.microsoft.com/office/powerpoint/2010/main" val="3151715366"/>
      </p:ext>
    </p:extLst>
  </p:cSld>
  <p:clrMapOvr>
    <a:masterClrMapping/>
  </p:clrMapOvr>
</p:sld>
</file>

<file path=ppt/theme/theme1.xml><?xml version="1.0" encoding="utf-8"?>
<a:theme xmlns:a="http://schemas.openxmlformats.org/drawingml/2006/main" name="RGS-IBG Powerpoint templat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1321</TotalTime>
  <Words>240</Words>
  <Application>Microsoft Office PowerPoint</Application>
  <PresentationFormat>On-screen Show (4:3)</PresentationFormat>
  <Paragraphs>17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Courier New</vt:lpstr>
      <vt:lpstr>Helvetica</vt:lpstr>
      <vt:lpstr>Times New Roman</vt:lpstr>
      <vt:lpstr>Wingdings</vt:lpstr>
      <vt:lpstr>RGS-IBG Powerpoint template</vt:lpstr>
      <vt:lpstr>The Year without a Summer, 1816</vt:lpstr>
      <vt:lpstr>PowerPoint Presentation</vt:lpstr>
      <vt:lpstr>PowerPoint Presentation</vt:lpstr>
      <vt:lpstr>A Year Without A Summer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Owens</dc:creator>
  <cp:lastModifiedBy>Laura Price</cp:lastModifiedBy>
  <cp:revision>24</cp:revision>
  <dcterms:created xsi:type="dcterms:W3CDTF">2018-06-20T16:21:11Z</dcterms:created>
  <dcterms:modified xsi:type="dcterms:W3CDTF">2019-02-05T17:23:32Z</dcterms:modified>
</cp:coreProperties>
</file>