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Open Sans" panose="020B0606030504020204" pitchFamily="34" charset="0"/>
      <p:regular r:id="rId10"/>
      <p:bold r:id="rId11"/>
      <p:italic r:id="rId12"/>
      <p:boldItalic r:id="rId13"/>
    </p:embeddedFont>
    <p:embeddedFont>
      <p:font typeface="PT Sans Narrow" panose="020B0604020202020204" charset="0"/>
      <p:regular r:id="rId14"/>
      <p:bold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d121cf295b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d121cf295b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d121cf295b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d121cf295b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d121cf295b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d121cf295b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d121cf295b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d121cf295b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d121cf295b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d121cf295b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d121cf295b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d121cf295b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Engaging Students with Reading in Geography</a:t>
            </a:r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Emily Chandler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(@ChandlerGeog)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Why?</a:t>
            </a:r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Further develop their literacy skills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Improve geographical understanding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Develop writing skills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Increase independence</a:t>
            </a:r>
            <a:endParaRPr/>
          </a:p>
        </p:txBody>
      </p:sp>
      <p:sp>
        <p:nvSpPr>
          <p:cNvPr id="74" name="Google Shape;74;p14"/>
          <p:cNvSpPr txBox="1"/>
          <p:nvPr/>
        </p:nvSpPr>
        <p:spPr>
          <a:xfrm>
            <a:off x="7272625" y="134475"/>
            <a:ext cx="1559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@ChandlerGeog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311700" y="37947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Engaging with the text and pulling out key information</a:t>
            </a:r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>
            <a:off x="311700" y="996750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Book: Closing the Reading Gap by Alex Quigley</a:t>
            </a:r>
            <a:endParaRPr/>
          </a:p>
        </p:txBody>
      </p:sp>
      <p:sp>
        <p:nvSpPr>
          <p:cNvPr id="81" name="Google Shape;81;p15"/>
          <p:cNvSpPr txBox="1"/>
          <p:nvPr/>
        </p:nvSpPr>
        <p:spPr>
          <a:xfrm>
            <a:off x="7272625" y="134475"/>
            <a:ext cx="1559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@ChandlerGeog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2" name="Google Shape;8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1800" y="1590550"/>
            <a:ext cx="4054576" cy="336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698" y="3719498"/>
            <a:ext cx="4537000" cy="130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7925" y="1736225"/>
            <a:ext cx="4006374" cy="167107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5"/>
          <p:cNvSpPr txBox="1"/>
          <p:nvPr/>
        </p:nvSpPr>
        <p:spPr>
          <a:xfrm>
            <a:off x="433425" y="1415025"/>
            <a:ext cx="1188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u="sng">
                <a:latin typeface="Open Sans"/>
                <a:ea typeface="Open Sans"/>
                <a:cs typeface="Open Sans"/>
                <a:sym typeface="Open Sans"/>
              </a:rPr>
              <a:t>3, 2, 1</a:t>
            </a:r>
            <a:endParaRPr b="1" u="sng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6" name="Google Shape;86;p15"/>
          <p:cNvSpPr txBox="1"/>
          <p:nvPr/>
        </p:nvSpPr>
        <p:spPr>
          <a:xfrm>
            <a:off x="331725" y="3365100"/>
            <a:ext cx="471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u="sng">
                <a:latin typeface="Open Sans"/>
                <a:ea typeface="Open Sans"/>
                <a:cs typeface="Open Sans"/>
                <a:sym typeface="Open Sans"/>
              </a:rPr>
              <a:t>20 words summary</a:t>
            </a:r>
            <a:endParaRPr b="1" u="sng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7" name="Google Shape;87;p15"/>
          <p:cNvSpPr txBox="1"/>
          <p:nvPr/>
        </p:nvSpPr>
        <p:spPr>
          <a:xfrm>
            <a:off x="6164488" y="1346225"/>
            <a:ext cx="1761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u="sng">
                <a:latin typeface="Open Sans"/>
                <a:ea typeface="Open Sans"/>
                <a:cs typeface="Open Sans"/>
                <a:sym typeface="Open Sans"/>
              </a:rPr>
              <a:t>Guided Reading</a:t>
            </a:r>
            <a:endParaRPr b="1" u="sng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>
            <a:spLocks noGrp="1"/>
          </p:cNvSpPr>
          <p:nvPr>
            <p:ph type="title"/>
          </p:nvPr>
        </p:nvSpPr>
        <p:spPr>
          <a:xfrm>
            <a:off x="258400" y="214050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Linking Books to Topics</a:t>
            </a:r>
            <a:endParaRPr/>
          </a:p>
        </p:txBody>
      </p:sp>
      <p:sp>
        <p:nvSpPr>
          <p:cNvPr id="93" name="Google Shape;93;p16"/>
          <p:cNvSpPr txBox="1"/>
          <p:nvPr/>
        </p:nvSpPr>
        <p:spPr>
          <a:xfrm>
            <a:off x="7272625" y="134475"/>
            <a:ext cx="1559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@ChandlerGeog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4" name="Google Shape;9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299" y="1162150"/>
            <a:ext cx="7058225" cy="235567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6"/>
          <p:cNvSpPr txBox="1"/>
          <p:nvPr/>
        </p:nvSpPr>
        <p:spPr>
          <a:xfrm>
            <a:off x="170300" y="850775"/>
            <a:ext cx="225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u="sng">
                <a:latin typeface="Open Sans"/>
                <a:ea typeface="Open Sans"/>
                <a:cs typeface="Open Sans"/>
                <a:sym typeface="Open Sans"/>
              </a:rPr>
              <a:t>Year 7 - The Rhine</a:t>
            </a:r>
            <a:endParaRPr b="1" u="sng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6" name="Google Shape;9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72624" y="2381200"/>
            <a:ext cx="1610676" cy="260627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6"/>
          <p:cNvSpPr txBox="1"/>
          <p:nvPr/>
        </p:nvSpPr>
        <p:spPr>
          <a:xfrm>
            <a:off x="7044925" y="1981000"/>
            <a:ext cx="2028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u="sng">
                <a:latin typeface="Open Sans"/>
                <a:ea typeface="Open Sans"/>
                <a:cs typeface="Open Sans"/>
                <a:sym typeface="Open Sans"/>
              </a:rPr>
              <a:t>Year 9 - Risky World</a:t>
            </a:r>
            <a:endParaRPr b="1" u="sng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>
            <a:spLocks noGrp="1"/>
          </p:cNvSpPr>
          <p:nvPr>
            <p:ph type="title"/>
          </p:nvPr>
        </p:nvSpPr>
        <p:spPr>
          <a:xfrm>
            <a:off x="160713" y="13447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Supporting EAL/SEN learners</a:t>
            </a:r>
            <a:endParaRPr/>
          </a:p>
        </p:txBody>
      </p:sp>
      <p:sp>
        <p:nvSpPr>
          <p:cNvPr id="103" name="Google Shape;103;p17"/>
          <p:cNvSpPr txBox="1"/>
          <p:nvPr/>
        </p:nvSpPr>
        <p:spPr>
          <a:xfrm>
            <a:off x="7272625" y="134475"/>
            <a:ext cx="1559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@ChandlerGeog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4" name="Google Shape;10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0813" y="761550"/>
            <a:ext cx="4700375" cy="433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>
            <a:spLocks noGrp="1"/>
          </p:cNvSpPr>
          <p:nvPr>
            <p:ph type="title"/>
          </p:nvPr>
        </p:nvSpPr>
        <p:spPr>
          <a:xfrm>
            <a:off x="98500" y="13447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Increasing students interest in the text</a:t>
            </a:r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body" idx="1"/>
          </p:nvPr>
        </p:nvSpPr>
        <p:spPr>
          <a:xfrm>
            <a:off x="178450" y="920400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Allowing discussion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Giving students choice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Link to interests</a:t>
            </a:r>
            <a:endParaRPr/>
          </a:p>
        </p:txBody>
      </p:sp>
      <p:sp>
        <p:nvSpPr>
          <p:cNvPr id="111" name="Google Shape;111;p18"/>
          <p:cNvSpPr txBox="1"/>
          <p:nvPr/>
        </p:nvSpPr>
        <p:spPr>
          <a:xfrm>
            <a:off x="7272625" y="134475"/>
            <a:ext cx="1559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@ChandlerGeog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2" name="Google Shape;11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7513" y="1067738"/>
            <a:ext cx="4581525" cy="193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7963" y="3459075"/>
            <a:ext cx="5667375" cy="108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title"/>
          </p:nvPr>
        </p:nvSpPr>
        <p:spPr>
          <a:xfrm>
            <a:off x="80725" y="63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Encouraging reading beyond the classroom</a:t>
            </a:r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body" idx="1"/>
          </p:nvPr>
        </p:nvSpPr>
        <p:spPr>
          <a:xfrm>
            <a:off x="80725" y="60007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Wider reading lists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The News</a:t>
            </a:r>
            <a:endParaRPr/>
          </a:p>
        </p:txBody>
      </p:sp>
      <p:sp>
        <p:nvSpPr>
          <p:cNvPr id="120" name="Google Shape;120;p19"/>
          <p:cNvSpPr txBox="1"/>
          <p:nvPr/>
        </p:nvSpPr>
        <p:spPr>
          <a:xfrm>
            <a:off x="7272625" y="134475"/>
            <a:ext cx="1559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@ChandlerGeog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1" name="Google Shape;12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475" y="1372800"/>
            <a:ext cx="4032374" cy="35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0835" y="998633"/>
            <a:ext cx="4331201" cy="40039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</Words>
  <Application>Microsoft Office PowerPoint</Application>
  <PresentationFormat>On-screen Show (16:9)</PresentationFormat>
  <Paragraphs>30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Open Sans</vt:lpstr>
      <vt:lpstr>PT Sans Narrow</vt:lpstr>
      <vt:lpstr>Arial</vt:lpstr>
      <vt:lpstr>Tropic</vt:lpstr>
      <vt:lpstr>Engaging Students with Reading in Geography</vt:lpstr>
      <vt:lpstr>Why?</vt:lpstr>
      <vt:lpstr>Engaging with the text and pulling out key information</vt:lpstr>
      <vt:lpstr>Linking Books to Topics</vt:lpstr>
      <vt:lpstr>Supporting EAL/SEN learners</vt:lpstr>
      <vt:lpstr>Increasing students interest in the text</vt:lpstr>
      <vt:lpstr>Encouraging reading beyond the classroom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Engaging Students with Reading in Geography</dc:title>
  <dc:creator>Claire Brown</dc:creator>
  <cp:lastModifiedBy>Claire Brown</cp:lastModifiedBy>
  <cp:revision>1</cp:revision>
  <dcterms:modified xsi:type="dcterms:W3CDTF">2021-05-10T08:21:29Z</dcterms:modified>
</cp:coreProperties>
</file>