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60" r:id="rId3"/>
    <p:sldId id="257" r:id="rId4"/>
    <p:sldId id="258" r:id="rId5"/>
    <p:sldId id="261" r:id="rId6"/>
    <p:sldId id="259" r:id="rId7"/>
    <p:sldId id="262" r:id="rId8"/>
    <p:sldId id="263" r:id="rId9"/>
    <p:sldId id="265" r:id="rId10"/>
    <p:sldId id="264" r:id="rId11"/>
    <p:sldId id="267" r:id="rId12"/>
  </p:sldIdLst>
  <p:sldSz cx="12192000" cy="6858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HelloMissThang" panose="020B0604020202020204" charset="0"/>
      <p:regular r:id="rId17"/>
    </p:embeddedFont>
    <p:embeddedFont>
      <p:font typeface="KBSticktoIt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9" autoAdjust="0"/>
    <p:restoredTop sz="94660"/>
  </p:normalViewPr>
  <p:slideViewPr>
    <p:cSldViewPr snapToGrid="0">
      <p:cViewPr varScale="1">
        <p:scale>
          <a:sx n="86" d="100"/>
          <a:sy n="86" d="100"/>
        </p:scale>
        <p:origin x="33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svg"/><Relationship Id="rId1" Type="http://schemas.openxmlformats.org/officeDocument/2006/relationships/image" Target="../media/image38.png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svg"/><Relationship Id="rId1" Type="http://schemas.openxmlformats.org/officeDocument/2006/relationships/image" Target="../media/image38.png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77E070-7467-49C6-86F9-F040CC173413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EFB8C0FE-B5AE-422F-9D0D-5AD6A7C73CB6}">
      <dgm:prSet/>
      <dgm:spPr/>
      <dgm:t>
        <a:bodyPr/>
        <a:lstStyle/>
        <a:p>
          <a:r>
            <a:rPr lang="en-GB"/>
            <a:t>This can be an emotive topic.</a:t>
          </a:r>
          <a:endParaRPr lang="en-US"/>
        </a:p>
      </dgm:t>
    </dgm:pt>
    <dgm:pt modelId="{F9F0B740-A721-43A0-9109-8F19D44AFA14}" type="parTrans" cxnId="{3EA66EC5-2134-4AA2-A7C1-925DA0498A90}">
      <dgm:prSet/>
      <dgm:spPr/>
      <dgm:t>
        <a:bodyPr/>
        <a:lstStyle/>
        <a:p>
          <a:endParaRPr lang="en-US"/>
        </a:p>
      </dgm:t>
    </dgm:pt>
    <dgm:pt modelId="{9E0AFD13-6465-4ED2-A162-60CC31CB0153}" type="sibTrans" cxnId="{3EA66EC5-2134-4AA2-A7C1-925DA0498A90}">
      <dgm:prSet/>
      <dgm:spPr/>
      <dgm:t>
        <a:bodyPr/>
        <a:lstStyle/>
        <a:p>
          <a:endParaRPr lang="en-US"/>
        </a:p>
      </dgm:t>
    </dgm:pt>
    <dgm:pt modelId="{191F2520-60BF-4554-9E0A-B80A12DF916A}">
      <dgm:prSet/>
      <dgm:spPr/>
      <dgm:t>
        <a:bodyPr/>
        <a:lstStyle/>
        <a:p>
          <a:r>
            <a:rPr lang="en-GB"/>
            <a:t>Danger of the single story.</a:t>
          </a:r>
          <a:endParaRPr lang="en-US"/>
        </a:p>
      </dgm:t>
    </dgm:pt>
    <dgm:pt modelId="{2A5D4815-D4BD-4201-964B-35877E80BF7B}" type="parTrans" cxnId="{51BA1D73-E16B-4978-B23E-D4E949C49573}">
      <dgm:prSet/>
      <dgm:spPr/>
      <dgm:t>
        <a:bodyPr/>
        <a:lstStyle/>
        <a:p>
          <a:endParaRPr lang="en-US"/>
        </a:p>
      </dgm:t>
    </dgm:pt>
    <dgm:pt modelId="{E1F2B993-23A8-43CE-9CDE-155B4E297272}" type="sibTrans" cxnId="{51BA1D73-E16B-4978-B23E-D4E949C49573}">
      <dgm:prSet/>
      <dgm:spPr/>
      <dgm:t>
        <a:bodyPr/>
        <a:lstStyle/>
        <a:p>
          <a:endParaRPr lang="en-US"/>
        </a:p>
      </dgm:t>
    </dgm:pt>
    <dgm:pt modelId="{56353B85-A937-43BF-9420-1B39FAEF9542}">
      <dgm:prSet/>
      <dgm:spPr/>
      <dgm:t>
        <a:bodyPr/>
        <a:lstStyle/>
        <a:p>
          <a:r>
            <a:rPr lang="en-GB"/>
            <a:t>Ensuring our views are broad and balanced.</a:t>
          </a:r>
          <a:endParaRPr lang="en-US"/>
        </a:p>
      </dgm:t>
    </dgm:pt>
    <dgm:pt modelId="{66DBC2ED-3766-4EE7-A372-E761393F8AB5}" type="parTrans" cxnId="{5D6FFF48-455E-449B-8910-B137EA67BD3A}">
      <dgm:prSet/>
      <dgm:spPr/>
      <dgm:t>
        <a:bodyPr/>
        <a:lstStyle/>
        <a:p>
          <a:endParaRPr lang="en-US"/>
        </a:p>
      </dgm:t>
    </dgm:pt>
    <dgm:pt modelId="{5922AABB-0E91-418F-8B24-65028E9FBBDB}" type="sibTrans" cxnId="{5D6FFF48-455E-449B-8910-B137EA67BD3A}">
      <dgm:prSet/>
      <dgm:spPr/>
      <dgm:t>
        <a:bodyPr/>
        <a:lstStyle/>
        <a:p>
          <a:endParaRPr lang="en-US"/>
        </a:p>
      </dgm:t>
    </dgm:pt>
    <dgm:pt modelId="{04E0521D-4134-4EE8-8D9F-D676D0B32C0F}">
      <dgm:prSet/>
      <dgm:spPr/>
      <dgm:t>
        <a:bodyPr/>
        <a:lstStyle/>
        <a:p>
          <a:r>
            <a:rPr lang="en-GB"/>
            <a:t>Sticking to the geography.</a:t>
          </a:r>
          <a:endParaRPr lang="en-US"/>
        </a:p>
      </dgm:t>
    </dgm:pt>
    <dgm:pt modelId="{99ACA013-919A-47CA-819D-426DBF45BF64}" type="parTrans" cxnId="{7C4AEDE6-EDA7-4C69-B250-39D26C7F6518}">
      <dgm:prSet/>
      <dgm:spPr/>
      <dgm:t>
        <a:bodyPr/>
        <a:lstStyle/>
        <a:p>
          <a:endParaRPr lang="en-US"/>
        </a:p>
      </dgm:t>
    </dgm:pt>
    <dgm:pt modelId="{A1220785-12C7-4F5F-AB13-1D327BB7730B}" type="sibTrans" cxnId="{7C4AEDE6-EDA7-4C69-B250-39D26C7F6518}">
      <dgm:prSet/>
      <dgm:spPr/>
      <dgm:t>
        <a:bodyPr/>
        <a:lstStyle/>
        <a:p>
          <a:endParaRPr lang="en-US"/>
        </a:p>
      </dgm:t>
    </dgm:pt>
    <dgm:pt modelId="{4473B48F-7076-48DA-B41B-C87B714AC9D1}" type="pres">
      <dgm:prSet presAssocID="{5D77E070-7467-49C6-86F9-F040CC173413}" presName="root" presStyleCnt="0">
        <dgm:presLayoutVars>
          <dgm:dir/>
          <dgm:resizeHandles val="exact"/>
        </dgm:presLayoutVars>
      </dgm:prSet>
      <dgm:spPr/>
    </dgm:pt>
    <dgm:pt modelId="{405CD0D8-00E1-4A6C-95DA-521CFE187A50}" type="pres">
      <dgm:prSet presAssocID="{EFB8C0FE-B5AE-422F-9D0D-5AD6A7C73CB6}" presName="compNode" presStyleCnt="0"/>
      <dgm:spPr/>
    </dgm:pt>
    <dgm:pt modelId="{BF931AC6-3397-4FA5-AFEB-1AF94C827DCF}" type="pres">
      <dgm:prSet presAssocID="{EFB8C0FE-B5AE-422F-9D0D-5AD6A7C73CB6}" presName="bgRect" presStyleLbl="bgShp" presStyleIdx="0" presStyleCnt="4"/>
      <dgm:spPr/>
    </dgm:pt>
    <dgm:pt modelId="{5BB557FB-C2A9-49D7-8DF1-AF43488CF884}" type="pres">
      <dgm:prSet presAssocID="{EFB8C0FE-B5AE-422F-9D0D-5AD6A7C73CB6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orried face outline with solid fill"/>
        </a:ext>
      </dgm:extLst>
    </dgm:pt>
    <dgm:pt modelId="{2849987D-44C2-4783-8860-CBD42078D356}" type="pres">
      <dgm:prSet presAssocID="{EFB8C0FE-B5AE-422F-9D0D-5AD6A7C73CB6}" presName="spaceRect" presStyleCnt="0"/>
      <dgm:spPr/>
    </dgm:pt>
    <dgm:pt modelId="{526730B4-1F59-4A30-9089-9228B517E171}" type="pres">
      <dgm:prSet presAssocID="{EFB8C0FE-B5AE-422F-9D0D-5AD6A7C73CB6}" presName="parTx" presStyleLbl="revTx" presStyleIdx="0" presStyleCnt="4">
        <dgm:presLayoutVars>
          <dgm:chMax val="0"/>
          <dgm:chPref val="0"/>
        </dgm:presLayoutVars>
      </dgm:prSet>
      <dgm:spPr/>
    </dgm:pt>
    <dgm:pt modelId="{55E45D61-CD61-419A-940A-3233DF32949E}" type="pres">
      <dgm:prSet presAssocID="{9E0AFD13-6465-4ED2-A162-60CC31CB0153}" presName="sibTrans" presStyleCnt="0"/>
      <dgm:spPr/>
    </dgm:pt>
    <dgm:pt modelId="{2A90B68D-CA35-4F75-A82C-5AD860A182DA}" type="pres">
      <dgm:prSet presAssocID="{191F2520-60BF-4554-9E0A-B80A12DF916A}" presName="compNode" presStyleCnt="0"/>
      <dgm:spPr/>
    </dgm:pt>
    <dgm:pt modelId="{FE18875C-9AEF-4F38-8709-9FB7710B6F7D}" type="pres">
      <dgm:prSet presAssocID="{191F2520-60BF-4554-9E0A-B80A12DF916A}" presName="bgRect" presStyleLbl="bgShp" presStyleIdx="1" presStyleCnt="4"/>
      <dgm:spPr/>
    </dgm:pt>
    <dgm:pt modelId="{1F727F7D-0895-43F0-9424-02B79A8C9A82}" type="pres">
      <dgm:prSet presAssocID="{191F2520-60BF-4554-9E0A-B80A12DF916A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re"/>
        </a:ext>
      </dgm:extLst>
    </dgm:pt>
    <dgm:pt modelId="{0DF2EB5B-A010-482E-84DE-770E2E1F4C02}" type="pres">
      <dgm:prSet presAssocID="{191F2520-60BF-4554-9E0A-B80A12DF916A}" presName="spaceRect" presStyleCnt="0"/>
      <dgm:spPr/>
    </dgm:pt>
    <dgm:pt modelId="{8262A9D6-6B42-43D9-B439-5B4FCF54D8AA}" type="pres">
      <dgm:prSet presAssocID="{191F2520-60BF-4554-9E0A-B80A12DF916A}" presName="parTx" presStyleLbl="revTx" presStyleIdx="1" presStyleCnt="4">
        <dgm:presLayoutVars>
          <dgm:chMax val="0"/>
          <dgm:chPref val="0"/>
        </dgm:presLayoutVars>
      </dgm:prSet>
      <dgm:spPr/>
    </dgm:pt>
    <dgm:pt modelId="{3AA09293-8D4A-45DE-B9C7-6ABA73729F97}" type="pres">
      <dgm:prSet presAssocID="{E1F2B993-23A8-43CE-9CDE-155B4E297272}" presName="sibTrans" presStyleCnt="0"/>
      <dgm:spPr/>
    </dgm:pt>
    <dgm:pt modelId="{9AB49495-3558-4461-8D4F-FB7609B27220}" type="pres">
      <dgm:prSet presAssocID="{56353B85-A937-43BF-9420-1B39FAEF9542}" presName="compNode" presStyleCnt="0"/>
      <dgm:spPr/>
    </dgm:pt>
    <dgm:pt modelId="{D5509FAE-E71A-46BA-BFBE-4966101FEBF7}" type="pres">
      <dgm:prSet presAssocID="{56353B85-A937-43BF-9420-1B39FAEF9542}" presName="bgRect" presStyleLbl="bgShp" presStyleIdx="2" presStyleCnt="4"/>
      <dgm:spPr/>
    </dgm:pt>
    <dgm:pt modelId="{BC13CFA2-73D2-4192-BA0D-C33B44E810FA}" type="pres">
      <dgm:prSet presAssocID="{56353B85-A937-43BF-9420-1B39FAEF9542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B168879C-AA00-4C81-BFA8-4BD3FE92B1C9}" type="pres">
      <dgm:prSet presAssocID="{56353B85-A937-43BF-9420-1B39FAEF9542}" presName="spaceRect" presStyleCnt="0"/>
      <dgm:spPr/>
    </dgm:pt>
    <dgm:pt modelId="{9360EDD4-9A05-413D-A9D6-CF5CBF8741CF}" type="pres">
      <dgm:prSet presAssocID="{56353B85-A937-43BF-9420-1B39FAEF9542}" presName="parTx" presStyleLbl="revTx" presStyleIdx="2" presStyleCnt="4">
        <dgm:presLayoutVars>
          <dgm:chMax val="0"/>
          <dgm:chPref val="0"/>
        </dgm:presLayoutVars>
      </dgm:prSet>
      <dgm:spPr/>
    </dgm:pt>
    <dgm:pt modelId="{4D0E7ED1-F62B-41FE-BBB6-A87D793C513F}" type="pres">
      <dgm:prSet presAssocID="{5922AABB-0E91-418F-8B24-65028E9FBBDB}" presName="sibTrans" presStyleCnt="0"/>
      <dgm:spPr/>
    </dgm:pt>
    <dgm:pt modelId="{A83AC135-B96B-4722-A6A5-7901337BB545}" type="pres">
      <dgm:prSet presAssocID="{04E0521D-4134-4EE8-8D9F-D676D0B32C0F}" presName="compNode" presStyleCnt="0"/>
      <dgm:spPr/>
    </dgm:pt>
    <dgm:pt modelId="{06C6A252-C438-4726-ADF4-455F8CD0965C}" type="pres">
      <dgm:prSet presAssocID="{04E0521D-4134-4EE8-8D9F-D676D0B32C0F}" presName="bgRect" presStyleLbl="bgShp" presStyleIdx="3" presStyleCnt="4"/>
      <dgm:spPr/>
    </dgm:pt>
    <dgm:pt modelId="{4BBD0BC6-ABA6-4CD4-9A74-EC1F3E3E2285}" type="pres">
      <dgm:prSet presAssocID="{04E0521D-4134-4EE8-8D9F-D676D0B32C0F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untains"/>
        </a:ext>
      </dgm:extLst>
    </dgm:pt>
    <dgm:pt modelId="{583E991A-01E4-436C-93AA-5E156BC97B24}" type="pres">
      <dgm:prSet presAssocID="{04E0521D-4134-4EE8-8D9F-D676D0B32C0F}" presName="spaceRect" presStyleCnt="0"/>
      <dgm:spPr/>
    </dgm:pt>
    <dgm:pt modelId="{5B5209BF-50F5-4C80-9E5A-22FD9183F7DB}" type="pres">
      <dgm:prSet presAssocID="{04E0521D-4134-4EE8-8D9F-D676D0B32C0F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DC9C5024-A18A-4E00-8C55-7DF76D742FAD}" type="presOf" srcId="{EFB8C0FE-B5AE-422F-9D0D-5AD6A7C73CB6}" destId="{526730B4-1F59-4A30-9089-9228B517E171}" srcOrd="0" destOrd="0" presId="urn:microsoft.com/office/officeart/2018/2/layout/IconVerticalSolidList"/>
    <dgm:cxn modelId="{DECF782B-6EF1-49D5-AB8E-6597966E4F95}" type="presOf" srcId="{04E0521D-4134-4EE8-8D9F-D676D0B32C0F}" destId="{5B5209BF-50F5-4C80-9E5A-22FD9183F7DB}" srcOrd="0" destOrd="0" presId="urn:microsoft.com/office/officeart/2018/2/layout/IconVerticalSolidList"/>
    <dgm:cxn modelId="{5D6FFF48-455E-449B-8910-B137EA67BD3A}" srcId="{5D77E070-7467-49C6-86F9-F040CC173413}" destId="{56353B85-A937-43BF-9420-1B39FAEF9542}" srcOrd="2" destOrd="0" parTransId="{66DBC2ED-3766-4EE7-A372-E761393F8AB5}" sibTransId="{5922AABB-0E91-418F-8B24-65028E9FBBDB}"/>
    <dgm:cxn modelId="{1A83C270-8159-48F1-962E-D9DDBC40EC68}" type="presOf" srcId="{191F2520-60BF-4554-9E0A-B80A12DF916A}" destId="{8262A9D6-6B42-43D9-B439-5B4FCF54D8AA}" srcOrd="0" destOrd="0" presId="urn:microsoft.com/office/officeart/2018/2/layout/IconVerticalSolidList"/>
    <dgm:cxn modelId="{51BA1D73-E16B-4978-B23E-D4E949C49573}" srcId="{5D77E070-7467-49C6-86F9-F040CC173413}" destId="{191F2520-60BF-4554-9E0A-B80A12DF916A}" srcOrd="1" destOrd="0" parTransId="{2A5D4815-D4BD-4201-964B-35877E80BF7B}" sibTransId="{E1F2B993-23A8-43CE-9CDE-155B4E297272}"/>
    <dgm:cxn modelId="{F528F453-0366-49D1-A0EB-CCFF9A64761E}" type="presOf" srcId="{5D77E070-7467-49C6-86F9-F040CC173413}" destId="{4473B48F-7076-48DA-B41B-C87B714AC9D1}" srcOrd="0" destOrd="0" presId="urn:microsoft.com/office/officeart/2018/2/layout/IconVerticalSolidList"/>
    <dgm:cxn modelId="{3EA66EC5-2134-4AA2-A7C1-925DA0498A90}" srcId="{5D77E070-7467-49C6-86F9-F040CC173413}" destId="{EFB8C0FE-B5AE-422F-9D0D-5AD6A7C73CB6}" srcOrd="0" destOrd="0" parTransId="{F9F0B740-A721-43A0-9109-8F19D44AFA14}" sibTransId="{9E0AFD13-6465-4ED2-A162-60CC31CB0153}"/>
    <dgm:cxn modelId="{EE79D1DD-13E2-4A26-931E-30E1F3B77CE8}" type="presOf" srcId="{56353B85-A937-43BF-9420-1B39FAEF9542}" destId="{9360EDD4-9A05-413D-A9D6-CF5CBF8741CF}" srcOrd="0" destOrd="0" presId="urn:microsoft.com/office/officeart/2018/2/layout/IconVerticalSolidList"/>
    <dgm:cxn modelId="{7C4AEDE6-EDA7-4C69-B250-39D26C7F6518}" srcId="{5D77E070-7467-49C6-86F9-F040CC173413}" destId="{04E0521D-4134-4EE8-8D9F-D676D0B32C0F}" srcOrd="3" destOrd="0" parTransId="{99ACA013-919A-47CA-819D-426DBF45BF64}" sibTransId="{A1220785-12C7-4F5F-AB13-1D327BB7730B}"/>
    <dgm:cxn modelId="{B68C6F87-A151-4379-B9BA-7EBC5E3BC708}" type="presParOf" srcId="{4473B48F-7076-48DA-B41B-C87B714AC9D1}" destId="{405CD0D8-00E1-4A6C-95DA-521CFE187A50}" srcOrd="0" destOrd="0" presId="urn:microsoft.com/office/officeart/2018/2/layout/IconVerticalSolidList"/>
    <dgm:cxn modelId="{B9421F87-21EF-41DD-BFD6-DEA2E25581B6}" type="presParOf" srcId="{405CD0D8-00E1-4A6C-95DA-521CFE187A50}" destId="{BF931AC6-3397-4FA5-AFEB-1AF94C827DCF}" srcOrd="0" destOrd="0" presId="urn:microsoft.com/office/officeart/2018/2/layout/IconVerticalSolidList"/>
    <dgm:cxn modelId="{09CE9379-6EEE-410A-B37E-CB663A39801E}" type="presParOf" srcId="{405CD0D8-00E1-4A6C-95DA-521CFE187A50}" destId="{5BB557FB-C2A9-49D7-8DF1-AF43488CF884}" srcOrd="1" destOrd="0" presId="urn:microsoft.com/office/officeart/2018/2/layout/IconVerticalSolidList"/>
    <dgm:cxn modelId="{2D80BCFB-228C-41A7-943D-7091DD5D5BF5}" type="presParOf" srcId="{405CD0D8-00E1-4A6C-95DA-521CFE187A50}" destId="{2849987D-44C2-4783-8860-CBD42078D356}" srcOrd="2" destOrd="0" presId="urn:microsoft.com/office/officeart/2018/2/layout/IconVerticalSolidList"/>
    <dgm:cxn modelId="{856AAAED-520B-4DF8-83E7-F949D6ADF016}" type="presParOf" srcId="{405CD0D8-00E1-4A6C-95DA-521CFE187A50}" destId="{526730B4-1F59-4A30-9089-9228B517E171}" srcOrd="3" destOrd="0" presId="urn:microsoft.com/office/officeart/2018/2/layout/IconVerticalSolidList"/>
    <dgm:cxn modelId="{98C1213F-FE56-4F3E-9F58-27467449119A}" type="presParOf" srcId="{4473B48F-7076-48DA-B41B-C87B714AC9D1}" destId="{55E45D61-CD61-419A-940A-3233DF32949E}" srcOrd="1" destOrd="0" presId="urn:microsoft.com/office/officeart/2018/2/layout/IconVerticalSolidList"/>
    <dgm:cxn modelId="{5C3C6F1C-6DB9-4170-914E-F3161BCC32E5}" type="presParOf" srcId="{4473B48F-7076-48DA-B41B-C87B714AC9D1}" destId="{2A90B68D-CA35-4F75-A82C-5AD860A182DA}" srcOrd="2" destOrd="0" presId="urn:microsoft.com/office/officeart/2018/2/layout/IconVerticalSolidList"/>
    <dgm:cxn modelId="{B9B1B944-4CDE-40ED-8EA5-A32AA188DDAC}" type="presParOf" srcId="{2A90B68D-CA35-4F75-A82C-5AD860A182DA}" destId="{FE18875C-9AEF-4F38-8709-9FB7710B6F7D}" srcOrd="0" destOrd="0" presId="urn:microsoft.com/office/officeart/2018/2/layout/IconVerticalSolidList"/>
    <dgm:cxn modelId="{1A2CE656-0E98-422A-AAC1-DB232413660D}" type="presParOf" srcId="{2A90B68D-CA35-4F75-A82C-5AD860A182DA}" destId="{1F727F7D-0895-43F0-9424-02B79A8C9A82}" srcOrd="1" destOrd="0" presId="urn:microsoft.com/office/officeart/2018/2/layout/IconVerticalSolidList"/>
    <dgm:cxn modelId="{394EF564-4A97-419D-809C-460155291959}" type="presParOf" srcId="{2A90B68D-CA35-4F75-A82C-5AD860A182DA}" destId="{0DF2EB5B-A010-482E-84DE-770E2E1F4C02}" srcOrd="2" destOrd="0" presId="urn:microsoft.com/office/officeart/2018/2/layout/IconVerticalSolidList"/>
    <dgm:cxn modelId="{BF69FB79-9219-442F-8539-BEC5BC974884}" type="presParOf" srcId="{2A90B68D-CA35-4F75-A82C-5AD860A182DA}" destId="{8262A9D6-6B42-43D9-B439-5B4FCF54D8AA}" srcOrd="3" destOrd="0" presId="urn:microsoft.com/office/officeart/2018/2/layout/IconVerticalSolidList"/>
    <dgm:cxn modelId="{DD40D1BE-4EA7-4C0D-89AE-137819B31381}" type="presParOf" srcId="{4473B48F-7076-48DA-B41B-C87B714AC9D1}" destId="{3AA09293-8D4A-45DE-B9C7-6ABA73729F97}" srcOrd="3" destOrd="0" presId="urn:microsoft.com/office/officeart/2018/2/layout/IconVerticalSolidList"/>
    <dgm:cxn modelId="{DFD8619F-ECC6-40E6-BF18-C5B649E2EA00}" type="presParOf" srcId="{4473B48F-7076-48DA-B41B-C87B714AC9D1}" destId="{9AB49495-3558-4461-8D4F-FB7609B27220}" srcOrd="4" destOrd="0" presId="urn:microsoft.com/office/officeart/2018/2/layout/IconVerticalSolidList"/>
    <dgm:cxn modelId="{C5818062-6B34-4D84-8759-456A97AE5A22}" type="presParOf" srcId="{9AB49495-3558-4461-8D4F-FB7609B27220}" destId="{D5509FAE-E71A-46BA-BFBE-4966101FEBF7}" srcOrd="0" destOrd="0" presId="urn:microsoft.com/office/officeart/2018/2/layout/IconVerticalSolidList"/>
    <dgm:cxn modelId="{32454CD7-93B9-43A7-8B80-0F00B91D974D}" type="presParOf" srcId="{9AB49495-3558-4461-8D4F-FB7609B27220}" destId="{BC13CFA2-73D2-4192-BA0D-C33B44E810FA}" srcOrd="1" destOrd="0" presId="urn:microsoft.com/office/officeart/2018/2/layout/IconVerticalSolidList"/>
    <dgm:cxn modelId="{AB14B7C6-32DB-41B2-901B-8F54D3D140A3}" type="presParOf" srcId="{9AB49495-3558-4461-8D4F-FB7609B27220}" destId="{B168879C-AA00-4C81-BFA8-4BD3FE92B1C9}" srcOrd="2" destOrd="0" presId="urn:microsoft.com/office/officeart/2018/2/layout/IconVerticalSolidList"/>
    <dgm:cxn modelId="{60063E22-D761-4871-95A5-CE534C1489B7}" type="presParOf" srcId="{9AB49495-3558-4461-8D4F-FB7609B27220}" destId="{9360EDD4-9A05-413D-A9D6-CF5CBF8741CF}" srcOrd="3" destOrd="0" presId="urn:microsoft.com/office/officeart/2018/2/layout/IconVerticalSolidList"/>
    <dgm:cxn modelId="{FFD9CF17-2B5D-4283-9B12-2273871C5C19}" type="presParOf" srcId="{4473B48F-7076-48DA-B41B-C87B714AC9D1}" destId="{4D0E7ED1-F62B-41FE-BBB6-A87D793C513F}" srcOrd="5" destOrd="0" presId="urn:microsoft.com/office/officeart/2018/2/layout/IconVerticalSolidList"/>
    <dgm:cxn modelId="{E8005CE4-700B-4B00-BA87-EFE0FB8B2B49}" type="presParOf" srcId="{4473B48F-7076-48DA-B41B-C87B714AC9D1}" destId="{A83AC135-B96B-4722-A6A5-7901337BB545}" srcOrd="6" destOrd="0" presId="urn:microsoft.com/office/officeart/2018/2/layout/IconVerticalSolidList"/>
    <dgm:cxn modelId="{7BE5837D-EAC1-4195-A6EF-A2BEECD6D48A}" type="presParOf" srcId="{A83AC135-B96B-4722-A6A5-7901337BB545}" destId="{06C6A252-C438-4726-ADF4-455F8CD0965C}" srcOrd="0" destOrd="0" presId="urn:microsoft.com/office/officeart/2018/2/layout/IconVerticalSolidList"/>
    <dgm:cxn modelId="{99E32050-E447-48DB-B938-6F8B2E6988E1}" type="presParOf" srcId="{A83AC135-B96B-4722-A6A5-7901337BB545}" destId="{4BBD0BC6-ABA6-4CD4-9A74-EC1F3E3E2285}" srcOrd="1" destOrd="0" presId="urn:microsoft.com/office/officeart/2018/2/layout/IconVerticalSolidList"/>
    <dgm:cxn modelId="{D7CE9769-9BE8-428D-90BF-D02CE6DCA6B9}" type="presParOf" srcId="{A83AC135-B96B-4722-A6A5-7901337BB545}" destId="{583E991A-01E4-436C-93AA-5E156BC97B24}" srcOrd="2" destOrd="0" presId="urn:microsoft.com/office/officeart/2018/2/layout/IconVerticalSolidList"/>
    <dgm:cxn modelId="{5E518BE2-DCFB-4A91-B9DD-E1458E1848D9}" type="presParOf" srcId="{A83AC135-B96B-4722-A6A5-7901337BB545}" destId="{5B5209BF-50F5-4C80-9E5A-22FD9183F7D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931AC6-3397-4FA5-AFEB-1AF94C827DCF}">
      <dsp:nvSpPr>
        <dsp:cNvPr id="0" name=""/>
        <dsp:cNvSpPr/>
      </dsp:nvSpPr>
      <dsp:spPr>
        <a:xfrm>
          <a:off x="0" y="2442"/>
          <a:ext cx="6513603" cy="123800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B557FB-C2A9-49D7-8DF1-AF43488CF884}">
      <dsp:nvSpPr>
        <dsp:cNvPr id="0" name=""/>
        <dsp:cNvSpPr/>
      </dsp:nvSpPr>
      <dsp:spPr>
        <a:xfrm>
          <a:off x="374497" y="280994"/>
          <a:ext cx="680904" cy="68090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6730B4-1F59-4A30-9089-9228B517E171}">
      <dsp:nvSpPr>
        <dsp:cNvPr id="0" name=""/>
        <dsp:cNvSpPr/>
      </dsp:nvSpPr>
      <dsp:spPr>
        <a:xfrm>
          <a:off x="1429899" y="2442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This can be an emotive topic.</a:t>
          </a:r>
          <a:endParaRPr lang="en-US" sz="2200" kern="1200"/>
        </a:p>
      </dsp:txBody>
      <dsp:txXfrm>
        <a:off x="1429899" y="2442"/>
        <a:ext cx="5083704" cy="1238008"/>
      </dsp:txXfrm>
    </dsp:sp>
    <dsp:sp modelId="{FE18875C-9AEF-4F38-8709-9FB7710B6F7D}">
      <dsp:nvSpPr>
        <dsp:cNvPr id="0" name=""/>
        <dsp:cNvSpPr/>
      </dsp:nvSpPr>
      <dsp:spPr>
        <a:xfrm>
          <a:off x="0" y="1549953"/>
          <a:ext cx="6513603" cy="123800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727F7D-0895-43F0-9424-02B79A8C9A82}">
      <dsp:nvSpPr>
        <dsp:cNvPr id="0" name=""/>
        <dsp:cNvSpPr/>
      </dsp:nvSpPr>
      <dsp:spPr>
        <a:xfrm>
          <a:off x="374497" y="1828505"/>
          <a:ext cx="680904" cy="68090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62A9D6-6B42-43D9-B439-5B4FCF54D8AA}">
      <dsp:nvSpPr>
        <dsp:cNvPr id="0" name=""/>
        <dsp:cNvSpPr/>
      </dsp:nvSpPr>
      <dsp:spPr>
        <a:xfrm>
          <a:off x="1429899" y="1549953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Danger of the single story.</a:t>
          </a:r>
          <a:endParaRPr lang="en-US" sz="2200" kern="1200"/>
        </a:p>
      </dsp:txBody>
      <dsp:txXfrm>
        <a:off x="1429899" y="1549953"/>
        <a:ext cx="5083704" cy="1238008"/>
      </dsp:txXfrm>
    </dsp:sp>
    <dsp:sp modelId="{D5509FAE-E71A-46BA-BFBE-4966101FEBF7}">
      <dsp:nvSpPr>
        <dsp:cNvPr id="0" name=""/>
        <dsp:cNvSpPr/>
      </dsp:nvSpPr>
      <dsp:spPr>
        <a:xfrm>
          <a:off x="0" y="3097464"/>
          <a:ext cx="6513603" cy="123800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13CFA2-73D2-4192-BA0D-C33B44E810FA}">
      <dsp:nvSpPr>
        <dsp:cNvPr id="0" name=""/>
        <dsp:cNvSpPr/>
      </dsp:nvSpPr>
      <dsp:spPr>
        <a:xfrm>
          <a:off x="374497" y="3376015"/>
          <a:ext cx="680904" cy="68090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60EDD4-9A05-413D-A9D6-CF5CBF8741CF}">
      <dsp:nvSpPr>
        <dsp:cNvPr id="0" name=""/>
        <dsp:cNvSpPr/>
      </dsp:nvSpPr>
      <dsp:spPr>
        <a:xfrm>
          <a:off x="1429899" y="3097464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Ensuring our views are broad and balanced.</a:t>
          </a:r>
          <a:endParaRPr lang="en-US" sz="2200" kern="1200"/>
        </a:p>
      </dsp:txBody>
      <dsp:txXfrm>
        <a:off x="1429899" y="3097464"/>
        <a:ext cx="5083704" cy="1238008"/>
      </dsp:txXfrm>
    </dsp:sp>
    <dsp:sp modelId="{06C6A252-C438-4726-ADF4-455F8CD0965C}">
      <dsp:nvSpPr>
        <dsp:cNvPr id="0" name=""/>
        <dsp:cNvSpPr/>
      </dsp:nvSpPr>
      <dsp:spPr>
        <a:xfrm>
          <a:off x="0" y="4644974"/>
          <a:ext cx="6513603" cy="123800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BD0BC6-ABA6-4CD4-9A74-EC1F3E3E2285}">
      <dsp:nvSpPr>
        <dsp:cNvPr id="0" name=""/>
        <dsp:cNvSpPr/>
      </dsp:nvSpPr>
      <dsp:spPr>
        <a:xfrm>
          <a:off x="374497" y="4923526"/>
          <a:ext cx="680904" cy="68090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5209BF-50F5-4C80-9E5A-22FD9183F7DB}">
      <dsp:nvSpPr>
        <dsp:cNvPr id="0" name=""/>
        <dsp:cNvSpPr/>
      </dsp:nvSpPr>
      <dsp:spPr>
        <a:xfrm>
          <a:off x="1429899" y="4644974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Sticking to the geography.</a:t>
          </a:r>
          <a:endParaRPr lang="en-US" sz="2200" kern="1200"/>
        </a:p>
      </dsp:txBody>
      <dsp:txXfrm>
        <a:off x="1429899" y="4644974"/>
        <a:ext cx="5083704" cy="12380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4D032-EDAF-4BC3-8460-AF4AD538C9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2BC40C-E58E-4AEB-BDAB-FEEF61BEA4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F55645-4FC2-48D9-912B-2CBB3C07D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945D-F1D6-429F-8A62-90FD78BC8C73}" type="datetimeFigureOut">
              <a:rPr lang="en-GB" smtClean="0"/>
              <a:t>11/05/2021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7EE0F2-97F2-436D-8FE3-D3F305F0D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DAD6AB-CA65-4BC6-B397-929AC6B16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988B1-6674-4D62-B66F-D5E8CEF999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8568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99EFE-44AB-42B6-B716-961181E27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3E2D86-8A97-45F4-BA38-16F510E9C6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5C5A86-4CE3-4BA7-93E4-ECEA218FE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945D-F1D6-429F-8A62-90FD78BC8C73}" type="datetimeFigureOut">
              <a:rPr lang="en-GB" smtClean="0"/>
              <a:t>11/05/2021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70A5AB-2515-4EA7-86BE-0F565B7BC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7DC52C-CF78-4638-815C-2C176E5D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988B1-6674-4D62-B66F-D5E8CEF999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9805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36244C-1C7D-485A-9B39-B94A8ADD3D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5FAC9A-DF0C-4AC5-B792-2D44B1A1D1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25BC45-4372-4259-89A9-75CB03567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945D-F1D6-429F-8A62-90FD78BC8C73}" type="datetimeFigureOut">
              <a:rPr lang="en-GB" smtClean="0"/>
              <a:t>11/05/2021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9D3608-2209-468E-9EF7-19E15528F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9A278B-FEF4-45BE-A335-FF47C29E7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988B1-6674-4D62-B66F-D5E8CEF999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0291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9D9E3-9E5C-44CA-9BF2-8049A4485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5034A-17DC-4B20-94A4-5DBBBF52FC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975A4-BCCC-4A97-8A77-F6A936224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945D-F1D6-429F-8A62-90FD78BC8C73}" type="datetimeFigureOut">
              <a:rPr lang="en-GB" smtClean="0"/>
              <a:t>11/05/2021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622C8-3BDD-4E2C-A289-8CC41790F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EB6630-CCCA-4551-ACAC-706AD0E03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988B1-6674-4D62-B66F-D5E8CEF999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8176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56B5F-431C-4C62-928D-501290C9A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9961D1-D976-4F5B-A988-33481D0AE0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CD908-41E5-4A19-ABEC-DA3A4E1CB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945D-F1D6-429F-8A62-90FD78BC8C73}" type="datetimeFigureOut">
              <a:rPr lang="en-GB" smtClean="0"/>
              <a:t>11/05/2021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0CB926-54E9-42E7-8CB5-0F49A9D96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61BCF2-40AE-4036-A9F7-C4A1302BD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988B1-6674-4D62-B66F-D5E8CEF999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8600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A7F03-C775-49C2-8D75-7DD5A2170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A00F6-539C-4086-B72F-95444E9C48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A19656-85A6-4A5E-95A2-D4EB2BF48A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B5A188-DAAB-4E27-B5E4-350767C9C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945D-F1D6-429F-8A62-90FD78BC8C73}" type="datetimeFigureOut">
              <a:rPr lang="en-GB" smtClean="0"/>
              <a:t>11/05/2021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D619DB-E66C-4484-BBE9-C2DB74F26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E82C79-321E-46E9-BE13-B4AB8FD83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988B1-6674-4D62-B66F-D5E8CEF999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5189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C8005-5094-45C3-B583-711789FF2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CC9E5E-0B25-4788-BD1B-9E54556AB5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4016D1-066E-4005-9B44-0C187A9BC3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6195A6-DE2D-4EE7-8974-B1A0FE8ACB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E1285A-8E0C-4F9A-BE7E-C0E8A0E053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34A486-33F7-4A9B-8C17-17E82E746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945D-F1D6-429F-8A62-90FD78BC8C73}" type="datetimeFigureOut">
              <a:rPr lang="en-GB" smtClean="0"/>
              <a:t>11/05/2021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745672-DA18-40BB-85A5-71A4D7D44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8C017B-59D7-44D4-B977-CB60D56DD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988B1-6674-4D62-B66F-D5E8CEF999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575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98BB5-5466-4F21-9D36-91D29AB70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1C726B-1D9E-4654-B8A8-A964833E2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945D-F1D6-429F-8A62-90FD78BC8C73}" type="datetimeFigureOut">
              <a:rPr lang="en-GB" smtClean="0"/>
              <a:t>11/05/2021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B2D3A3-5E10-43C4-A08F-1E22233DC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00CAA6-542E-42E9-B199-2C5EBFC22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988B1-6674-4D62-B66F-D5E8CEF999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7361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D165A1-9911-42EF-AB61-DA7992EAE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945D-F1D6-429F-8A62-90FD78BC8C73}" type="datetimeFigureOut">
              <a:rPr lang="en-GB" smtClean="0"/>
              <a:t>11/05/2021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7D2F1A-A044-47DE-9CAD-51ED2AF29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1393FE-D72F-4DDA-BDCA-6D0717494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988B1-6674-4D62-B66F-D5E8CEF999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8344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F9710-96F1-458E-B277-D3B530B99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0D8BE-DDA0-410D-8F3F-5A36B89299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C5A39F-B446-4983-A2B9-390DA038D5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9F6BAF-1E75-4AF5-938A-E74FB6453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945D-F1D6-429F-8A62-90FD78BC8C73}" type="datetimeFigureOut">
              <a:rPr lang="en-GB" smtClean="0"/>
              <a:t>11/05/2021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CD03C1-A6D4-4AF1-8689-E9DC9A6A6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3835EC-C0DE-4DCE-B55F-BC3C22947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988B1-6674-4D62-B66F-D5E8CEF999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597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9B45E-ACBD-4DA4-B8F6-AD423AB03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C28A70-5E2C-4A93-9EA0-F82C1D4587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1AB8A-0A7B-4958-8360-3E7354F3B2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AF6A22-E7BD-4689-8F59-D44F8DE94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945D-F1D6-429F-8A62-90FD78BC8C73}" type="datetimeFigureOut">
              <a:rPr lang="en-GB" smtClean="0"/>
              <a:t>11/05/2021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8E5F61-C8EC-48C4-AAB4-9547A319C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3BF028-6B3D-4797-8259-76B498455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988B1-6674-4D62-B66F-D5E8CEF999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5425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5DA7AC-965F-4BDB-B542-88C360C11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34A87D-1F37-43BD-802D-CC8690E30A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1C9AB0-0D28-4ECB-A232-7BAA487A97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93945D-F1D6-429F-8A62-90FD78BC8C73}" type="datetimeFigureOut">
              <a:rPr lang="en-GB" smtClean="0"/>
              <a:t>11/05/2021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F40DE3-BEA9-4726-83B6-9BBB63CF9C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FDC5A5-3EE5-4C32-B64C-B5C0DB9C6A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0988B1-6674-4D62-B66F-D5E8CEF999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7292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12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image" Target="../media/image6.jpg"/><Relationship Id="rId7" Type="http://schemas.openxmlformats.org/officeDocument/2006/relationships/image" Target="../media/image2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7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3FD56-FE28-42FD-A557-C88D84BF58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11592" y="230487"/>
            <a:ext cx="8350370" cy="1569528"/>
          </a:xfrm>
          <a:custGeom>
            <a:avLst/>
            <a:gdLst>
              <a:gd name="connsiteX0" fmla="*/ 0 w 8350370"/>
              <a:gd name="connsiteY0" fmla="*/ 0 h 1569528"/>
              <a:gd name="connsiteX1" fmla="*/ 679959 w 8350370"/>
              <a:gd name="connsiteY1" fmla="*/ 0 h 1569528"/>
              <a:gd name="connsiteX2" fmla="*/ 1443421 w 8350370"/>
              <a:gd name="connsiteY2" fmla="*/ 0 h 1569528"/>
              <a:gd name="connsiteX3" fmla="*/ 1956372 w 8350370"/>
              <a:gd name="connsiteY3" fmla="*/ 0 h 1569528"/>
              <a:gd name="connsiteX4" fmla="*/ 2552827 w 8350370"/>
              <a:gd name="connsiteY4" fmla="*/ 0 h 1569528"/>
              <a:gd name="connsiteX5" fmla="*/ 2898771 w 8350370"/>
              <a:gd name="connsiteY5" fmla="*/ 0 h 1569528"/>
              <a:gd name="connsiteX6" fmla="*/ 3328219 w 8350370"/>
              <a:gd name="connsiteY6" fmla="*/ 0 h 1569528"/>
              <a:gd name="connsiteX7" fmla="*/ 3924674 w 8350370"/>
              <a:gd name="connsiteY7" fmla="*/ 0 h 1569528"/>
              <a:gd name="connsiteX8" fmla="*/ 4270618 w 8350370"/>
              <a:gd name="connsiteY8" fmla="*/ 0 h 1569528"/>
              <a:gd name="connsiteX9" fmla="*/ 4700065 w 8350370"/>
              <a:gd name="connsiteY9" fmla="*/ 0 h 1569528"/>
              <a:gd name="connsiteX10" fmla="*/ 5213017 w 8350370"/>
              <a:gd name="connsiteY10" fmla="*/ 0 h 1569528"/>
              <a:gd name="connsiteX11" fmla="*/ 5725968 w 8350370"/>
              <a:gd name="connsiteY11" fmla="*/ 0 h 1569528"/>
              <a:gd name="connsiteX12" fmla="*/ 6155416 w 8350370"/>
              <a:gd name="connsiteY12" fmla="*/ 0 h 1569528"/>
              <a:gd name="connsiteX13" fmla="*/ 6835374 w 8350370"/>
              <a:gd name="connsiteY13" fmla="*/ 0 h 1569528"/>
              <a:gd name="connsiteX14" fmla="*/ 7515333 w 8350370"/>
              <a:gd name="connsiteY14" fmla="*/ 0 h 1569528"/>
              <a:gd name="connsiteX15" fmla="*/ 8350370 w 8350370"/>
              <a:gd name="connsiteY15" fmla="*/ 0 h 1569528"/>
              <a:gd name="connsiteX16" fmla="*/ 8350370 w 8350370"/>
              <a:gd name="connsiteY16" fmla="*/ 491785 h 1569528"/>
              <a:gd name="connsiteX17" fmla="*/ 8350370 w 8350370"/>
              <a:gd name="connsiteY17" fmla="*/ 1014961 h 1569528"/>
              <a:gd name="connsiteX18" fmla="*/ 8350370 w 8350370"/>
              <a:gd name="connsiteY18" fmla="*/ 1569528 h 1569528"/>
              <a:gd name="connsiteX19" fmla="*/ 7920922 w 8350370"/>
              <a:gd name="connsiteY19" fmla="*/ 1569528 h 1569528"/>
              <a:gd name="connsiteX20" fmla="*/ 7574979 w 8350370"/>
              <a:gd name="connsiteY20" fmla="*/ 1569528 h 1569528"/>
              <a:gd name="connsiteX21" fmla="*/ 6895020 w 8350370"/>
              <a:gd name="connsiteY21" fmla="*/ 1569528 h 1569528"/>
              <a:gd name="connsiteX22" fmla="*/ 6549076 w 8350370"/>
              <a:gd name="connsiteY22" fmla="*/ 1569528 h 1569528"/>
              <a:gd name="connsiteX23" fmla="*/ 6203132 w 8350370"/>
              <a:gd name="connsiteY23" fmla="*/ 1569528 h 1569528"/>
              <a:gd name="connsiteX24" fmla="*/ 5857188 w 8350370"/>
              <a:gd name="connsiteY24" fmla="*/ 1569528 h 1569528"/>
              <a:gd name="connsiteX25" fmla="*/ 5093726 w 8350370"/>
              <a:gd name="connsiteY25" fmla="*/ 1569528 h 1569528"/>
              <a:gd name="connsiteX26" fmla="*/ 4747782 w 8350370"/>
              <a:gd name="connsiteY26" fmla="*/ 1569528 h 1569528"/>
              <a:gd name="connsiteX27" fmla="*/ 4401838 w 8350370"/>
              <a:gd name="connsiteY27" fmla="*/ 1569528 h 1569528"/>
              <a:gd name="connsiteX28" fmla="*/ 4055894 w 8350370"/>
              <a:gd name="connsiteY28" fmla="*/ 1569528 h 1569528"/>
              <a:gd name="connsiteX29" fmla="*/ 3542943 w 8350370"/>
              <a:gd name="connsiteY29" fmla="*/ 1569528 h 1569528"/>
              <a:gd name="connsiteX30" fmla="*/ 3029991 w 8350370"/>
              <a:gd name="connsiteY30" fmla="*/ 1569528 h 1569528"/>
              <a:gd name="connsiteX31" fmla="*/ 2350033 w 8350370"/>
              <a:gd name="connsiteY31" fmla="*/ 1569528 h 1569528"/>
              <a:gd name="connsiteX32" fmla="*/ 2004089 w 8350370"/>
              <a:gd name="connsiteY32" fmla="*/ 1569528 h 1569528"/>
              <a:gd name="connsiteX33" fmla="*/ 1407634 w 8350370"/>
              <a:gd name="connsiteY33" fmla="*/ 1569528 h 1569528"/>
              <a:gd name="connsiteX34" fmla="*/ 894683 w 8350370"/>
              <a:gd name="connsiteY34" fmla="*/ 1569528 h 1569528"/>
              <a:gd name="connsiteX35" fmla="*/ 0 w 8350370"/>
              <a:gd name="connsiteY35" fmla="*/ 1569528 h 1569528"/>
              <a:gd name="connsiteX36" fmla="*/ 0 w 8350370"/>
              <a:gd name="connsiteY36" fmla="*/ 1093438 h 1569528"/>
              <a:gd name="connsiteX37" fmla="*/ 0 w 8350370"/>
              <a:gd name="connsiteY37" fmla="*/ 601652 h 1569528"/>
              <a:gd name="connsiteX38" fmla="*/ 0 w 8350370"/>
              <a:gd name="connsiteY38" fmla="*/ 0 h 1569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350370" h="1569528" fill="none" extrusionOk="0">
                <a:moveTo>
                  <a:pt x="0" y="0"/>
                </a:moveTo>
                <a:cubicBezTo>
                  <a:pt x="145256" y="-24334"/>
                  <a:pt x="452455" y="24483"/>
                  <a:pt x="679959" y="0"/>
                </a:cubicBezTo>
                <a:cubicBezTo>
                  <a:pt x="907463" y="-24483"/>
                  <a:pt x="1215405" y="50865"/>
                  <a:pt x="1443421" y="0"/>
                </a:cubicBezTo>
                <a:cubicBezTo>
                  <a:pt x="1671437" y="-50865"/>
                  <a:pt x="1721721" y="46783"/>
                  <a:pt x="1956372" y="0"/>
                </a:cubicBezTo>
                <a:cubicBezTo>
                  <a:pt x="2191023" y="-46783"/>
                  <a:pt x="2362632" y="17927"/>
                  <a:pt x="2552827" y="0"/>
                </a:cubicBezTo>
                <a:cubicBezTo>
                  <a:pt x="2743023" y="-17927"/>
                  <a:pt x="2785420" y="9969"/>
                  <a:pt x="2898771" y="0"/>
                </a:cubicBezTo>
                <a:cubicBezTo>
                  <a:pt x="3012122" y="-9969"/>
                  <a:pt x="3119614" y="33296"/>
                  <a:pt x="3328219" y="0"/>
                </a:cubicBezTo>
                <a:cubicBezTo>
                  <a:pt x="3536824" y="-33296"/>
                  <a:pt x="3683045" y="70706"/>
                  <a:pt x="3924674" y="0"/>
                </a:cubicBezTo>
                <a:cubicBezTo>
                  <a:pt x="4166304" y="-70706"/>
                  <a:pt x="4122199" y="40215"/>
                  <a:pt x="4270618" y="0"/>
                </a:cubicBezTo>
                <a:cubicBezTo>
                  <a:pt x="4419037" y="-40215"/>
                  <a:pt x="4547819" y="12030"/>
                  <a:pt x="4700065" y="0"/>
                </a:cubicBezTo>
                <a:cubicBezTo>
                  <a:pt x="4852311" y="-12030"/>
                  <a:pt x="5094975" y="42729"/>
                  <a:pt x="5213017" y="0"/>
                </a:cubicBezTo>
                <a:cubicBezTo>
                  <a:pt x="5331059" y="-42729"/>
                  <a:pt x="5621901" y="13995"/>
                  <a:pt x="5725968" y="0"/>
                </a:cubicBezTo>
                <a:cubicBezTo>
                  <a:pt x="5830035" y="-13995"/>
                  <a:pt x="6043241" y="30501"/>
                  <a:pt x="6155416" y="0"/>
                </a:cubicBezTo>
                <a:cubicBezTo>
                  <a:pt x="6267591" y="-30501"/>
                  <a:pt x="6598265" y="61560"/>
                  <a:pt x="6835374" y="0"/>
                </a:cubicBezTo>
                <a:cubicBezTo>
                  <a:pt x="7072483" y="-61560"/>
                  <a:pt x="7287827" y="2467"/>
                  <a:pt x="7515333" y="0"/>
                </a:cubicBezTo>
                <a:cubicBezTo>
                  <a:pt x="7742839" y="-2467"/>
                  <a:pt x="8009773" y="40126"/>
                  <a:pt x="8350370" y="0"/>
                </a:cubicBezTo>
                <a:cubicBezTo>
                  <a:pt x="8378606" y="207526"/>
                  <a:pt x="8334348" y="273134"/>
                  <a:pt x="8350370" y="491785"/>
                </a:cubicBezTo>
                <a:cubicBezTo>
                  <a:pt x="8366392" y="710437"/>
                  <a:pt x="8315259" y="764996"/>
                  <a:pt x="8350370" y="1014961"/>
                </a:cubicBezTo>
                <a:cubicBezTo>
                  <a:pt x="8385481" y="1264926"/>
                  <a:pt x="8297788" y="1452813"/>
                  <a:pt x="8350370" y="1569528"/>
                </a:cubicBezTo>
                <a:cubicBezTo>
                  <a:pt x="8255028" y="1582518"/>
                  <a:pt x="8087363" y="1540826"/>
                  <a:pt x="7920922" y="1569528"/>
                </a:cubicBezTo>
                <a:cubicBezTo>
                  <a:pt x="7754481" y="1598230"/>
                  <a:pt x="7681681" y="1558402"/>
                  <a:pt x="7574979" y="1569528"/>
                </a:cubicBezTo>
                <a:cubicBezTo>
                  <a:pt x="7468277" y="1580654"/>
                  <a:pt x="7104365" y="1504423"/>
                  <a:pt x="6895020" y="1569528"/>
                </a:cubicBezTo>
                <a:cubicBezTo>
                  <a:pt x="6685675" y="1634633"/>
                  <a:pt x="6716855" y="1550073"/>
                  <a:pt x="6549076" y="1569528"/>
                </a:cubicBezTo>
                <a:cubicBezTo>
                  <a:pt x="6381297" y="1588983"/>
                  <a:pt x="6325754" y="1546173"/>
                  <a:pt x="6203132" y="1569528"/>
                </a:cubicBezTo>
                <a:cubicBezTo>
                  <a:pt x="6080510" y="1592883"/>
                  <a:pt x="6011886" y="1553469"/>
                  <a:pt x="5857188" y="1569528"/>
                </a:cubicBezTo>
                <a:cubicBezTo>
                  <a:pt x="5702490" y="1585587"/>
                  <a:pt x="5329470" y="1553900"/>
                  <a:pt x="5093726" y="1569528"/>
                </a:cubicBezTo>
                <a:cubicBezTo>
                  <a:pt x="4857982" y="1585156"/>
                  <a:pt x="4903857" y="1532240"/>
                  <a:pt x="4747782" y="1569528"/>
                </a:cubicBezTo>
                <a:cubicBezTo>
                  <a:pt x="4591707" y="1606816"/>
                  <a:pt x="4472327" y="1559428"/>
                  <a:pt x="4401838" y="1569528"/>
                </a:cubicBezTo>
                <a:cubicBezTo>
                  <a:pt x="4331349" y="1579628"/>
                  <a:pt x="4208439" y="1549378"/>
                  <a:pt x="4055894" y="1569528"/>
                </a:cubicBezTo>
                <a:cubicBezTo>
                  <a:pt x="3903349" y="1589678"/>
                  <a:pt x="3713159" y="1511621"/>
                  <a:pt x="3542943" y="1569528"/>
                </a:cubicBezTo>
                <a:cubicBezTo>
                  <a:pt x="3372727" y="1627435"/>
                  <a:pt x="3185633" y="1541245"/>
                  <a:pt x="3029991" y="1569528"/>
                </a:cubicBezTo>
                <a:cubicBezTo>
                  <a:pt x="2874349" y="1597811"/>
                  <a:pt x="2555642" y="1540757"/>
                  <a:pt x="2350033" y="1569528"/>
                </a:cubicBezTo>
                <a:cubicBezTo>
                  <a:pt x="2144424" y="1598299"/>
                  <a:pt x="2153344" y="1535087"/>
                  <a:pt x="2004089" y="1569528"/>
                </a:cubicBezTo>
                <a:cubicBezTo>
                  <a:pt x="1854834" y="1603969"/>
                  <a:pt x="1585542" y="1505254"/>
                  <a:pt x="1407634" y="1569528"/>
                </a:cubicBezTo>
                <a:cubicBezTo>
                  <a:pt x="1229727" y="1633802"/>
                  <a:pt x="1005541" y="1523284"/>
                  <a:pt x="894683" y="1569528"/>
                </a:cubicBezTo>
                <a:cubicBezTo>
                  <a:pt x="783825" y="1615772"/>
                  <a:pt x="420934" y="1478077"/>
                  <a:pt x="0" y="1569528"/>
                </a:cubicBezTo>
                <a:cubicBezTo>
                  <a:pt x="-5093" y="1377960"/>
                  <a:pt x="36922" y="1326504"/>
                  <a:pt x="0" y="1093438"/>
                </a:cubicBezTo>
                <a:cubicBezTo>
                  <a:pt x="-36922" y="860372"/>
                  <a:pt x="48721" y="771557"/>
                  <a:pt x="0" y="601652"/>
                </a:cubicBezTo>
                <a:cubicBezTo>
                  <a:pt x="-48721" y="431747"/>
                  <a:pt x="22871" y="126933"/>
                  <a:pt x="0" y="0"/>
                </a:cubicBezTo>
                <a:close/>
              </a:path>
              <a:path w="8350370" h="1569528" stroke="0" extrusionOk="0">
                <a:moveTo>
                  <a:pt x="0" y="0"/>
                </a:moveTo>
                <a:cubicBezTo>
                  <a:pt x="355470" y="-40053"/>
                  <a:pt x="578562" y="81956"/>
                  <a:pt x="763462" y="0"/>
                </a:cubicBezTo>
                <a:cubicBezTo>
                  <a:pt x="948362" y="-81956"/>
                  <a:pt x="1116941" y="22115"/>
                  <a:pt x="1359917" y="0"/>
                </a:cubicBezTo>
                <a:cubicBezTo>
                  <a:pt x="1602894" y="-22115"/>
                  <a:pt x="1758850" y="47979"/>
                  <a:pt x="2123380" y="0"/>
                </a:cubicBezTo>
                <a:cubicBezTo>
                  <a:pt x="2487910" y="-47979"/>
                  <a:pt x="2691815" y="35432"/>
                  <a:pt x="2886842" y="0"/>
                </a:cubicBezTo>
                <a:cubicBezTo>
                  <a:pt x="3081869" y="-35432"/>
                  <a:pt x="3368527" y="39933"/>
                  <a:pt x="3566801" y="0"/>
                </a:cubicBezTo>
                <a:cubicBezTo>
                  <a:pt x="3765075" y="-39933"/>
                  <a:pt x="3898079" y="14539"/>
                  <a:pt x="3996248" y="0"/>
                </a:cubicBezTo>
                <a:cubicBezTo>
                  <a:pt x="4094417" y="-14539"/>
                  <a:pt x="4293788" y="46438"/>
                  <a:pt x="4509200" y="0"/>
                </a:cubicBezTo>
                <a:cubicBezTo>
                  <a:pt x="4724612" y="-46438"/>
                  <a:pt x="4692355" y="10575"/>
                  <a:pt x="4855144" y="0"/>
                </a:cubicBezTo>
                <a:cubicBezTo>
                  <a:pt x="5017933" y="-10575"/>
                  <a:pt x="5243766" y="36235"/>
                  <a:pt x="5451599" y="0"/>
                </a:cubicBezTo>
                <a:cubicBezTo>
                  <a:pt x="5659432" y="-36235"/>
                  <a:pt x="5720546" y="57001"/>
                  <a:pt x="5964550" y="0"/>
                </a:cubicBezTo>
                <a:cubicBezTo>
                  <a:pt x="6208554" y="-57001"/>
                  <a:pt x="6352583" y="42141"/>
                  <a:pt x="6477501" y="0"/>
                </a:cubicBezTo>
                <a:cubicBezTo>
                  <a:pt x="6602419" y="-42141"/>
                  <a:pt x="6739446" y="51433"/>
                  <a:pt x="6990453" y="0"/>
                </a:cubicBezTo>
                <a:cubicBezTo>
                  <a:pt x="7241460" y="-51433"/>
                  <a:pt x="7249068" y="16684"/>
                  <a:pt x="7336396" y="0"/>
                </a:cubicBezTo>
                <a:cubicBezTo>
                  <a:pt x="7423724" y="-16684"/>
                  <a:pt x="8147433" y="117947"/>
                  <a:pt x="8350370" y="0"/>
                </a:cubicBezTo>
                <a:cubicBezTo>
                  <a:pt x="8413458" y="253719"/>
                  <a:pt x="8324641" y="421326"/>
                  <a:pt x="8350370" y="538871"/>
                </a:cubicBezTo>
                <a:cubicBezTo>
                  <a:pt x="8376099" y="656416"/>
                  <a:pt x="8305677" y="872222"/>
                  <a:pt x="8350370" y="1014961"/>
                </a:cubicBezTo>
                <a:cubicBezTo>
                  <a:pt x="8395063" y="1157700"/>
                  <a:pt x="8309595" y="1392521"/>
                  <a:pt x="8350370" y="1569528"/>
                </a:cubicBezTo>
                <a:cubicBezTo>
                  <a:pt x="8186671" y="1583655"/>
                  <a:pt x="7971421" y="1556716"/>
                  <a:pt x="7753915" y="1569528"/>
                </a:cubicBezTo>
                <a:cubicBezTo>
                  <a:pt x="7536409" y="1582340"/>
                  <a:pt x="7537470" y="1530003"/>
                  <a:pt x="7407971" y="1569528"/>
                </a:cubicBezTo>
                <a:cubicBezTo>
                  <a:pt x="7278472" y="1609053"/>
                  <a:pt x="7118475" y="1556144"/>
                  <a:pt x="6978524" y="1569528"/>
                </a:cubicBezTo>
                <a:cubicBezTo>
                  <a:pt x="6838573" y="1582912"/>
                  <a:pt x="6519759" y="1554699"/>
                  <a:pt x="6382069" y="1569528"/>
                </a:cubicBezTo>
                <a:cubicBezTo>
                  <a:pt x="6244380" y="1584357"/>
                  <a:pt x="6059599" y="1552637"/>
                  <a:pt x="5869117" y="1569528"/>
                </a:cubicBezTo>
                <a:cubicBezTo>
                  <a:pt x="5678635" y="1586419"/>
                  <a:pt x="5476032" y="1535396"/>
                  <a:pt x="5356166" y="1569528"/>
                </a:cubicBezTo>
                <a:cubicBezTo>
                  <a:pt x="5236300" y="1603660"/>
                  <a:pt x="5064130" y="1527900"/>
                  <a:pt x="4926718" y="1569528"/>
                </a:cubicBezTo>
                <a:cubicBezTo>
                  <a:pt x="4789306" y="1611156"/>
                  <a:pt x="4753389" y="1563462"/>
                  <a:pt x="4580774" y="1569528"/>
                </a:cubicBezTo>
                <a:cubicBezTo>
                  <a:pt x="4408159" y="1575594"/>
                  <a:pt x="4174398" y="1558885"/>
                  <a:pt x="4067823" y="1569528"/>
                </a:cubicBezTo>
                <a:cubicBezTo>
                  <a:pt x="3961248" y="1580171"/>
                  <a:pt x="3504294" y="1547446"/>
                  <a:pt x="3304361" y="1569528"/>
                </a:cubicBezTo>
                <a:cubicBezTo>
                  <a:pt x="3104428" y="1591610"/>
                  <a:pt x="3023002" y="1545585"/>
                  <a:pt x="2874913" y="1569528"/>
                </a:cubicBezTo>
                <a:cubicBezTo>
                  <a:pt x="2726824" y="1593471"/>
                  <a:pt x="2294923" y="1543508"/>
                  <a:pt x="2111451" y="1569528"/>
                </a:cubicBezTo>
                <a:cubicBezTo>
                  <a:pt x="1927979" y="1595548"/>
                  <a:pt x="1888173" y="1536282"/>
                  <a:pt x="1765507" y="1569528"/>
                </a:cubicBezTo>
                <a:cubicBezTo>
                  <a:pt x="1642841" y="1602774"/>
                  <a:pt x="1157656" y="1531558"/>
                  <a:pt x="1002044" y="1569528"/>
                </a:cubicBezTo>
                <a:cubicBezTo>
                  <a:pt x="846432" y="1607498"/>
                  <a:pt x="738066" y="1533141"/>
                  <a:pt x="572597" y="1569528"/>
                </a:cubicBezTo>
                <a:cubicBezTo>
                  <a:pt x="407128" y="1605915"/>
                  <a:pt x="281418" y="1553649"/>
                  <a:pt x="0" y="1569528"/>
                </a:cubicBezTo>
                <a:cubicBezTo>
                  <a:pt x="-51857" y="1434680"/>
                  <a:pt x="17436" y="1229052"/>
                  <a:pt x="0" y="1077743"/>
                </a:cubicBezTo>
                <a:cubicBezTo>
                  <a:pt x="-17436" y="926435"/>
                  <a:pt x="25372" y="674327"/>
                  <a:pt x="0" y="554567"/>
                </a:cubicBezTo>
                <a:cubicBezTo>
                  <a:pt x="-25372" y="434807"/>
                  <a:pt x="24062" y="207001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36383271">
                  <ask:type>
                    <ask:lineSketchScribble/>
                  </ask:type>
                </ask:lineSketchStyleProps>
              </a:ext>
            </a:extLst>
          </a:ln>
        </p:spPr>
        <p:txBody>
          <a:bodyPr anchor="ctr">
            <a:normAutofit fontScale="90000"/>
          </a:bodyPr>
          <a:lstStyle/>
          <a:p>
            <a:r>
              <a:rPr lang="en-GB" dirty="0">
                <a:latin typeface="KBSticktoIt" panose="02000603000000000000" pitchFamily="2" charset="0"/>
                <a:ea typeface="KBSticktoIt" panose="02000603000000000000" pitchFamily="2" charset="0"/>
              </a:rPr>
              <a:t>How we teach conflict at KS3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71EAEB-4369-4D35-8BD0-6DEF6FB09C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038" y="230487"/>
            <a:ext cx="3214777" cy="6397025"/>
          </a:xfrm>
          <a:custGeom>
            <a:avLst/>
            <a:gdLst>
              <a:gd name="connsiteX0" fmla="*/ 0 w 3214777"/>
              <a:gd name="connsiteY0" fmla="*/ 0 h 6397025"/>
              <a:gd name="connsiteX1" fmla="*/ 471501 w 3214777"/>
              <a:gd name="connsiteY1" fmla="*/ 0 h 6397025"/>
              <a:gd name="connsiteX2" fmla="*/ 975149 w 3214777"/>
              <a:gd name="connsiteY2" fmla="*/ 0 h 6397025"/>
              <a:gd name="connsiteX3" fmla="*/ 1414502 w 3214777"/>
              <a:gd name="connsiteY3" fmla="*/ 0 h 6397025"/>
              <a:gd name="connsiteX4" fmla="*/ 1982446 w 3214777"/>
              <a:gd name="connsiteY4" fmla="*/ 0 h 6397025"/>
              <a:gd name="connsiteX5" fmla="*/ 2486094 w 3214777"/>
              <a:gd name="connsiteY5" fmla="*/ 0 h 6397025"/>
              <a:gd name="connsiteX6" fmla="*/ 3214777 w 3214777"/>
              <a:gd name="connsiteY6" fmla="*/ 0 h 6397025"/>
              <a:gd name="connsiteX7" fmla="*/ 3214777 w 3214777"/>
              <a:gd name="connsiteY7" fmla="*/ 645518 h 6397025"/>
              <a:gd name="connsiteX8" fmla="*/ 3214777 w 3214777"/>
              <a:gd name="connsiteY8" fmla="*/ 1355006 h 6397025"/>
              <a:gd name="connsiteX9" fmla="*/ 3214777 w 3214777"/>
              <a:gd name="connsiteY9" fmla="*/ 2000524 h 6397025"/>
              <a:gd name="connsiteX10" fmla="*/ 3214777 w 3214777"/>
              <a:gd name="connsiteY10" fmla="*/ 2454131 h 6397025"/>
              <a:gd name="connsiteX11" fmla="*/ 3214777 w 3214777"/>
              <a:gd name="connsiteY11" fmla="*/ 2907739 h 6397025"/>
              <a:gd name="connsiteX12" fmla="*/ 3214777 w 3214777"/>
              <a:gd name="connsiteY12" fmla="*/ 3553257 h 6397025"/>
              <a:gd name="connsiteX13" fmla="*/ 3214777 w 3214777"/>
              <a:gd name="connsiteY13" fmla="*/ 4070834 h 6397025"/>
              <a:gd name="connsiteX14" fmla="*/ 3214777 w 3214777"/>
              <a:gd name="connsiteY14" fmla="*/ 4460471 h 6397025"/>
              <a:gd name="connsiteX15" fmla="*/ 3214777 w 3214777"/>
              <a:gd name="connsiteY15" fmla="*/ 5169959 h 6397025"/>
              <a:gd name="connsiteX16" fmla="*/ 3214777 w 3214777"/>
              <a:gd name="connsiteY16" fmla="*/ 5687537 h 6397025"/>
              <a:gd name="connsiteX17" fmla="*/ 3214777 w 3214777"/>
              <a:gd name="connsiteY17" fmla="*/ 6397025 h 6397025"/>
              <a:gd name="connsiteX18" fmla="*/ 2775424 w 3214777"/>
              <a:gd name="connsiteY18" fmla="*/ 6397025 h 6397025"/>
              <a:gd name="connsiteX19" fmla="*/ 2336071 w 3214777"/>
              <a:gd name="connsiteY19" fmla="*/ 6397025 h 6397025"/>
              <a:gd name="connsiteX20" fmla="*/ 1800275 w 3214777"/>
              <a:gd name="connsiteY20" fmla="*/ 6397025 h 6397025"/>
              <a:gd name="connsiteX21" fmla="*/ 1296627 w 3214777"/>
              <a:gd name="connsiteY21" fmla="*/ 6397025 h 6397025"/>
              <a:gd name="connsiteX22" fmla="*/ 792978 w 3214777"/>
              <a:gd name="connsiteY22" fmla="*/ 6397025 h 6397025"/>
              <a:gd name="connsiteX23" fmla="*/ 0 w 3214777"/>
              <a:gd name="connsiteY23" fmla="*/ 6397025 h 6397025"/>
              <a:gd name="connsiteX24" fmla="*/ 0 w 3214777"/>
              <a:gd name="connsiteY24" fmla="*/ 5815477 h 6397025"/>
              <a:gd name="connsiteX25" fmla="*/ 0 w 3214777"/>
              <a:gd name="connsiteY25" fmla="*/ 5105989 h 6397025"/>
              <a:gd name="connsiteX26" fmla="*/ 0 w 3214777"/>
              <a:gd name="connsiteY26" fmla="*/ 4716352 h 6397025"/>
              <a:gd name="connsiteX27" fmla="*/ 0 w 3214777"/>
              <a:gd name="connsiteY27" fmla="*/ 4070834 h 6397025"/>
              <a:gd name="connsiteX28" fmla="*/ 0 w 3214777"/>
              <a:gd name="connsiteY28" fmla="*/ 3617227 h 6397025"/>
              <a:gd name="connsiteX29" fmla="*/ 0 w 3214777"/>
              <a:gd name="connsiteY29" fmla="*/ 2907739 h 6397025"/>
              <a:gd name="connsiteX30" fmla="*/ 0 w 3214777"/>
              <a:gd name="connsiteY30" fmla="*/ 2454131 h 6397025"/>
              <a:gd name="connsiteX31" fmla="*/ 0 w 3214777"/>
              <a:gd name="connsiteY31" fmla="*/ 1744643 h 6397025"/>
              <a:gd name="connsiteX32" fmla="*/ 0 w 3214777"/>
              <a:gd name="connsiteY32" fmla="*/ 1291036 h 6397025"/>
              <a:gd name="connsiteX33" fmla="*/ 0 w 3214777"/>
              <a:gd name="connsiteY33" fmla="*/ 581548 h 6397025"/>
              <a:gd name="connsiteX34" fmla="*/ 0 w 3214777"/>
              <a:gd name="connsiteY34" fmla="*/ 0 h 6397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214777" h="6397025" fill="none" extrusionOk="0">
                <a:moveTo>
                  <a:pt x="0" y="0"/>
                </a:moveTo>
                <a:cubicBezTo>
                  <a:pt x="127180" y="-20390"/>
                  <a:pt x="282111" y="7640"/>
                  <a:pt x="471501" y="0"/>
                </a:cubicBezTo>
                <a:cubicBezTo>
                  <a:pt x="660891" y="-7640"/>
                  <a:pt x="836959" y="19564"/>
                  <a:pt x="975149" y="0"/>
                </a:cubicBezTo>
                <a:cubicBezTo>
                  <a:pt x="1113339" y="-19564"/>
                  <a:pt x="1218077" y="21786"/>
                  <a:pt x="1414502" y="0"/>
                </a:cubicBezTo>
                <a:cubicBezTo>
                  <a:pt x="1610927" y="-21786"/>
                  <a:pt x="1848291" y="42798"/>
                  <a:pt x="1982446" y="0"/>
                </a:cubicBezTo>
                <a:cubicBezTo>
                  <a:pt x="2116601" y="-42798"/>
                  <a:pt x="2254401" y="4371"/>
                  <a:pt x="2486094" y="0"/>
                </a:cubicBezTo>
                <a:cubicBezTo>
                  <a:pt x="2717787" y="-4371"/>
                  <a:pt x="3054635" y="71475"/>
                  <a:pt x="3214777" y="0"/>
                </a:cubicBezTo>
                <a:cubicBezTo>
                  <a:pt x="3285358" y="174116"/>
                  <a:pt x="3167096" y="400596"/>
                  <a:pt x="3214777" y="645518"/>
                </a:cubicBezTo>
                <a:cubicBezTo>
                  <a:pt x="3262458" y="890440"/>
                  <a:pt x="3210851" y="1035384"/>
                  <a:pt x="3214777" y="1355006"/>
                </a:cubicBezTo>
                <a:cubicBezTo>
                  <a:pt x="3218703" y="1674628"/>
                  <a:pt x="3162411" y="1846436"/>
                  <a:pt x="3214777" y="2000524"/>
                </a:cubicBezTo>
                <a:cubicBezTo>
                  <a:pt x="3267143" y="2154612"/>
                  <a:pt x="3188094" y="2238023"/>
                  <a:pt x="3214777" y="2454131"/>
                </a:cubicBezTo>
                <a:cubicBezTo>
                  <a:pt x="3241460" y="2670239"/>
                  <a:pt x="3183245" y="2780484"/>
                  <a:pt x="3214777" y="2907739"/>
                </a:cubicBezTo>
                <a:cubicBezTo>
                  <a:pt x="3246309" y="3034994"/>
                  <a:pt x="3210664" y="3308540"/>
                  <a:pt x="3214777" y="3553257"/>
                </a:cubicBezTo>
                <a:cubicBezTo>
                  <a:pt x="3218890" y="3797974"/>
                  <a:pt x="3190792" y="3936655"/>
                  <a:pt x="3214777" y="4070834"/>
                </a:cubicBezTo>
                <a:cubicBezTo>
                  <a:pt x="3238762" y="4205013"/>
                  <a:pt x="3182805" y="4375360"/>
                  <a:pt x="3214777" y="4460471"/>
                </a:cubicBezTo>
                <a:cubicBezTo>
                  <a:pt x="3246749" y="4545582"/>
                  <a:pt x="3172598" y="4954978"/>
                  <a:pt x="3214777" y="5169959"/>
                </a:cubicBezTo>
                <a:cubicBezTo>
                  <a:pt x="3256956" y="5384940"/>
                  <a:pt x="3171287" y="5562212"/>
                  <a:pt x="3214777" y="5687537"/>
                </a:cubicBezTo>
                <a:cubicBezTo>
                  <a:pt x="3258267" y="5812862"/>
                  <a:pt x="3145373" y="6090799"/>
                  <a:pt x="3214777" y="6397025"/>
                </a:cubicBezTo>
                <a:cubicBezTo>
                  <a:pt x="3094089" y="6432424"/>
                  <a:pt x="2985161" y="6364054"/>
                  <a:pt x="2775424" y="6397025"/>
                </a:cubicBezTo>
                <a:cubicBezTo>
                  <a:pt x="2565687" y="6429996"/>
                  <a:pt x="2461878" y="6379030"/>
                  <a:pt x="2336071" y="6397025"/>
                </a:cubicBezTo>
                <a:cubicBezTo>
                  <a:pt x="2210264" y="6415020"/>
                  <a:pt x="2034485" y="6387878"/>
                  <a:pt x="1800275" y="6397025"/>
                </a:cubicBezTo>
                <a:cubicBezTo>
                  <a:pt x="1566065" y="6406172"/>
                  <a:pt x="1492087" y="6370260"/>
                  <a:pt x="1296627" y="6397025"/>
                </a:cubicBezTo>
                <a:cubicBezTo>
                  <a:pt x="1101167" y="6423790"/>
                  <a:pt x="955995" y="6364768"/>
                  <a:pt x="792978" y="6397025"/>
                </a:cubicBezTo>
                <a:cubicBezTo>
                  <a:pt x="629961" y="6429282"/>
                  <a:pt x="295127" y="6391441"/>
                  <a:pt x="0" y="6397025"/>
                </a:cubicBezTo>
                <a:cubicBezTo>
                  <a:pt x="-66106" y="6116822"/>
                  <a:pt x="18126" y="6000355"/>
                  <a:pt x="0" y="5815477"/>
                </a:cubicBezTo>
                <a:cubicBezTo>
                  <a:pt x="-18126" y="5630599"/>
                  <a:pt x="78726" y="5416638"/>
                  <a:pt x="0" y="5105989"/>
                </a:cubicBezTo>
                <a:cubicBezTo>
                  <a:pt x="-78726" y="4795340"/>
                  <a:pt x="36339" y="4874183"/>
                  <a:pt x="0" y="4716352"/>
                </a:cubicBezTo>
                <a:cubicBezTo>
                  <a:pt x="-36339" y="4558521"/>
                  <a:pt x="74770" y="4274212"/>
                  <a:pt x="0" y="4070834"/>
                </a:cubicBezTo>
                <a:cubicBezTo>
                  <a:pt x="-74770" y="3867456"/>
                  <a:pt x="20259" y="3804882"/>
                  <a:pt x="0" y="3617227"/>
                </a:cubicBezTo>
                <a:cubicBezTo>
                  <a:pt x="-20259" y="3429572"/>
                  <a:pt x="8238" y="3117730"/>
                  <a:pt x="0" y="2907739"/>
                </a:cubicBezTo>
                <a:cubicBezTo>
                  <a:pt x="-8238" y="2697748"/>
                  <a:pt x="2108" y="2557012"/>
                  <a:pt x="0" y="2454131"/>
                </a:cubicBezTo>
                <a:cubicBezTo>
                  <a:pt x="-2108" y="2351250"/>
                  <a:pt x="70190" y="2022689"/>
                  <a:pt x="0" y="1744643"/>
                </a:cubicBezTo>
                <a:cubicBezTo>
                  <a:pt x="-70190" y="1466597"/>
                  <a:pt x="4390" y="1382165"/>
                  <a:pt x="0" y="1291036"/>
                </a:cubicBezTo>
                <a:cubicBezTo>
                  <a:pt x="-4390" y="1199907"/>
                  <a:pt x="80823" y="907945"/>
                  <a:pt x="0" y="581548"/>
                </a:cubicBezTo>
                <a:cubicBezTo>
                  <a:pt x="-80823" y="255151"/>
                  <a:pt x="42594" y="195910"/>
                  <a:pt x="0" y="0"/>
                </a:cubicBezTo>
                <a:close/>
              </a:path>
              <a:path w="3214777" h="6397025" stroke="0" extrusionOk="0">
                <a:moveTo>
                  <a:pt x="0" y="0"/>
                </a:moveTo>
                <a:cubicBezTo>
                  <a:pt x="117963" y="-18600"/>
                  <a:pt x="331125" y="20702"/>
                  <a:pt x="535796" y="0"/>
                </a:cubicBezTo>
                <a:cubicBezTo>
                  <a:pt x="740467" y="-20702"/>
                  <a:pt x="953826" y="69172"/>
                  <a:pt x="1135888" y="0"/>
                </a:cubicBezTo>
                <a:cubicBezTo>
                  <a:pt x="1317950" y="-69172"/>
                  <a:pt x="1402279" y="40537"/>
                  <a:pt x="1607388" y="0"/>
                </a:cubicBezTo>
                <a:cubicBezTo>
                  <a:pt x="1812497" y="-40537"/>
                  <a:pt x="1950186" y="8420"/>
                  <a:pt x="2143185" y="0"/>
                </a:cubicBezTo>
                <a:cubicBezTo>
                  <a:pt x="2336184" y="-8420"/>
                  <a:pt x="2535584" y="69704"/>
                  <a:pt x="2743276" y="0"/>
                </a:cubicBezTo>
                <a:cubicBezTo>
                  <a:pt x="2950968" y="-69704"/>
                  <a:pt x="3106006" y="32027"/>
                  <a:pt x="3214777" y="0"/>
                </a:cubicBezTo>
                <a:cubicBezTo>
                  <a:pt x="3265312" y="156226"/>
                  <a:pt x="3178791" y="449970"/>
                  <a:pt x="3214777" y="645518"/>
                </a:cubicBezTo>
                <a:cubicBezTo>
                  <a:pt x="3250763" y="841066"/>
                  <a:pt x="3214309" y="957145"/>
                  <a:pt x="3214777" y="1099125"/>
                </a:cubicBezTo>
                <a:cubicBezTo>
                  <a:pt x="3215245" y="1241105"/>
                  <a:pt x="3167743" y="1398321"/>
                  <a:pt x="3214777" y="1552732"/>
                </a:cubicBezTo>
                <a:cubicBezTo>
                  <a:pt x="3261811" y="1707143"/>
                  <a:pt x="3200033" y="1868258"/>
                  <a:pt x="3214777" y="2006340"/>
                </a:cubicBezTo>
                <a:cubicBezTo>
                  <a:pt x="3229521" y="2144422"/>
                  <a:pt x="3150441" y="2497596"/>
                  <a:pt x="3214777" y="2651858"/>
                </a:cubicBezTo>
                <a:cubicBezTo>
                  <a:pt x="3279113" y="2806120"/>
                  <a:pt x="3207711" y="3059101"/>
                  <a:pt x="3214777" y="3297376"/>
                </a:cubicBezTo>
                <a:cubicBezTo>
                  <a:pt x="3221843" y="3535651"/>
                  <a:pt x="3199631" y="3649164"/>
                  <a:pt x="3214777" y="3814953"/>
                </a:cubicBezTo>
                <a:cubicBezTo>
                  <a:pt x="3229923" y="3980742"/>
                  <a:pt x="3198710" y="4322488"/>
                  <a:pt x="3214777" y="4460471"/>
                </a:cubicBezTo>
                <a:cubicBezTo>
                  <a:pt x="3230844" y="4598454"/>
                  <a:pt x="3206960" y="4827502"/>
                  <a:pt x="3214777" y="5169959"/>
                </a:cubicBezTo>
                <a:cubicBezTo>
                  <a:pt x="3222594" y="5512416"/>
                  <a:pt x="3150420" y="5498090"/>
                  <a:pt x="3214777" y="5815477"/>
                </a:cubicBezTo>
                <a:cubicBezTo>
                  <a:pt x="3279134" y="6132864"/>
                  <a:pt x="3160601" y="6250694"/>
                  <a:pt x="3214777" y="6397025"/>
                </a:cubicBezTo>
                <a:cubicBezTo>
                  <a:pt x="3090868" y="6407863"/>
                  <a:pt x="2959978" y="6363645"/>
                  <a:pt x="2743276" y="6397025"/>
                </a:cubicBezTo>
                <a:cubicBezTo>
                  <a:pt x="2526574" y="6430405"/>
                  <a:pt x="2411879" y="6345612"/>
                  <a:pt x="2271776" y="6397025"/>
                </a:cubicBezTo>
                <a:cubicBezTo>
                  <a:pt x="2131673" y="6448438"/>
                  <a:pt x="1927912" y="6341113"/>
                  <a:pt x="1800275" y="6397025"/>
                </a:cubicBezTo>
                <a:cubicBezTo>
                  <a:pt x="1672638" y="6452937"/>
                  <a:pt x="1508355" y="6388635"/>
                  <a:pt x="1296627" y="6397025"/>
                </a:cubicBezTo>
                <a:cubicBezTo>
                  <a:pt x="1084899" y="6405415"/>
                  <a:pt x="934461" y="6350344"/>
                  <a:pt x="696535" y="6397025"/>
                </a:cubicBezTo>
                <a:cubicBezTo>
                  <a:pt x="458609" y="6443706"/>
                  <a:pt x="292562" y="6360299"/>
                  <a:pt x="0" y="6397025"/>
                </a:cubicBezTo>
                <a:cubicBezTo>
                  <a:pt x="-28696" y="6137861"/>
                  <a:pt x="75526" y="5841026"/>
                  <a:pt x="0" y="5687537"/>
                </a:cubicBezTo>
                <a:cubicBezTo>
                  <a:pt x="-75526" y="5534048"/>
                  <a:pt x="46769" y="5338505"/>
                  <a:pt x="0" y="5042019"/>
                </a:cubicBezTo>
                <a:cubicBezTo>
                  <a:pt x="-46769" y="4745533"/>
                  <a:pt x="59998" y="4692755"/>
                  <a:pt x="0" y="4524441"/>
                </a:cubicBezTo>
                <a:cubicBezTo>
                  <a:pt x="-59998" y="4356127"/>
                  <a:pt x="25176" y="4174664"/>
                  <a:pt x="0" y="3942894"/>
                </a:cubicBezTo>
                <a:cubicBezTo>
                  <a:pt x="-25176" y="3711124"/>
                  <a:pt x="46433" y="3652555"/>
                  <a:pt x="0" y="3425316"/>
                </a:cubicBezTo>
                <a:cubicBezTo>
                  <a:pt x="-46433" y="3198077"/>
                  <a:pt x="31010" y="3120896"/>
                  <a:pt x="0" y="2971709"/>
                </a:cubicBezTo>
                <a:cubicBezTo>
                  <a:pt x="-31010" y="2822522"/>
                  <a:pt x="21324" y="2714353"/>
                  <a:pt x="0" y="2582072"/>
                </a:cubicBezTo>
                <a:cubicBezTo>
                  <a:pt x="-21324" y="2449791"/>
                  <a:pt x="68594" y="2139201"/>
                  <a:pt x="0" y="2000524"/>
                </a:cubicBezTo>
                <a:cubicBezTo>
                  <a:pt x="-68594" y="1861847"/>
                  <a:pt x="19026" y="1489874"/>
                  <a:pt x="0" y="1355006"/>
                </a:cubicBezTo>
                <a:cubicBezTo>
                  <a:pt x="-19026" y="1220138"/>
                  <a:pt x="55459" y="1003842"/>
                  <a:pt x="0" y="837429"/>
                </a:cubicBezTo>
                <a:cubicBezTo>
                  <a:pt x="-55459" y="671016"/>
                  <a:pt x="80263" y="335071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416064900">
                  <ask:type>
                    <ask:lineSketchScribble/>
                  </ask:type>
                </ask:lineSketchStyleProps>
              </a:ext>
            </a:extLst>
          </a:ln>
        </p:spPr>
        <p:txBody>
          <a:bodyPr/>
          <a:lstStyle/>
          <a:p>
            <a:r>
              <a:rPr lang="en-GB" dirty="0"/>
              <a:t>Fiona Sheriff</a:t>
            </a:r>
          </a:p>
          <a:p>
            <a:r>
              <a:rPr lang="en-GB" dirty="0"/>
              <a:t>Head of Geography</a:t>
            </a:r>
          </a:p>
          <a:p>
            <a:r>
              <a:rPr lang="en-GB" dirty="0"/>
              <a:t>Kingsthorpe College</a:t>
            </a:r>
          </a:p>
          <a:p>
            <a:r>
              <a:rPr lang="en-GB" dirty="0"/>
              <a:t>@fiona_616</a:t>
            </a:r>
          </a:p>
        </p:txBody>
      </p:sp>
      <p:pic>
        <p:nvPicPr>
          <p:cNvPr id="5" name="Picture 4" descr="A picture containing fence, outdoor, bridge, person&#10;&#10;Description automatically generated">
            <a:extLst>
              <a:ext uri="{FF2B5EF4-FFF2-40B4-BE49-F238E27FC236}">
                <a16:creationId xmlns:a16="http://schemas.microsoft.com/office/drawing/2014/main" id="{DD3BC6C2-F918-4728-B840-3096FBB543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29" y="2110596"/>
            <a:ext cx="2876550" cy="4370717"/>
          </a:xfrm>
          <a:prstGeom prst="rect">
            <a:avLst/>
          </a:prstGeom>
        </p:spPr>
      </p:pic>
      <p:sp>
        <p:nvSpPr>
          <p:cNvPr id="6" name="Hexagon 5">
            <a:extLst>
              <a:ext uri="{FF2B5EF4-FFF2-40B4-BE49-F238E27FC236}">
                <a16:creationId xmlns:a16="http://schemas.microsoft.com/office/drawing/2014/main" id="{C520FCA9-2309-4338-BF0F-10ECEEE481DB}"/>
              </a:ext>
            </a:extLst>
          </p:cNvPr>
          <p:cNvSpPr/>
          <p:nvPr/>
        </p:nvSpPr>
        <p:spPr>
          <a:xfrm>
            <a:off x="3611592" y="4056560"/>
            <a:ext cx="1920815" cy="1690777"/>
          </a:xfrm>
          <a:prstGeom prst="hexagon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180FDC77-267B-4228-A40C-02B265D53E85}"/>
              </a:ext>
            </a:extLst>
          </p:cNvPr>
          <p:cNvSpPr/>
          <p:nvPr/>
        </p:nvSpPr>
        <p:spPr>
          <a:xfrm>
            <a:off x="9946249" y="2300372"/>
            <a:ext cx="1920815" cy="1690777"/>
          </a:xfrm>
          <a:prstGeom prst="hexagon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FD19ABB4-8538-48CD-BE1B-36458650AE62}"/>
              </a:ext>
            </a:extLst>
          </p:cNvPr>
          <p:cNvSpPr/>
          <p:nvPr/>
        </p:nvSpPr>
        <p:spPr>
          <a:xfrm>
            <a:off x="9960628" y="4057287"/>
            <a:ext cx="1920815" cy="1690777"/>
          </a:xfrm>
          <a:prstGeom prst="hexagon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AAD99B79-8E05-48B2-A639-D45EEAB84038}"/>
              </a:ext>
            </a:extLst>
          </p:cNvPr>
          <p:cNvSpPr/>
          <p:nvPr/>
        </p:nvSpPr>
        <p:spPr>
          <a:xfrm>
            <a:off x="8376244" y="3197522"/>
            <a:ext cx="1920815" cy="1690777"/>
          </a:xfrm>
          <a:prstGeom prst="hexagon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87EA86BE-661D-42FC-87E3-2242F105B082}"/>
              </a:ext>
            </a:extLst>
          </p:cNvPr>
          <p:cNvSpPr/>
          <p:nvPr/>
        </p:nvSpPr>
        <p:spPr>
          <a:xfrm>
            <a:off x="6806239" y="2300371"/>
            <a:ext cx="1920815" cy="1690777"/>
          </a:xfrm>
          <a:prstGeom prst="hexagon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F9CE06BB-26C6-49C4-9498-9FAC043304D4}"/>
              </a:ext>
            </a:extLst>
          </p:cNvPr>
          <p:cNvSpPr/>
          <p:nvPr/>
        </p:nvSpPr>
        <p:spPr>
          <a:xfrm>
            <a:off x="5201726" y="3197523"/>
            <a:ext cx="1920815" cy="1690777"/>
          </a:xfrm>
          <a:prstGeom prst="hexagon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27DF10C7-74D0-42B1-B7F8-F2AAE304EAED}"/>
              </a:ext>
            </a:extLst>
          </p:cNvPr>
          <p:cNvSpPr/>
          <p:nvPr/>
        </p:nvSpPr>
        <p:spPr>
          <a:xfrm>
            <a:off x="3636032" y="2300371"/>
            <a:ext cx="1920815" cy="1690777"/>
          </a:xfrm>
          <a:prstGeom prst="hexagon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F3C2D36A-9566-401C-8C93-A430F3C7830B}"/>
              </a:ext>
            </a:extLst>
          </p:cNvPr>
          <p:cNvSpPr/>
          <p:nvPr/>
        </p:nvSpPr>
        <p:spPr>
          <a:xfrm>
            <a:off x="6776087" y="4056560"/>
            <a:ext cx="1920815" cy="1690777"/>
          </a:xfrm>
          <a:prstGeom prst="hexagon">
            <a:avLst/>
          </a:prstGeom>
          <a:blipFill>
            <a:blip r:embed="rId10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9F3906C0-4BB8-4C7E-B8CD-62CC57707EC7}"/>
              </a:ext>
            </a:extLst>
          </p:cNvPr>
          <p:cNvSpPr/>
          <p:nvPr/>
        </p:nvSpPr>
        <p:spPr>
          <a:xfrm>
            <a:off x="5189578" y="4960536"/>
            <a:ext cx="1920815" cy="1690777"/>
          </a:xfrm>
          <a:prstGeom prst="hexagon">
            <a:avLst/>
          </a:prstGeom>
          <a:blipFill>
            <a:blip r:embed="rId11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CB48A6-41E2-4ECE-B495-7F4FDF7FAE1F}"/>
              </a:ext>
            </a:extLst>
          </p:cNvPr>
          <p:cNvSpPr/>
          <p:nvPr/>
        </p:nvSpPr>
        <p:spPr>
          <a:xfrm>
            <a:off x="8376243" y="4967360"/>
            <a:ext cx="1920815" cy="1690777"/>
          </a:xfrm>
          <a:prstGeom prst="hexagon">
            <a:avLst/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5703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008739-771C-44F3-A985-9A535EAA5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  <a:custGeom>
            <a:avLst/>
            <a:gdLst>
              <a:gd name="connsiteX0" fmla="*/ 0 w 10515600"/>
              <a:gd name="connsiteY0" fmla="*/ 0 h 1325563"/>
              <a:gd name="connsiteX1" fmla="*/ 479044 w 10515600"/>
              <a:gd name="connsiteY1" fmla="*/ 0 h 1325563"/>
              <a:gd name="connsiteX2" fmla="*/ 852932 w 10515600"/>
              <a:gd name="connsiteY2" fmla="*/ 0 h 1325563"/>
              <a:gd name="connsiteX3" fmla="*/ 1647444 w 10515600"/>
              <a:gd name="connsiteY3" fmla="*/ 0 h 1325563"/>
              <a:gd name="connsiteX4" fmla="*/ 2441956 w 10515600"/>
              <a:gd name="connsiteY4" fmla="*/ 0 h 1325563"/>
              <a:gd name="connsiteX5" fmla="*/ 2710688 w 10515600"/>
              <a:gd name="connsiteY5" fmla="*/ 0 h 1325563"/>
              <a:gd name="connsiteX6" fmla="*/ 3189732 w 10515600"/>
              <a:gd name="connsiteY6" fmla="*/ 0 h 1325563"/>
              <a:gd name="connsiteX7" fmla="*/ 3773932 w 10515600"/>
              <a:gd name="connsiteY7" fmla="*/ 0 h 1325563"/>
              <a:gd name="connsiteX8" fmla="*/ 4568444 w 10515600"/>
              <a:gd name="connsiteY8" fmla="*/ 0 h 1325563"/>
              <a:gd name="connsiteX9" fmla="*/ 5362956 w 10515600"/>
              <a:gd name="connsiteY9" fmla="*/ 0 h 1325563"/>
              <a:gd name="connsiteX10" fmla="*/ 6052312 w 10515600"/>
              <a:gd name="connsiteY10" fmla="*/ 0 h 1325563"/>
              <a:gd name="connsiteX11" fmla="*/ 6636512 w 10515600"/>
              <a:gd name="connsiteY11" fmla="*/ 0 h 1325563"/>
              <a:gd name="connsiteX12" fmla="*/ 7220712 w 10515600"/>
              <a:gd name="connsiteY12" fmla="*/ 0 h 1325563"/>
              <a:gd name="connsiteX13" fmla="*/ 7594600 w 10515600"/>
              <a:gd name="connsiteY13" fmla="*/ 0 h 1325563"/>
              <a:gd name="connsiteX14" fmla="*/ 8073644 w 10515600"/>
              <a:gd name="connsiteY14" fmla="*/ 0 h 1325563"/>
              <a:gd name="connsiteX15" fmla="*/ 8552688 w 10515600"/>
              <a:gd name="connsiteY15" fmla="*/ 0 h 1325563"/>
              <a:gd name="connsiteX16" fmla="*/ 8821420 w 10515600"/>
              <a:gd name="connsiteY16" fmla="*/ 0 h 1325563"/>
              <a:gd name="connsiteX17" fmla="*/ 9090152 w 10515600"/>
              <a:gd name="connsiteY17" fmla="*/ 0 h 1325563"/>
              <a:gd name="connsiteX18" fmla="*/ 9358884 w 10515600"/>
              <a:gd name="connsiteY18" fmla="*/ 0 h 1325563"/>
              <a:gd name="connsiteX19" fmla="*/ 9837928 w 10515600"/>
              <a:gd name="connsiteY19" fmla="*/ 0 h 1325563"/>
              <a:gd name="connsiteX20" fmla="*/ 10515600 w 10515600"/>
              <a:gd name="connsiteY20" fmla="*/ 0 h 1325563"/>
              <a:gd name="connsiteX21" fmla="*/ 10515600 w 10515600"/>
              <a:gd name="connsiteY21" fmla="*/ 468366 h 1325563"/>
              <a:gd name="connsiteX22" fmla="*/ 10515600 w 10515600"/>
              <a:gd name="connsiteY22" fmla="*/ 896964 h 1325563"/>
              <a:gd name="connsiteX23" fmla="*/ 10515600 w 10515600"/>
              <a:gd name="connsiteY23" fmla="*/ 1325563 h 1325563"/>
              <a:gd name="connsiteX24" fmla="*/ 10141712 w 10515600"/>
              <a:gd name="connsiteY24" fmla="*/ 1325563 h 1325563"/>
              <a:gd name="connsiteX25" fmla="*/ 9872980 w 10515600"/>
              <a:gd name="connsiteY25" fmla="*/ 1325563 h 1325563"/>
              <a:gd name="connsiteX26" fmla="*/ 9393936 w 10515600"/>
              <a:gd name="connsiteY26" fmla="*/ 1325563 h 1325563"/>
              <a:gd name="connsiteX27" fmla="*/ 8914892 w 10515600"/>
              <a:gd name="connsiteY27" fmla="*/ 1325563 h 1325563"/>
              <a:gd name="connsiteX28" fmla="*/ 8541004 w 10515600"/>
              <a:gd name="connsiteY28" fmla="*/ 1325563 h 1325563"/>
              <a:gd name="connsiteX29" fmla="*/ 7851648 w 10515600"/>
              <a:gd name="connsiteY29" fmla="*/ 1325563 h 1325563"/>
              <a:gd name="connsiteX30" fmla="*/ 7477760 w 10515600"/>
              <a:gd name="connsiteY30" fmla="*/ 1325563 h 1325563"/>
              <a:gd name="connsiteX31" fmla="*/ 6998716 w 10515600"/>
              <a:gd name="connsiteY31" fmla="*/ 1325563 h 1325563"/>
              <a:gd name="connsiteX32" fmla="*/ 6309360 w 10515600"/>
              <a:gd name="connsiteY32" fmla="*/ 1325563 h 1325563"/>
              <a:gd name="connsiteX33" fmla="*/ 6040628 w 10515600"/>
              <a:gd name="connsiteY33" fmla="*/ 1325563 h 1325563"/>
              <a:gd name="connsiteX34" fmla="*/ 5351272 w 10515600"/>
              <a:gd name="connsiteY34" fmla="*/ 1325563 h 1325563"/>
              <a:gd name="connsiteX35" fmla="*/ 4767072 w 10515600"/>
              <a:gd name="connsiteY35" fmla="*/ 1325563 h 1325563"/>
              <a:gd name="connsiteX36" fmla="*/ 4182872 w 10515600"/>
              <a:gd name="connsiteY36" fmla="*/ 1325563 h 1325563"/>
              <a:gd name="connsiteX37" fmla="*/ 3388360 w 10515600"/>
              <a:gd name="connsiteY37" fmla="*/ 1325563 h 1325563"/>
              <a:gd name="connsiteX38" fmla="*/ 2593848 w 10515600"/>
              <a:gd name="connsiteY38" fmla="*/ 1325563 h 1325563"/>
              <a:gd name="connsiteX39" fmla="*/ 2009648 w 10515600"/>
              <a:gd name="connsiteY39" fmla="*/ 1325563 h 1325563"/>
              <a:gd name="connsiteX40" fmla="*/ 1425448 w 10515600"/>
              <a:gd name="connsiteY40" fmla="*/ 1325563 h 1325563"/>
              <a:gd name="connsiteX41" fmla="*/ 630936 w 10515600"/>
              <a:gd name="connsiteY41" fmla="*/ 1325563 h 1325563"/>
              <a:gd name="connsiteX42" fmla="*/ 0 w 10515600"/>
              <a:gd name="connsiteY42" fmla="*/ 1325563 h 1325563"/>
              <a:gd name="connsiteX43" fmla="*/ 0 w 10515600"/>
              <a:gd name="connsiteY43" fmla="*/ 910220 h 1325563"/>
              <a:gd name="connsiteX44" fmla="*/ 0 w 10515600"/>
              <a:gd name="connsiteY44" fmla="*/ 441854 h 1325563"/>
              <a:gd name="connsiteX45" fmla="*/ 0 w 10515600"/>
              <a:gd name="connsiteY45" fmla="*/ 0 h 1325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515600" h="1325563" fill="none" extrusionOk="0">
                <a:moveTo>
                  <a:pt x="0" y="0"/>
                </a:moveTo>
                <a:cubicBezTo>
                  <a:pt x="230395" y="-45110"/>
                  <a:pt x="369258" y="51821"/>
                  <a:pt x="479044" y="0"/>
                </a:cubicBezTo>
                <a:cubicBezTo>
                  <a:pt x="588830" y="-51821"/>
                  <a:pt x="684295" y="20060"/>
                  <a:pt x="852932" y="0"/>
                </a:cubicBezTo>
                <a:cubicBezTo>
                  <a:pt x="1021569" y="-20060"/>
                  <a:pt x="1388827" y="93191"/>
                  <a:pt x="1647444" y="0"/>
                </a:cubicBezTo>
                <a:cubicBezTo>
                  <a:pt x="1906061" y="-93191"/>
                  <a:pt x="2063984" y="44961"/>
                  <a:pt x="2441956" y="0"/>
                </a:cubicBezTo>
                <a:cubicBezTo>
                  <a:pt x="2819928" y="-44961"/>
                  <a:pt x="2599652" y="18098"/>
                  <a:pt x="2710688" y="0"/>
                </a:cubicBezTo>
                <a:cubicBezTo>
                  <a:pt x="2821724" y="-18098"/>
                  <a:pt x="3069905" y="28193"/>
                  <a:pt x="3189732" y="0"/>
                </a:cubicBezTo>
                <a:cubicBezTo>
                  <a:pt x="3309559" y="-28193"/>
                  <a:pt x="3518285" y="34743"/>
                  <a:pt x="3773932" y="0"/>
                </a:cubicBezTo>
                <a:cubicBezTo>
                  <a:pt x="4029579" y="-34743"/>
                  <a:pt x="4306722" y="23039"/>
                  <a:pt x="4568444" y="0"/>
                </a:cubicBezTo>
                <a:cubicBezTo>
                  <a:pt x="4830166" y="-23039"/>
                  <a:pt x="5051921" y="3523"/>
                  <a:pt x="5362956" y="0"/>
                </a:cubicBezTo>
                <a:cubicBezTo>
                  <a:pt x="5673991" y="-3523"/>
                  <a:pt x="5750354" y="5239"/>
                  <a:pt x="6052312" y="0"/>
                </a:cubicBezTo>
                <a:cubicBezTo>
                  <a:pt x="6354270" y="-5239"/>
                  <a:pt x="6356622" y="13411"/>
                  <a:pt x="6636512" y="0"/>
                </a:cubicBezTo>
                <a:cubicBezTo>
                  <a:pt x="6916402" y="-13411"/>
                  <a:pt x="7035340" y="20198"/>
                  <a:pt x="7220712" y="0"/>
                </a:cubicBezTo>
                <a:cubicBezTo>
                  <a:pt x="7406084" y="-20198"/>
                  <a:pt x="7435808" y="16687"/>
                  <a:pt x="7594600" y="0"/>
                </a:cubicBezTo>
                <a:cubicBezTo>
                  <a:pt x="7753392" y="-16687"/>
                  <a:pt x="7938536" y="905"/>
                  <a:pt x="8073644" y="0"/>
                </a:cubicBezTo>
                <a:cubicBezTo>
                  <a:pt x="8208752" y="-905"/>
                  <a:pt x="8390346" y="28030"/>
                  <a:pt x="8552688" y="0"/>
                </a:cubicBezTo>
                <a:cubicBezTo>
                  <a:pt x="8715030" y="-28030"/>
                  <a:pt x="8755778" y="25372"/>
                  <a:pt x="8821420" y="0"/>
                </a:cubicBezTo>
                <a:cubicBezTo>
                  <a:pt x="8887062" y="-25372"/>
                  <a:pt x="9020933" y="18524"/>
                  <a:pt x="9090152" y="0"/>
                </a:cubicBezTo>
                <a:cubicBezTo>
                  <a:pt x="9159371" y="-18524"/>
                  <a:pt x="9259159" y="23976"/>
                  <a:pt x="9358884" y="0"/>
                </a:cubicBezTo>
                <a:cubicBezTo>
                  <a:pt x="9458609" y="-23976"/>
                  <a:pt x="9658134" y="34334"/>
                  <a:pt x="9837928" y="0"/>
                </a:cubicBezTo>
                <a:cubicBezTo>
                  <a:pt x="10017722" y="-34334"/>
                  <a:pt x="10180916" y="70335"/>
                  <a:pt x="10515600" y="0"/>
                </a:cubicBezTo>
                <a:cubicBezTo>
                  <a:pt x="10523316" y="171666"/>
                  <a:pt x="10495709" y="334157"/>
                  <a:pt x="10515600" y="468366"/>
                </a:cubicBezTo>
                <a:cubicBezTo>
                  <a:pt x="10535491" y="602575"/>
                  <a:pt x="10513629" y="781319"/>
                  <a:pt x="10515600" y="896964"/>
                </a:cubicBezTo>
                <a:cubicBezTo>
                  <a:pt x="10517571" y="1012609"/>
                  <a:pt x="10513747" y="1150479"/>
                  <a:pt x="10515600" y="1325563"/>
                </a:cubicBezTo>
                <a:cubicBezTo>
                  <a:pt x="10437273" y="1365311"/>
                  <a:pt x="10283232" y="1293529"/>
                  <a:pt x="10141712" y="1325563"/>
                </a:cubicBezTo>
                <a:cubicBezTo>
                  <a:pt x="10000192" y="1357597"/>
                  <a:pt x="9999649" y="1295787"/>
                  <a:pt x="9872980" y="1325563"/>
                </a:cubicBezTo>
                <a:cubicBezTo>
                  <a:pt x="9746311" y="1355339"/>
                  <a:pt x="9490373" y="1323247"/>
                  <a:pt x="9393936" y="1325563"/>
                </a:cubicBezTo>
                <a:cubicBezTo>
                  <a:pt x="9297499" y="1327879"/>
                  <a:pt x="9145322" y="1286497"/>
                  <a:pt x="8914892" y="1325563"/>
                </a:cubicBezTo>
                <a:cubicBezTo>
                  <a:pt x="8684462" y="1364629"/>
                  <a:pt x="8627729" y="1288842"/>
                  <a:pt x="8541004" y="1325563"/>
                </a:cubicBezTo>
                <a:cubicBezTo>
                  <a:pt x="8454279" y="1362284"/>
                  <a:pt x="8114144" y="1295784"/>
                  <a:pt x="7851648" y="1325563"/>
                </a:cubicBezTo>
                <a:cubicBezTo>
                  <a:pt x="7589152" y="1355342"/>
                  <a:pt x="7576955" y="1281232"/>
                  <a:pt x="7477760" y="1325563"/>
                </a:cubicBezTo>
                <a:cubicBezTo>
                  <a:pt x="7378565" y="1369894"/>
                  <a:pt x="7097436" y="1324718"/>
                  <a:pt x="6998716" y="1325563"/>
                </a:cubicBezTo>
                <a:cubicBezTo>
                  <a:pt x="6899996" y="1326408"/>
                  <a:pt x="6561948" y="1267501"/>
                  <a:pt x="6309360" y="1325563"/>
                </a:cubicBezTo>
                <a:cubicBezTo>
                  <a:pt x="6056772" y="1383625"/>
                  <a:pt x="6121481" y="1317770"/>
                  <a:pt x="6040628" y="1325563"/>
                </a:cubicBezTo>
                <a:cubicBezTo>
                  <a:pt x="5959775" y="1333356"/>
                  <a:pt x="5660756" y="1274107"/>
                  <a:pt x="5351272" y="1325563"/>
                </a:cubicBezTo>
                <a:cubicBezTo>
                  <a:pt x="5041788" y="1377019"/>
                  <a:pt x="5018908" y="1261780"/>
                  <a:pt x="4767072" y="1325563"/>
                </a:cubicBezTo>
                <a:cubicBezTo>
                  <a:pt x="4515236" y="1389346"/>
                  <a:pt x="4308297" y="1284591"/>
                  <a:pt x="4182872" y="1325563"/>
                </a:cubicBezTo>
                <a:cubicBezTo>
                  <a:pt x="4057447" y="1366535"/>
                  <a:pt x="3736108" y="1285930"/>
                  <a:pt x="3388360" y="1325563"/>
                </a:cubicBezTo>
                <a:cubicBezTo>
                  <a:pt x="3040612" y="1365196"/>
                  <a:pt x="2824289" y="1274643"/>
                  <a:pt x="2593848" y="1325563"/>
                </a:cubicBezTo>
                <a:cubicBezTo>
                  <a:pt x="2363407" y="1376483"/>
                  <a:pt x="2236375" y="1259740"/>
                  <a:pt x="2009648" y="1325563"/>
                </a:cubicBezTo>
                <a:cubicBezTo>
                  <a:pt x="1782921" y="1391386"/>
                  <a:pt x="1558602" y="1267344"/>
                  <a:pt x="1425448" y="1325563"/>
                </a:cubicBezTo>
                <a:cubicBezTo>
                  <a:pt x="1292294" y="1383782"/>
                  <a:pt x="1019236" y="1287726"/>
                  <a:pt x="630936" y="1325563"/>
                </a:cubicBezTo>
                <a:cubicBezTo>
                  <a:pt x="242636" y="1363400"/>
                  <a:pt x="225549" y="1299499"/>
                  <a:pt x="0" y="1325563"/>
                </a:cubicBezTo>
                <a:cubicBezTo>
                  <a:pt x="-18824" y="1216042"/>
                  <a:pt x="36367" y="1116824"/>
                  <a:pt x="0" y="910220"/>
                </a:cubicBezTo>
                <a:cubicBezTo>
                  <a:pt x="-36367" y="703616"/>
                  <a:pt x="23507" y="624505"/>
                  <a:pt x="0" y="441854"/>
                </a:cubicBezTo>
                <a:cubicBezTo>
                  <a:pt x="-23507" y="259203"/>
                  <a:pt x="1200" y="211739"/>
                  <a:pt x="0" y="0"/>
                </a:cubicBezTo>
                <a:close/>
              </a:path>
              <a:path w="10515600" h="1325563" stroke="0" extrusionOk="0">
                <a:moveTo>
                  <a:pt x="0" y="0"/>
                </a:moveTo>
                <a:cubicBezTo>
                  <a:pt x="179029" y="-62913"/>
                  <a:pt x="451472" y="61578"/>
                  <a:pt x="794512" y="0"/>
                </a:cubicBezTo>
                <a:cubicBezTo>
                  <a:pt x="1137552" y="-61578"/>
                  <a:pt x="1206310" y="29995"/>
                  <a:pt x="1378712" y="0"/>
                </a:cubicBezTo>
                <a:cubicBezTo>
                  <a:pt x="1551114" y="-29995"/>
                  <a:pt x="1831735" y="44384"/>
                  <a:pt x="1962912" y="0"/>
                </a:cubicBezTo>
                <a:cubicBezTo>
                  <a:pt x="2094089" y="-44384"/>
                  <a:pt x="2514002" y="48124"/>
                  <a:pt x="2757424" y="0"/>
                </a:cubicBezTo>
                <a:cubicBezTo>
                  <a:pt x="3000846" y="-48124"/>
                  <a:pt x="2922051" y="17936"/>
                  <a:pt x="3026156" y="0"/>
                </a:cubicBezTo>
                <a:cubicBezTo>
                  <a:pt x="3130261" y="-17936"/>
                  <a:pt x="3359407" y="5465"/>
                  <a:pt x="3505200" y="0"/>
                </a:cubicBezTo>
                <a:cubicBezTo>
                  <a:pt x="3650993" y="-5465"/>
                  <a:pt x="4047623" y="11771"/>
                  <a:pt x="4299712" y="0"/>
                </a:cubicBezTo>
                <a:cubicBezTo>
                  <a:pt x="4551801" y="-11771"/>
                  <a:pt x="4478591" y="7053"/>
                  <a:pt x="4568444" y="0"/>
                </a:cubicBezTo>
                <a:cubicBezTo>
                  <a:pt x="4658297" y="-7053"/>
                  <a:pt x="4773634" y="29830"/>
                  <a:pt x="4837176" y="0"/>
                </a:cubicBezTo>
                <a:cubicBezTo>
                  <a:pt x="4900718" y="-29830"/>
                  <a:pt x="5296911" y="41899"/>
                  <a:pt x="5421376" y="0"/>
                </a:cubicBezTo>
                <a:cubicBezTo>
                  <a:pt x="5545841" y="-41899"/>
                  <a:pt x="5679745" y="54875"/>
                  <a:pt x="5900420" y="0"/>
                </a:cubicBezTo>
                <a:cubicBezTo>
                  <a:pt x="6121095" y="-54875"/>
                  <a:pt x="6418106" y="79095"/>
                  <a:pt x="6589776" y="0"/>
                </a:cubicBezTo>
                <a:cubicBezTo>
                  <a:pt x="6761446" y="-79095"/>
                  <a:pt x="6942945" y="350"/>
                  <a:pt x="7173976" y="0"/>
                </a:cubicBezTo>
                <a:cubicBezTo>
                  <a:pt x="7405007" y="-350"/>
                  <a:pt x="7358242" y="10035"/>
                  <a:pt x="7442708" y="0"/>
                </a:cubicBezTo>
                <a:cubicBezTo>
                  <a:pt x="7527174" y="-10035"/>
                  <a:pt x="7716693" y="10347"/>
                  <a:pt x="7816596" y="0"/>
                </a:cubicBezTo>
                <a:cubicBezTo>
                  <a:pt x="7916499" y="-10347"/>
                  <a:pt x="8363524" y="66583"/>
                  <a:pt x="8505952" y="0"/>
                </a:cubicBezTo>
                <a:cubicBezTo>
                  <a:pt x="8648380" y="-66583"/>
                  <a:pt x="8869525" y="44589"/>
                  <a:pt x="8984996" y="0"/>
                </a:cubicBezTo>
                <a:cubicBezTo>
                  <a:pt x="9100467" y="-44589"/>
                  <a:pt x="9186140" y="838"/>
                  <a:pt x="9358884" y="0"/>
                </a:cubicBezTo>
                <a:cubicBezTo>
                  <a:pt x="9531628" y="-838"/>
                  <a:pt x="9668797" y="26431"/>
                  <a:pt x="9837928" y="0"/>
                </a:cubicBezTo>
                <a:cubicBezTo>
                  <a:pt x="10007059" y="-26431"/>
                  <a:pt x="10265647" y="14438"/>
                  <a:pt x="10515600" y="0"/>
                </a:cubicBezTo>
                <a:cubicBezTo>
                  <a:pt x="10561759" y="111160"/>
                  <a:pt x="10489193" y="236316"/>
                  <a:pt x="10515600" y="402087"/>
                </a:cubicBezTo>
                <a:cubicBezTo>
                  <a:pt x="10542007" y="567858"/>
                  <a:pt x="10474149" y="654240"/>
                  <a:pt x="10515600" y="857197"/>
                </a:cubicBezTo>
                <a:cubicBezTo>
                  <a:pt x="10557051" y="1060154"/>
                  <a:pt x="10504506" y="1206676"/>
                  <a:pt x="10515600" y="1325563"/>
                </a:cubicBezTo>
                <a:cubicBezTo>
                  <a:pt x="10252681" y="1354039"/>
                  <a:pt x="10133940" y="1321082"/>
                  <a:pt x="9826244" y="1325563"/>
                </a:cubicBezTo>
                <a:cubicBezTo>
                  <a:pt x="9518548" y="1330044"/>
                  <a:pt x="9388027" y="1262351"/>
                  <a:pt x="9242044" y="1325563"/>
                </a:cubicBezTo>
                <a:cubicBezTo>
                  <a:pt x="9096061" y="1388775"/>
                  <a:pt x="9009422" y="1304521"/>
                  <a:pt x="8868156" y="1325563"/>
                </a:cubicBezTo>
                <a:cubicBezTo>
                  <a:pt x="8726890" y="1346605"/>
                  <a:pt x="8568664" y="1316101"/>
                  <a:pt x="8283956" y="1325563"/>
                </a:cubicBezTo>
                <a:cubicBezTo>
                  <a:pt x="7999248" y="1335025"/>
                  <a:pt x="7994865" y="1282815"/>
                  <a:pt x="7804912" y="1325563"/>
                </a:cubicBezTo>
                <a:cubicBezTo>
                  <a:pt x="7614959" y="1368311"/>
                  <a:pt x="7284002" y="1291555"/>
                  <a:pt x="7010400" y="1325563"/>
                </a:cubicBezTo>
                <a:cubicBezTo>
                  <a:pt x="6736798" y="1359571"/>
                  <a:pt x="6606035" y="1320263"/>
                  <a:pt x="6426200" y="1325563"/>
                </a:cubicBezTo>
                <a:cubicBezTo>
                  <a:pt x="6246365" y="1330863"/>
                  <a:pt x="6002311" y="1292043"/>
                  <a:pt x="5736844" y="1325563"/>
                </a:cubicBezTo>
                <a:cubicBezTo>
                  <a:pt x="5471377" y="1359083"/>
                  <a:pt x="5177922" y="1252333"/>
                  <a:pt x="4942332" y="1325563"/>
                </a:cubicBezTo>
                <a:cubicBezTo>
                  <a:pt x="4706742" y="1398793"/>
                  <a:pt x="4405767" y="1239284"/>
                  <a:pt x="4147820" y="1325563"/>
                </a:cubicBezTo>
                <a:cubicBezTo>
                  <a:pt x="3889873" y="1411842"/>
                  <a:pt x="3753936" y="1321495"/>
                  <a:pt x="3458464" y="1325563"/>
                </a:cubicBezTo>
                <a:cubicBezTo>
                  <a:pt x="3162992" y="1329631"/>
                  <a:pt x="2928948" y="1307418"/>
                  <a:pt x="2663952" y="1325563"/>
                </a:cubicBezTo>
                <a:cubicBezTo>
                  <a:pt x="2398956" y="1343708"/>
                  <a:pt x="2359039" y="1304092"/>
                  <a:pt x="2184908" y="1325563"/>
                </a:cubicBezTo>
                <a:cubicBezTo>
                  <a:pt x="2010777" y="1347034"/>
                  <a:pt x="1587648" y="1259843"/>
                  <a:pt x="1390396" y="1325563"/>
                </a:cubicBezTo>
                <a:cubicBezTo>
                  <a:pt x="1193144" y="1391283"/>
                  <a:pt x="1202099" y="1303356"/>
                  <a:pt x="1016508" y="1325563"/>
                </a:cubicBezTo>
                <a:cubicBezTo>
                  <a:pt x="830917" y="1347770"/>
                  <a:pt x="423632" y="1223097"/>
                  <a:pt x="0" y="1325563"/>
                </a:cubicBezTo>
                <a:cubicBezTo>
                  <a:pt x="-47839" y="1165199"/>
                  <a:pt x="11726" y="982739"/>
                  <a:pt x="0" y="896964"/>
                </a:cubicBezTo>
                <a:cubicBezTo>
                  <a:pt x="-11726" y="811189"/>
                  <a:pt x="2839" y="589760"/>
                  <a:pt x="0" y="481621"/>
                </a:cubicBezTo>
                <a:cubicBezTo>
                  <a:pt x="-2839" y="373482"/>
                  <a:pt x="39879" y="103013"/>
                  <a:pt x="0" y="0"/>
                </a:cubicBezTo>
                <a:close/>
              </a:path>
            </a:pathLst>
          </a:custGeom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</a:rPr>
              <a:t>Why do we have to be careful?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CE085AE-0B9F-46A8-B804-510219346B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5934285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04799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8718F50-AD5A-44FC-8B50-83CF6FF18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4974" y="365125"/>
            <a:ext cx="6372226" cy="1325563"/>
          </a:xfrm>
          <a:custGeom>
            <a:avLst/>
            <a:gdLst>
              <a:gd name="connsiteX0" fmla="*/ 0 w 6372226"/>
              <a:gd name="connsiteY0" fmla="*/ 0 h 1325563"/>
              <a:gd name="connsiteX1" fmla="*/ 643016 w 6372226"/>
              <a:gd name="connsiteY1" fmla="*/ 0 h 1325563"/>
              <a:gd name="connsiteX2" fmla="*/ 1158587 w 6372226"/>
              <a:gd name="connsiteY2" fmla="*/ 0 h 1325563"/>
              <a:gd name="connsiteX3" fmla="*/ 1546713 w 6372226"/>
              <a:gd name="connsiteY3" fmla="*/ 0 h 1325563"/>
              <a:gd name="connsiteX4" fmla="*/ 2189729 w 6372226"/>
              <a:gd name="connsiteY4" fmla="*/ 0 h 1325563"/>
              <a:gd name="connsiteX5" fmla="*/ 2769022 w 6372226"/>
              <a:gd name="connsiteY5" fmla="*/ 0 h 1325563"/>
              <a:gd name="connsiteX6" fmla="*/ 3284593 w 6372226"/>
              <a:gd name="connsiteY6" fmla="*/ 0 h 1325563"/>
              <a:gd name="connsiteX7" fmla="*/ 3991331 w 6372226"/>
              <a:gd name="connsiteY7" fmla="*/ 0 h 1325563"/>
              <a:gd name="connsiteX8" fmla="*/ 4506902 w 6372226"/>
              <a:gd name="connsiteY8" fmla="*/ 0 h 1325563"/>
              <a:gd name="connsiteX9" fmla="*/ 4895028 w 6372226"/>
              <a:gd name="connsiteY9" fmla="*/ 0 h 1325563"/>
              <a:gd name="connsiteX10" fmla="*/ 5410599 w 6372226"/>
              <a:gd name="connsiteY10" fmla="*/ 0 h 1325563"/>
              <a:gd name="connsiteX11" fmla="*/ 5798726 w 6372226"/>
              <a:gd name="connsiteY11" fmla="*/ 0 h 1325563"/>
              <a:gd name="connsiteX12" fmla="*/ 6372226 w 6372226"/>
              <a:gd name="connsiteY12" fmla="*/ 0 h 1325563"/>
              <a:gd name="connsiteX13" fmla="*/ 6372226 w 6372226"/>
              <a:gd name="connsiteY13" fmla="*/ 415343 h 1325563"/>
              <a:gd name="connsiteX14" fmla="*/ 6372226 w 6372226"/>
              <a:gd name="connsiteY14" fmla="*/ 870453 h 1325563"/>
              <a:gd name="connsiteX15" fmla="*/ 6372226 w 6372226"/>
              <a:gd name="connsiteY15" fmla="*/ 1325563 h 1325563"/>
              <a:gd name="connsiteX16" fmla="*/ 5665488 w 6372226"/>
              <a:gd name="connsiteY16" fmla="*/ 1325563 h 1325563"/>
              <a:gd name="connsiteX17" fmla="*/ 5149917 w 6372226"/>
              <a:gd name="connsiteY17" fmla="*/ 1325563 h 1325563"/>
              <a:gd name="connsiteX18" fmla="*/ 4761791 w 6372226"/>
              <a:gd name="connsiteY18" fmla="*/ 1325563 h 1325563"/>
              <a:gd name="connsiteX19" fmla="*/ 4373664 w 6372226"/>
              <a:gd name="connsiteY19" fmla="*/ 1325563 h 1325563"/>
              <a:gd name="connsiteX20" fmla="*/ 3794371 w 6372226"/>
              <a:gd name="connsiteY20" fmla="*/ 1325563 h 1325563"/>
              <a:gd name="connsiteX21" fmla="*/ 3151355 w 6372226"/>
              <a:gd name="connsiteY21" fmla="*/ 1325563 h 1325563"/>
              <a:gd name="connsiteX22" fmla="*/ 2508340 w 6372226"/>
              <a:gd name="connsiteY22" fmla="*/ 1325563 h 1325563"/>
              <a:gd name="connsiteX23" fmla="*/ 1865324 w 6372226"/>
              <a:gd name="connsiteY23" fmla="*/ 1325563 h 1325563"/>
              <a:gd name="connsiteX24" fmla="*/ 1349753 w 6372226"/>
              <a:gd name="connsiteY24" fmla="*/ 1325563 h 1325563"/>
              <a:gd name="connsiteX25" fmla="*/ 706738 w 6372226"/>
              <a:gd name="connsiteY25" fmla="*/ 1325563 h 1325563"/>
              <a:gd name="connsiteX26" fmla="*/ 0 w 6372226"/>
              <a:gd name="connsiteY26" fmla="*/ 1325563 h 1325563"/>
              <a:gd name="connsiteX27" fmla="*/ 0 w 6372226"/>
              <a:gd name="connsiteY27" fmla="*/ 896964 h 1325563"/>
              <a:gd name="connsiteX28" fmla="*/ 0 w 6372226"/>
              <a:gd name="connsiteY28" fmla="*/ 428599 h 1325563"/>
              <a:gd name="connsiteX29" fmla="*/ 0 w 6372226"/>
              <a:gd name="connsiteY29" fmla="*/ 0 h 1325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372226" h="1325563" fill="none" extrusionOk="0">
                <a:moveTo>
                  <a:pt x="0" y="0"/>
                </a:moveTo>
                <a:cubicBezTo>
                  <a:pt x="239131" y="-13841"/>
                  <a:pt x="468574" y="48980"/>
                  <a:pt x="643016" y="0"/>
                </a:cubicBezTo>
                <a:cubicBezTo>
                  <a:pt x="817458" y="-48980"/>
                  <a:pt x="921511" y="61425"/>
                  <a:pt x="1158587" y="0"/>
                </a:cubicBezTo>
                <a:cubicBezTo>
                  <a:pt x="1395663" y="-61425"/>
                  <a:pt x="1401088" y="12649"/>
                  <a:pt x="1546713" y="0"/>
                </a:cubicBezTo>
                <a:cubicBezTo>
                  <a:pt x="1692338" y="-12649"/>
                  <a:pt x="1902339" y="19155"/>
                  <a:pt x="2189729" y="0"/>
                </a:cubicBezTo>
                <a:cubicBezTo>
                  <a:pt x="2477119" y="-19155"/>
                  <a:pt x="2609075" y="38071"/>
                  <a:pt x="2769022" y="0"/>
                </a:cubicBezTo>
                <a:cubicBezTo>
                  <a:pt x="2928969" y="-38071"/>
                  <a:pt x="3133308" y="10060"/>
                  <a:pt x="3284593" y="0"/>
                </a:cubicBezTo>
                <a:cubicBezTo>
                  <a:pt x="3435878" y="-10060"/>
                  <a:pt x="3849256" y="17804"/>
                  <a:pt x="3991331" y="0"/>
                </a:cubicBezTo>
                <a:cubicBezTo>
                  <a:pt x="4133406" y="-17804"/>
                  <a:pt x="4285903" y="53605"/>
                  <a:pt x="4506902" y="0"/>
                </a:cubicBezTo>
                <a:cubicBezTo>
                  <a:pt x="4727901" y="-53605"/>
                  <a:pt x="4729185" y="20781"/>
                  <a:pt x="4895028" y="0"/>
                </a:cubicBezTo>
                <a:cubicBezTo>
                  <a:pt x="5060871" y="-20781"/>
                  <a:pt x="5252445" y="53993"/>
                  <a:pt x="5410599" y="0"/>
                </a:cubicBezTo>
                <a:cubicBezTo>
                  <a:pt x="5568753" y="-53993"/>
                  <a:pt x="5689641" y="10537"/>
                  <a:pt x="5798726" y="0"/>
                </a:cubicBezTo>
                <a:cubicBezTo>
                  <a:pt x="5907811" y="-10537"/>
                  <a:pt x="6130651" y="13501"/>
                  <a:pt x="6372226" y="0"/>
                </a:cubicBezTo>
                <a:cubicBezTo>
                  <a:pt x="6404225" y="206957"/>
                  <a:pt x="6352879" y="257996"/>
                  <a:pt x="6372226" y="415343"/>
                </a:cubicBezTo>
                <a:cubicBezTo>
                  <a:pt x="6391573" y="572690"/>
                  <a:pt x="6364885" y="673781"/>
                  <a:pt x="6372226" y="870453"/>
                </a:cubicBezTo>
                <a:cubicBezTo>
                  <a:pt x="6379567" y="1067125"/>
                  <a:pt x="6351288" y="1223934"/>
                  <a:pt x="6372226" y="1325563"/>
                </a:cubicBezTo>
                <a:cubicBezTo>
                  <a:pt x="6188216" y="1338824"/>
                  <a:pt x="5929796" y="1294352"/>
                  <a:pt x="5665488" y="1325563"/>
                </a:cubicBezTo>
                <a:cubicBezTo>
                  <a:pt x="5401180" y="1356774"/>
                  <a:pt x="5328678" y="1284688"/>
                  <a:pt x="5149917" y="1325563"/>
                </a:cubicBezTo>
                <a:cubicBezTo>
                  <a:pt x="4971156" y="1366438"/>
                  <a:pt x="4895726" y="1307302"/>
                  <a:pt x="4761791" y="1325563"/>
                </a:cubicBezTo>
                <a:cubicBezTo>
                  <a:pt x="4627856" y="1343824"/>
                  <a:pt x="4452192" y="1311023"/>
                  <a:pt x="4373664" y="1325563"/>
                </a:cubicBezTo>
                <a:cubicBezTo>
                  <a:pt x="4295136" y="1340103"/>
                  <a:pt x="4019191" y="1293620"/>
                  <a:pt x="3794371" y="1325563"/>
                </a:cubicBezTo>
                <a:cubicBezTo>
                  <a:pt x="3569551" y="1357506"/>
                  <a:pt x="3456516" y="1318754"/>
                  <a:pt x="3151355" y="1325563"/>
                </a:cubicBezTo>
                <a:cubicBezTo>
                  <a:pt x="2846194" y="1332372"/>
                  <a:pt x="2772771" y="1302846"/>
                  <a:pt x="2508340" y="1325563"/>
                </a:cubicBezTo>
                <a:cubicBezTo>
                  <a:pt x="2243910" y="1348280"/>
                  <a:pt x="2076584" y="1289517"/>
                  <a:pt x="1865324" y="1325563"/>
                </a:cubicBezTo>
                <a:cubicBezTo>
                  <a:pt x="1654064" y="1361609"/>
                  <a:pt x="1592065" y="1288828"/>
                  <a:pt x="1349753" y="1325563"/>
                </a:cubicBezTo>
                <a:cubicBezTo>
                  <a:pt x="1107441" y="1362298"/>
                  <a:pt x="839937" y="1251677"/>
                  <a:pt x="706738" y="1325563"/>
                </a:cubicBezTo>
                <a:cubicBezTo>
                  <a:pt x="573540" y="1399449"/>
                  <a:pt x="143375" y="1303567"/>
                  <a:pt x="0" y="1325563"/>
                </a:cubicBezTo>
                <a:cubicBezTo>
                  <a:pt x="-17124" y="1235773"/>
                  <a:pt x="15780" y="1035861"/>
                  <a:pt x="0" y="896964"/>
                </a:cubicBezTo>
                <a:cubicBezTo>
                  <a:pt x="-15780" y="758067"/>
                  <a:pt x="30276" y="583824"/>
                  <a:pt x="0" y="428599"/>
                </a:cubicBezTo>
                <a:cubicBezTo>
                  <a:pt x="-30276" y="273375"/>
                  <a:pt x="26719" y="207520"/>
                  <a:pt x="0" y="0"/>
                </a:cubicBezTo>
                <a:close/>
              </a:path>
              <a:path w="6372226" h="1325563" stroke="0" extrusionOk="0">
                <a:moveTo>
                  <a:pt x="0" y="0"/>
                </a:moveTo>
                <a:cubicBezTo>
                  <a:pt x="125660" y="-26939"/>
                  <a:pt x="368451" y="58051"/>
                  <a:pt x="515571" y="0"/>
                </a:cubicBezTo>
                <a:cubicBezTo>
                  <a:pt x="662691" y="-58051"/>
                  <a:pt x="784570" y="45140"/>
                  <a:pt x="1031142" y="0"/>
                </a:cubicBezTo>
                <a:cubicBezTo>
                  <a:pt x="1277714" y="-45140"/>
                  <a:pt x="1368543" y="7828"/>
                  <a:pt x="1482991" y="0"/>
                </a:cubicBezTo>
                <a:cubicBezTo>
                  <a:pt x="1597439" y="-7828"/>
                  <a:pt x="1888144" y="638"/>
                  <a:pt x="1998562" y="0"/>
                </a:cubicBezTo>
                <a:cubicBezTo>
                  <a:pt x="2108980" y="-638"/>
                  <a:pt x="2430210" y="44560"/>
                  <a:pt x="2705300" y="0"/>
                </a:cubicBezTo>
                <a:cubicBezTo>
                  <a:pt x="2980390" y="-44560"/>
                  <a:pt x="3245851" y="62421"/>
                  <a:pt x="3412037" y="0"/>
                </a:cubicBezTo>
                <a:cubicBezTo>
                  <a:pt x="3578223" y="-62421"/>
                  <a:pt x="3727736" y="37387"/>
                  <a:pt x="3863886" y="0"/>
                </a:cubicBezTo>
                <a:cubicBezTo>
                  <a:pt x="4000036" y="-37387"/>
                  <a:pt x="4107667" y="7199"/>
                  <a:pt x="4252013" y="0"/>
                </a:cubicBezTo>
                <a:cubicBezTo>
                  <a:pt x="4396359" y="-7199"/>
                  <a:pt x="4507760" y="39547"/>
                  <a:pt x="4703861" y="0"/>
                </a:cubicBezTo>
                <a:cubicBezTo>
                  <a:pt x="4899962" y="-39547"/>
                  <a:pt x="5151272" y="38601"/>
                  <a:pt x="5283155" y="0"/>
                </a:cubicBezTo>
                <a:cubicBezTo>
                  <a:pt x="5415038" y="-38601"/>
                  <a:pt x="5956007" y="37196"/>
                  <a:pt x="6372226" y="0"/>
                </a:cubicBezTo>
                <a:cubicBezTo>
                  <a:pt x="6387278" y="210760"/>
                  <a:pt x="6334153" y="249977"/>
                  <a:pt x="6372226" y="441854"/>
                </a:cubicBezTo>
                <a:cubicBezTo>
                  <a:pt x="6410299" y="633731"/>
                  <a:pt x="6326220" y="770908"/>
                  <a:pt x="6372226" y="910220"/>
                </a:cubicBezTo>
                <a:cubicBezTo>
                  <a:pt x="6418232" y="1049532"/>
                  <a:pt x="6348218" y="1130691"/>
                  <a:pt x="6372226" y="1325563"/>
                </a:cubicBezTo>
                <a:cubicBezTo>
                  <a:pt x="6179460" y="1356574"/>
                  <a:pt x="6039866" y="1305155"/>
                  <a:pt x="5920377" y="1325563"/>
                </a:cubicBezTo>
                <a:cubicBezTo>
                  <a:pt x="5800888" y="1345971"/>
                  <a:pt x="5470652" y="1308643"/>
                  <a:pt x="5277362" y="1325563"/>
                </a:cubicBezTo>
                <a:cubicBezTo>
                  <a:pt x="5084072" y="1342483"/>
                  <a:pt x="4736836" y="1248157"/>
                  <a:pt x="4570624" y="1325563"/>
                </a:cubicBezTo>
                <a:cubicBezTo>
                  <a:pt x="4404412" y="1402969"/>
                  <a:pt x="4250757" y="1267838"/>
                  <a:pt x="4055053" y="1325563"/>
                </a:cubicBezTo>
                <a:cubicBezTo>
                  <a:pt x="3859349" y="1383288"/>
                  <a:pt x="3714791" y="1291467"/>
                  <a:pt x="3412037" y="1325563"/>
                </a:cubicBezTo>
                <a:cubicBezTo>
                  <a:pt x="3109283" y="1359659"/>
                  <a:pt x="3042938" y="1324923"/>
                  <a:pt x="2705300" y="1325563"/>
                </a:cubicBezTo>
                <a:cubicBezTo>
                  <a:pt x="2367662" y="1326203"/>
                  <a:pt x="2397677" y="1278435"/>
                  <a:pt x="2126006" y="1325563"/>
                </a:cubicBezTo>
                <a:cubicBezTo>
                  <a:pt x="1854335" y="1372691"/>
                  <a:pt x="1922557" y="1293119"/>
                  <a:pt x="1737880" y="1325563"/>
                </a:cubicBezTo>
                <a:cubicBezTo>
                  <a:pt x="1553203" y="1358007"/>
                  <a:pt x="1362147" y="1264373"/>
                  <a:pt x="1094864" y="1325563"/>
                </a:cubicBezTo>
                <a:cubicBezTo>
                  <a:pt x="827581" y="1386753"/>
                  <a:pt x="833564" y="1298064"/>
                  <a:pt x="706738" y="1325563"/>
                </a:cubicBezTo>
                <a:cubicBezTo>
                  <a:pt x="579912" y="1353062"/>
                  <a:pt x="313529" y="1255734"/>
                  <a:pt x="0" y="1325563"/>
                </a:cubicBezTo>
                <a:cubicBezTo>
                  <a:pt x="-31044" y="1223388"/>
                  <a:pt x="4552" y="1078472"/>
                  <a:pt x="0" y="857197"/>
                </a:cubicBezTo>
                <a:cubicBezTo>
                  <a:pt x="-4552" y="635922"/>
                  <a:pt x="24847" y="538520"/>
                  <a:pt x="0" y="441854"/>
                </a:cubicBezTo>
                <a:cubicBezTo>
                  <a:pt x="-24847" y="345188"/>
                  <a:pt x="46213" y="213977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99269886">
                  <ask:type>
                    <ask:lineSketchScribble/>
                  </ask:type>
                </ask:lineSketchStyleProps>
              </a:ext>
            </a:extLst>
          </a:ln>
        </p:spPr>
        <p:txBody>
          <a:bodyPr/>
          <a:lstStyle/>
          <a:p>
            <a:pPr algn="ctr"/>
            <a:r>
              <a:rPr lang="en-GB" dirty="0"/>
              <a:t>Conflict SOW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5B35666-E32B-4F92-94CF-24B88FD274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4973" y="1865310"/>
            <a:ext cx="3343278" cy="4351338"/>
          </a:xfrm>
          <a:custGeom>
            <a:avLst/>
            <a:gdLst>
              <a:gd name="connsiteX0" fmla="*/ 0 w 3343278"/>
              <a:gd name="connsiteY0" fmla="*/ 0 h 4351338"/>
              <a:gd name="connsiteX1" fmla="*/ 456915 w 3343278"/>
              <a:gd name="connsiteY1" fmla="*/ 0 h 4351338"/>
              <a:gd name="connsiteX2" fmla="*/ 947262 w 3343278"/>
              <a:gd name="connsiteY2" fmla="*/ 0 h 4351338"/>
              <a:gd name="connsiteX3" fmla="*/ 1437610 w 3343278"/>
              <a:gd name="connsiteY3" fmla="*/ 0 h 4351338"/>
              <a:gd name="connsiteX4" fmla="*/ 2061688 w 3343278"/>
              <a:gd name="connsiteY4" fmla="*/ 0 h 4351338"/>
              <a:gd name="connsiteX5" fmla="*/ 2585468 w 3343278"/>
              <a:gd name="connsiteY5" fmla="*/ 0 h 4351338"/>
              <a:gd name="connsiteX6" fmla="*/ 3343278 w 3343278"/>
              <a:gd name="connsiteY6" fmla="*/ 0 h 4351338"/>
              <a:gd name="connsiteX7" fmla="*/ 3343278 w 3343278"/>
              <a:gd name="connsiteY7" fmla="*/ 413377 h 4351338"/>
              <a:gd name="connsiteX8" fmla="*/ 3343278 w 3343278"/>
              <a:gd name="connsiteY8" fmla="*/ 913781 h 4351338"/>
              <a:gd name="connsiteX9" fmla="*/ 3343278 w 3343278"/>
              <a:gd name="connsiteY9" fmla="*/ 1327158 h 4351338"/>
              <a:gd name="connsiteX10" fmla="*/ 3343278 w 3343278"/>
              <a:gd name="connsiteY10" fmla="*/ 1914589 h 4351338"/>
              <a:gd name="connsiteX11" fmla="*/ 3343278 w 3343278"/>
              <a:gd name="connsiteY11" fmla="*/ 2458506 h 4351338"/>
              <a:gd name="connsiteX12" fmla="*/ 3343278 w 3343278"/>
              <a:gd name="connsiteY12" fmla="*/ 3045937 h 4351338"/>
              <a:gd name="connsiteX13" fmla="*/ 3343278 w 3343278"/>
              <a:gd name="connsiteY13" fmla="*/ 3633367 h 4351338"/>
              <a:gd name="connsiteX14" fmla="*/ 3343278 w 3343278"/>
              <a:gd name="connsiteY14" fmla="*/ 4351338 h 4351338"/>
              <a:gd name="connsiteX15" fmla="*/ 2719199 w 3343278"/>
              <a:gd name="connsiteY15" fmla="*/ 4351338 h 4351338"/>
              <a:gd name="connsiteX16" fmla="*/ 2262285 w 3343278"/>
              <a:gd name="connsiteY16" fmla="*/ 4351338 h 4351338"/>
              <a:gd name="connsiteX17" fmla="*/ 1738505 w 3343278"/>
              <a:gd name="connsiteY17" fmla="*/ 4351338 h 4351338"/>
              <a:gd name="connsiteX18" fmla="*/ 1181292 w 3343278"/>
              <a:gd name="connsiteY18" fmla="*/ 4351338 h 4351338"/>
              <a:gd name="connsiteX19" fmla="*/ 690944 w 3343278"/>
              <a:gd name="connsiteY19" fmla="*/ 4351338 h 4351338"/>
              <a:gd name="connsiteX20" fmla="*/ 0 w 3343278"/>
              <a:gd name="connsiteY20" fmla="*/ 4351338 h 4351338"/>
              <a:gd name="connsiteX21" fmla="*/ 0 w 3343278"/>
              <a:gd name="connsiteY21" fmla="*/ 3763907 h 4351338"/>
              <a:gd name="connsiteX22" fmla="*/ 0 w 3343278"/>
              <a:gd name="connsiteY22" fmla="*/ 3307017 h 4351338"/>
              <a:gd name="connsiteX23" fmla="*/ 0 w 3343278"/>
              <a:gd name="connsiteY23" fmla="*/ 2893640 h 4351338"/>
              <a:gd name="connsiteX24" fmla="*/ 0 w 3343278"/>
              <a:gd name="connsiteY24" fmla="*/ 2393236 h 4351338"/>
              <a:gd name="connsiteX25" fmla="*/ 0 w 3343278"/>
              <a:gd name="connsiteY25" fmla="*/ 1805805 h 4351338"/>
              <a:gd name="connsiteX26" fmla="*/ 0 w 3343278"/>
              <a:gd name="connsiteY26" fmla="*/ 1218375 h 4351338"/>
              <a:gd name="connsiteX27" fmla="*/ 0 w 3343278"/>
              <a:gd name="connsiteY27" fmla="*/ 761484 h 4351338"/>
              <a:gd name="connsiteX28" fmla="*/ 0 w 3343278"/>
              <a:gd name="connsiteY28" fmla="*/ 0 h 4351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343278" h="4351338" fill="none" extrusionOk="0">
                <a:moveTo>
                  <a:pt x="0" y="0"/>
                </a:moveTo>
                <a:cubicBezTo>
                  <a:pt x="107892" y="-26515"/>
                  <a:pt x="284576" y="39953"/>
                  <a:pt x="456915" y="0"/>
                </a:cubicBezTo>
                <a:cubicBezTo>
                  <a:pt x="629255" y="-39953"/>
                  <a:pt x="834377" y="16130"/>
                  <a:pt x="947262" y="0"/>
                </a:cubicBezTo>
                <a:cubicBezTo>
                  <a:pt x="1060147" y="-16130"/>
                  <a:pt x="1197115" y="2889"/>
                  <a:pt x="1437610" y="0"/>
                </a:cubicBezTo>
                <a:cubicBezTo>
                  <a:pt x="1678105" y="-2889"/>
                  <a:pt x="1823407" y="5624"/>
                  <a:pt x="2061688" y="0"/>
                </a:cubicBezTo>
                <a:cubicBezTo>
                  <a:pt x="2299969" y="-5624"/>
                  <a:pt x="2328983" y="26058"/>
                  <a:pt x="2585468" y="0"/>
                </a:cubicBezTo>
                <a:cubicBezTo>
                  <a:pt x="2841953" y="-26058"/>
                  <a:pt x="3050561" y="43969"/>
                  <a:pt x="3343278" y="0"/>
                </a:cubicBezTo>
                <a:cubicBezTo>
                  <a:pt x="3353130" y="104259"/>
                  <a:pt x="3332169" y="259923"/>
                  <a:pt x="3343278" y="413377"/>
                </a:cubicBezTo>
                <a:cubicBezTo>
                  <a:pt x="3354387" y="566831"/>
                  <a:pt x="3331243" y="680365"/>
                  <a:pt x="3343278" y="913781"/>
                </a:cubicBezTo>
                <a:cubicBezTo>
                  <a:pt x="3355313" y="1147197"/>
                  <a:pt x="3315353" y="1196493"/>
                  <a:pt x="3343278" y="1327158"/>
                </a:cubicBezTo>
                <a:cubicBezTo>
                  <a:pt x="3371203" y="1457823"/>
                  <a:pt x="3281692" y="1676362"/>
                  <a:pt x="3343278" y="1914589"/>
                </a:cubicBezTo>
                <a:cubicBezTo>
                  <a:pt x="3404864" y="2152816"/>
                  <a:pt x="3300019" y="2241693"/>
                  <a:pt x="3343278" y="2458506"/>
                </a:cubicBezTo>
                <a:cubicBezTo>
                  <a:pt x="3386537" y="2675319"/>
                  <a:pt x="3340097" y="2857006"/>
                  <a:pt x="3343278" y="3045937"/>
                </a:cubicBezTo>
                <a:cubicBezTo>
                  <a:pt x="3346459" y="3234868"/>
                  <a:pt x="3337926" y="3426914"/>
                  <a:pt x="3343278" y="3633367"/>
                </a:cubicBezTo>
                <a:cubicBezTo>
                  <a:pt x="3348630" y="3839820"/>
                  <a:pt x="3320432" y="4189417"/>
                  <a:pt x="3343278" y="4351338"/>
                </a:cubicBezTo>
                <a:cubicBezTo>
                  <a:pt x="3110682" y="4393564"/>
                  <a:pt x="2847786" y="4344525"/>
                  <a:pt x="2719199" y="4351338"/>
                </a:cubicBezTo>
                <a:cubicBezTo>
                  <a:pt x="2590612" y="4358151"/>
                  <a:pt x="2432299" y="4337428"/>
                  <a:pt x="2262285" y="4351338"/>
                </a:cubicBezTo>
                <a:cubicBezTo>
                  <a:pt x="2092271" y="4365248"/>
                  <a:pt x="1974548" y="4322053"/>
                  <a:pt x="1738505" y="4351338"/>
                </a:cubicBezTo>
                <a:cubicBezTo>
                  <a:pt x="1502462" y="4380623"/>
                  <a:pt x="1455456" y="4305149"/>
                  <a:pt x="1181292" y="4351338"/>
                </a:cubicBezTo>
                <a:cubicBezTo>
                  <a:pt x="907128" y="4397527"/>
                  <a:pt x="856285" y="4316771"/>
                  <a:pt x="690944" y="4351338"/>
                </a:cubicBezTo>
                <a:cubicBezTo>
                  <a:pt x="525603" y="4385905"/>
                  <a:pt x="214346" y="4338047"/>
                  <a:pt x="0" y="4351338"/>
                </a:cubicBezTo>
                <a:cubicBezTo>
                  <a:pt x="-56170" y="4193577"/>
                  <a:pt x="23186" y="4054054"/>
                  <a:pt x="0" y="3763907"/>
                </a:cubicBezTo>
                <a:cubicBezTo>
                  <a:pt x="-23186" y="3473760"/>
                  <a:pt x="10503" y="3504671"/>
                  <a:pt x="0" y="3307017"/>
                </a:cubicBezTo>
                <a:cubicBezTo>
                  <a:pt x="-10503" y="3109363"/>
                  <a:pt x="1385" y="3055182"/>
                  <a:pt x="0" y="2893640"/>
                </a:cubicBezTo>
                <a:cubicBezTo>
                  <a:pt x="-1385" y="2732098"/>
                  <a:pt x="8602" y="2532977"/>
                  <a:pt x="0" y="2393236"/>
                </a:cubicBezTo>
                <a:cubicBezTo>
                  <a:pt x="-8602" y="2253495"/>
                  <a:pt x="37120" y="2006316"/>
                  <a:pt x="0" y="1805805"/>
                </a:cubicBezTo>
                <a:cubicBezTo>
                  <a:pt x="-37120" y="1605294"/>
                  <a:pt x="62854" y="1505074"/>
                  <a:pt x="0" y="1218375"/>
                </a:cubicBezTo>
                <a:cubicBezTo>
                  <a:pt x="-62854" y="931676"/>
                  <a:pt x="41446" y="987980"/>
                  <a:pt x="0" y="761484"/>
                </a:cubicBezTo>
                <a:cubicBezTo>
                  <a:pt x="-41446" y="534988"/>
                  <a:pt x="88915" y="295176"/>
                  <a:pt x="0" y="0"/>
                </a:cubicBezTo>
                <a:close/>
              </a:path>
              <a:path w="3343278" h="4351338" stroke="0" extrusionOk="0">
                <a:moveTo>
                  <a:pt x="0" y="0"/>
                </a:moveTo>
                <a:cubicBezTo>
                  <a:pt x="250981" y="-64594"/>
                  <a:pt x="359943" y="52221"/>
                  <a:pt x="557213" y="0"/>
                </a:cubicBezTo>
                <a:cubicBezTo>
                  <a:pt x="754483" y="-52221"/>
                  <a:pt x="957124" y="54723"/>
                  <a:pt x="1080993" y="0"/>
                </a:cubicBezTo>
                <a:cubicBezTo>
                  <a:pt x="1204862" y="-54723"/>
                  <a:pt x="1457053" y="39524"/>
                  <a:pt x="1638206" y="0"/>
                </a:cubicBezTo>
                <a:cubicBezTo>
                  <a:pt x="1819359" y="-39524"/>
                  <a:pt x="2011696" y="68107"/>
                  <a:pt x="2262285" y="0"/>
                </a:cubicBezTo>
                <a:cubicBezTo>
                  <a:pt x="2512874" y="-68107"/>
                  <a:pt x="2598543" y="17942"/>
                  <a:pt x="2819498" y="0"/>
                </a:cubicBezTo>
                <a:cubicBezTo>
                  <a:pt x="3040453" y="-17942"/>
                  <a:pt x="3131482" y="4873"/>
                  <a:pt x="3343278" y="0"/>
                </a:cubicBezTo>
                <a:cubicBezTo>
                  <a:pt x="3364957" y="162248"/>
                  <a:pt x="3282727" y="349615"/>
                  <a:pt x="3343278" y="543917"/>
                </a:cubicBezTo>
                <a:cubicBezTo>
                  <a:pt x="3403829" y="738219"/>
                  <a:pt x="3309979" y="861458"/>
                  <a:pt x="3343278" y="957294"/>
                </a:cubicBezTo>
                <a:cubicBezTo>
                  <a:pt x="3376577" y="1053130"/>
                  <a:pt x="3277165" y="1340959"/>
                  <a:pt x="3343278" y="1588238"/>
                </a:cubicBezTo>
                <a:cubicBezTo>
                  <a:pt x="3409391" y="1835517"/>
                  <a:pt x="3281691" y="2025885"/>
                  <a:pt x="3343278" y="2219182"/>
                </a:cubicBezTo>
                <a:cubicBezTo>
                  <a:pt x="3404865" y="2412479"/>
                  <a:pt x="3298343" y="2594326"/>
                  <a:pt x="3343278" y="2763100"/>
                </a:cubicBezTo>
                <a:cubicBezTo>
                  <a:pt x="3388213" y="2931874"/>
                  <a:pt x="3337428" y="3098884"/>
                  <a:pt x="3343278" y="3219990"/>
                </a:cubicBezTo>
                <a:cubicBezTo>
                  <a:pt x="3349128" y="3341096"/>
                  <a:pt x="3326049" y="3434353"/>
                  <a:pt x="3343278" y="3633367"/>
                </a:cubicBezTo>
                <a:cubicBezTo>
                  <a:pt x="3360507" y="3832381"/>
                  <a:pt x="3280175" y="4050115"/>
                  <a:pt x="3343278" y="4351338"/>
                </a:cubicBezTo>
                <a:cubicBezTo>
                  <a:pt x="3185170" y="4372192"/>
                  <a:pt x="2948279" y="4311653"/>
                  <a:pt x="2719199" y="4351338"/>
                </a:cubicBezTo>
                <a:cubicBezTo>
                  <a:pt x="2490119" y="4391023"/>
                  <a:pt x="2377695" y="4289058"/>
                  <a:pt x="2195419" y="4351338"/>
                </a:cubicBezTo>
                <a:cubicBezTo>
                  <a:pt x="2013143" y="4413618"/>
                  <a:pt x="1827522" y="4321887"/>
                  <a:pt x="1571341" y="4351338"/>
                </a:cubicBezTo>
                <a:cubicBezTo>
                  <a:pt x="1315160" y="4380789"/>
                  <a:pt x="1320620" y="4294770"/>
                  <a:pt x="1080993" y="4351338"/>
                </a:cubicBezTo>
                <a:cubicBezTo>
                  <a:pt x="841366" y="4407906"/>
                  <a:pt x="758079" y="4341661"/>
                  <a:pt x="523780" y="4351338"/>
                </a:cubicBezTo>
                <a:cubicBezTo>
                  <a:pt x="289481" y="4361015"/>
                  <a:pt x="249583" y="4293441"/>
                  <a:pt x="0" y="4351338"/>
                </a:cubicBezTo>
                <a:cubicBezTo>
                  <a:pt x="-42365" y="4205627"/>
                  <a:pt x="504" y="3980056"/>
                  <a:pt x="0" y="3720394"/>
                </a:cubicBezTo>
                <a:cubicBezTo>
                  <a:pt x="-504" y="3460732"/>
                  <a:pt x="52690" y="3397708"/>
                  <a:pt x="0" y="3132963"/>
                </a:cubicBezTo>
                <a:cubicBezTo>
                  <a:pt x="-52690" y="2868218"/>
                  <a:pt x="38842" y="2873714"/>
                  <a:pt x="0" y="2632559"/>
                </a:cubicBezTo>
                <a:cubicBezTo>
                  <a:pt x="-38842" y="2391404"/>
                  <a:pt x="57813" y="2338795"/>
                  <a:pt x="0" y="2132156"/>
                </a:cubicBezTo>
                <a:cubicBezTo>
                  <a:pt x="-57813" y="1925517"/>
                  <a:pt x="29368" y="1784555"/>
                  <a:pt x="0" y="1544725"/>
                </a:cubicBezTo>
                <a:cubicBezTo>
                  <a:pt x="-29368" y="1304895"/>
                  <a:pt x="64224" y="1170213"/>
                  <a:pt x="0" y="913781"/>
                </a:cubicBezTo>
                <a:cubicBezTo>
                  <a:pt x="-64224" y="657349"/>
                  <a:pt x="45922" y="302277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191929212">
                  <ask:type>
                    <ask:lineSketchScribble/>
                  </ask:type>
                </ask:lineSketchStyleProps>
              </a:ext>
            </a:extLst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sz="6000" dirty="0"/>
              <a:t>Thank you for listening!</a:t>
            </a:r>
          </a:p>
          <a:p>
            <a:pPr marL="0" indent="0" algn="ctr">
              <a:buNone/>
            </a:pPr>
            <a:r>
              <a:rPr lang="en-GB" sz="4400" dirty="0"/>
              <a:t>@fiona_616</a:t>
            </a:r>
          </a:p>
        </p:txBody>
      </p:sp>
      <p:pic>
        <p:nvPicPr>
          <p:cNvPr id="7" name="Picture 6" descr="A picture containing outdoor, sky&#10;&#10;Description automatically generated">
            <a:extLst>
              <a:ext uri="{FF2B5EF4-FFF2-40B4-BE49-F238E27FC236}">
                <a16:creationId xmlns:a16="http://schemas.microsoft.com/office/drawing/2014/main" id="{0AEABD86-B713-4F64-A6E6-EF82844750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512" y="1865309"/>
            <a:ext cx="2833688" cy="43513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A4280D-26FA-4344-8D0A-A86E951722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26" y="320675"/>
            <a:ext cx="5304287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138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6D5E79-F4D0-4836-96CB-F9CB9DBCB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  <a:custGeom>
            <a:avLst/>
            <a:gdLst>
              <a:gd name="connsiteX0" fmla="*/ 0 w 10515600"/>
              <a:gd name="connsiteY0" fmla="*/ 0 h 1325563"/>
              <a:gd name="connsiteX1" fmla="*/ 479044 w 10515600"/>
              <a:gd name="connsiteY1" fmla="*/ 0 h 1325563"/>
              <a:gd name="connsiteX2" fmla="*/ 1273556 w 10515600"/>
              <a:gd name="connsiteY2" fmla="*/ 0 h 1325563"/>
              <a:gd name="connsiteX3" fmla="*/ 1647444 w 10515600"/>
              <a:gd name="connsiteY3" fmla="*/ 0 h 1325563"/>
              <a:gd name="connsiteX4" fmla="*/ 2021332 w 10515600"/>
              <a:gd name="connsiteY4" fmla="*/ 0 h 1325563"/>
              <a:gd name="connsiteX5" fmla="*/ 2395220 w 10515600"/>
              <a:gd name="connsiteY5" fmla="*/ 0 h 1325563"/>
              <a:gd name="connsiteX6" fmla="*/ 2769108 w 10515600"/>
              <a:gd name="connsiteY6" fmla="*/ 0 h 1325563"/>
              <a:gd name="connsiteX7" fmla="*/ 3458464 w 10515600"/>
              <a:gd name="connsiteY7" fmla="*/ 0 h 1325563"/>
              <a:gd name="connsiteX8" fmla="*/ 4147820 w 10515600"/>
              <a:gd name="connsiteY8" fmla="*/ 0 h 1325563"/>
              <a:gd name="connsiteX9" fmla="*/ 4521708 w 10515600"/>
              <a:gd name="connsiteY9" fmla="*/ 0 h 1325563"/>
              <a:gd name="connsiteX10" fmla="*/ 4895596 w 10515600"/>
              <a:gd name="connsiteY10" fmla="*/ 0 h 1325563"/>
              <a:gd name="connsiteX11" fmla="*/ 5374640 w 10515600"/>
              <a:gd name="connsiteY11" fmla="*/ 0 h 1325563"/>
              <a:gd name="connsiteX12" fmla="*/ 5853684 w 10515600"/>
              <a:gd name="connsiteY12" fmla="*/ 0 h 1325563"/>
              <a:gd name="connsiteX13" fmla="*/ 6437884 w 10515600"/>
              <a:gd name="connsiteY13" fmla="*/ 0 h 1325563"/>
              <a:gd name="connsiteX14" fmla="*/ 6916928 w 10515600"/>
              <a:gd name="connsiteY14" fmla="*/ 0 h 1325563"/>
              <a:gd name="connsiteX15" fmla="*/ 7606284 w 10515600"/>
              <a:gd name="connsiteY15" fmla="*/ 0 h 1325563"/>
              <a:gd name="connsiteX16" fmla="*/ 7980172 w 10515600"/>
              <a:gd name="connsiteY16" fmla="*/ 0 h 1325563"/>
              <a:gd name="connsiteX17" fmla="*/ 8669528 w 10515600"/>
              <a:gd name="connsiteY17" fmla="*/ 0 h 1325563"/>
              <a:gd name="connsiteX18" fmla="*/ 8938260 w 10515600"/>
              <a:gd name="connsiteY18" fmla="*/ 0 h 1325563"/>
              <a:gd name="connsiteX19" fmla="*/ 9732772 w 10515600"/>
              <a:gd name="connsiteY19" fmla="*/ 0 h 1325563"/>
              <a:gd name="connsiteX20" fmla="*/ 10001504 w 10515600"/>
              <a:gd name="connsiteY20" fmla="*/ 0 h 1325563"/>
              <a:gd name="connsiteX21" fmla="*/ 10515600 w 10515600"/>
              <a:gd name="connsiteY21" fmla="*/ 0 h 1325563"/>
              <a:gd name="connsiteX22" fmla="*/ 10515600 w 10515600"/>
              <a:gd name="connsiteY22" fmla="*/ 468366 h 1325563"/>
              <a:gd name="connsiteX23" fmla="*/ 10515600 w 10515600"/>
              <a:gd name="connsiteY23" fmla="*/ 936731 h 1325563"/>
              <a:gd name="connsiteX24" fmla="*/ 10515600 w 10515600"/>
              <a:gd name="connsiteY24" fmla="*/ 1325563 h 1325563"/>
              <a:gd name="connsiteX25" fmla="*/ 9826244 w 10515600"/>
              <a:gd name="connsiteY25" fmla="*/ 1325563 h 1325563"/>
              <a:gd name="connsiteX26" fmla="*/ 9136888 w 10515600"/>
              <a:gd name="connsiteY26" fmla="*/ 1325563 h 1325563"/>
              <a:gd name="connsiteX27" fmla="*/ 8657844 w 10515600"/>
              <a:gd name="connsiteY27" fmla="*/ 1325563 h 1325563"/>
              <a:gd name="connsiteX28" fmla="*/ 8073644 w 10515600"/>
              <a:gd name="connsiteY28" fmla="*/ 1325563 h 1325563"/>
              <a:gd name="connsiteX29" fmla="*/ 7384288 w 10515600"/>
              <a:gd name="connsiteY29" fmla="*/ 1325563 h 1325563"/>
              <a:gd name="connsiteX30" fmla="*/ 7115556 w 10515600"/>
              <a:gd name="connsiteY30" fmla="*/ 1325563 h 1325563"/>
              <a:gd name="connsiteX31" fmla="*/ 6426200 w 10515600"/>
              <a:gd name="connsiteY31" fmla="*/ 1325563 h 1325563"/>
              <a:gd name="connsiteX32" fmla="*/ 5631688 w 10515600"/>
              <a:gd name="connsiteY32" fmla="*/ 1325563 h 1325563"/>
              <a:gd name="connsiteX33" fmla="*/ 4942332 w 10515600"/>
              <a:gd name="connsiteY33" fmla="*/ 1325563 h 1325563"/>
              <a:gd name="connsiteX34" fmla="*/ 4568444 w 10515600"/>
              <a:gd name="connsiteY34" fmla="*/ 1325563 h 1325563"/>
              <a:gd name="connsiteX35" fmla="*/ 3773932 w 10515600"/>
              <a:gd name="connsiteY35" fmla="*/ 1325563 h 1325563"/>
              <a:gd name="connsiteX36" fmla="*/ 3294888 w 10515600"/>
              <a:gd name="connsiteY36" fmla="*/ 1325563 h 1325563"/>
              <a:gd name="connsiteX37" fmla="*/ 2710688 w 10515600"/>
              <a:gd name="connsiteY37" fmla="*/ 1325563 h 1325563"/>
              <a:gd name="connsiteX38" fmla="*/ 2336800 w 10515600"/>
              <a:gd name="connsiteY38" fmla="*/ 1325563 h 1325563"/>
              <a:gd name="connsiteX39" fmla="*/ 1647444 w 10515600"/>
              <a:gd name="connsiteY39" fmla="*/ 1325563 h 1325563"/>
              <a:gd name="connsiteX40" fmla="*/ 1168400 w 10515600"/>
              <a:gd name="connsiteY40" fmla="*/ 1325563 h 1325563"/>
              <a:gd name="connsiteX41" fmla="*/ 0 w 10515600"/>
              <a:gd name="connsiteY41" fmla="*/ 1325563 h 1325563"/>
              <a:gd name="connsiteX42" fmla="*/ 0 w 10515600"/>
              <a:gd name="connsiteY42" fmla="*/ 896964 h 1325563"/>
              <a:gd name="connsiteX43" fmla="*/ 0 w 10515600"/>
              <a:gd name="connsiteY43" fmla="*/ 455110 h 1325563"/>
              <a:gd name="connsiteX44" fmla="*/ 0 w 10515600"/>
              <a:gd name="connsiteY44" fmla="*/ 0 h 1325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515600" h="1325563" fill="none" extrusionOk="0">
                <a:moveTo>
                  <a:pt x="0" y="0"/>
                </a:moveTo>
                <a:cubicBezTo>
                  <a:pt x="108153" y="-19988"/>
                  <a:pt x="279575" y="12549"/>
                  <a:pt x="479044" y="0"/>
                </a:cubicBezTo>
                <a:cubicBezTo>
                  <a:pt x="678513" y="-12549"/>
                  <a:pt x="1066284" y="31219"/>
                  <a:pt x="1273556" y="0"/>
                </a:cubicBezTo>
                <a:cubicBezTo>
                  <a:pt x="1480828" y="-31219"/>
                  <a:pt x="1466534" y="14990"/>
                  <a:pt x="1647444" y="0"/>
                </a:cubicBezTo>
                <a:cubicBezTo>
                  <a:pt x="1828354" y="-14990"/>
                  <a:pt x="1896057" y="19189"/>
                  <a:pt x="2021332" y="0"/>
                </a:cubicBezTo>
                <a:cubicBezTo>
                  <a:pt x="2146607" y="-19189"/>
                  <a:pt x="2259900" y="14457"/>
                  <a:pt x="2395220" y="0"/>
                </a:cubicBezTo>
                <a:cubicBezTo>
                  <a:pt x="2530540" y="-14457"/>
                  <a:pt x="2641259" y="10573"/>
                  <a:pt x="2769108" y="0"/>
                </a:cubicBezTo>
                <a:cubicBezTo>
                  <a:pt x="2896957" y="-10573"/>
                  <a:pt x="3319256" y="25775"/>
                  <a:pt x="3458464" y="0"/>
                </a:cubicBezTo>
                <a:cubicBezTo>
                  <a:pt x="3597672" y="-25775"/>
                  <a:pt x="3948022" y="25613"/>
                  <a:pt x="4147820" y="0"/>
                </a:cubicBezTo>
                <a:cubicBezTo>
                  <a:pt x="4347618" y="-25613"/>
                  <a:pt x="4411354" y="23359"/>
                  <a:pt x="4521708" y="0"/>
                </a:cubicBezTo>
                <a:cubicBezTo>
                  <a:pt x="4632062" y="-23359"/>
                  <a:pt x="4795757" y="11057"/>
                  <a:pt x="4895596" y="0"/>
                </a:cubicBezTo>
                <a:cubicBezTo>
                  <a:pt x="4995435" y="-11057"/>
                  <a:pt x="5265288" y="24872"/>
                  <a:pt x="5374640" y="0"/>
                </a:cubicBezTo>
                <a:cubicBezTo>
                  <a:pt x="5483992" y="-24872"/>
                  <a:pt x="5622356" y="27698"/>
                  <a:pt x="5853684" y="0"/>
                </a:cubicBezTo>
                <a:cubicBezTo>
                  <a:pt x="6085012" y="-27698"/>
                  <a:pt x="6250542" y="53080"/>
                  <a:pt x="6437884" y="0"/>
                </a:cubicBezTo>
                <a:cubicBezTo>
                  <a:pt x="6625226" y="-53080"/>
                  <a:pt x="6771444" y="34210"/>
                  <a:pt x="6916928" y="0"/>
                </a:cubicBezTo>
                <a:cubicBezTo>
                  <a:pt x="7062412" y="-34210"/>
                  <a:pt x="7459763" y="22310"/>
                  <a:pt x="7606284" y="0"/>
                </a:cubicBezTo>
                <a:cubicBezTo>
                  <a:pt x="7752805" y="-22310"/>
                  <a:pt x="7817151" y="32909"/>
                  <a:pt x="7980172" y="0"/>
                </a:cubicBezTo>
                <a:cubicBezTo>
                  <a:pt x="8143193" y="-32909"/>
                  <a:pt x="8473974" y="56643"/>
                  <a:pt x="8669528" y="0"/>
                </a:cubicBezTo>
                <a:cubicBezTo>
                  <a:pt x="8865082" y="-56643"/>
                  <a:pt x="8822459" y="30251"/>
                  <a:pt x="8938260" y="0"/>
                </a:cubicBezTo>
                <a:cubicBezTo>
                  <a:pt x="9054061" y="-30251"/>
                  <a:pt x="9566427" y="75780"/>
                  <a:pt x="9732772" y="0"/>
                </a:cubicBezTo>
                <a:cubicBezTo>
                  <a:pt x="9899117" y="-75780"/>
                  <a:pt x="9914323" y="11209"/>
                  <a:pt x="10001504" y="0"/>
                </a:cubicBezTo>
                <a:cubicBezTo>
                  <a:pt x="10088685" y="-11209"/>
                  <a:pt x="10400692" y="59011"/>
                  <a:pt x="10515600" y="0"/>
                </a:cubicBezTo>
                <a:cubicBezTo>
                  <a:pt x="10546098" y="225663"/>
                  <a:pt x="10495001" y="239913"/>
                  <a:pt x="10515600" y="468366"/>
                </a:cubicBezTo>
                <a:cubicBezTo>
                  <a:pt x="10536199" y="696819"/>
                  <a:pt x="10489876" y="825739"/>
                  <a:pt x="10515600" y="936731"/>
                </a:cubicBezTo>
                <a:cubicBezTo>
                  <a:pt x="10541324" y="1047724"/>
                  <a:pt x="10474385" y="1197896"/>
                  <a:pt x="10515600" y="1325563"/>
                </a:cubicBezTo>
                <a:cubicBezTo>
                  <a:pt x="10340694" y="1390693"/>
                  <a:pt x="10124106" y="1311715"/>
                  <a:pt x="9826244" y="1325563"/>
                </a:cubicBezTo>
                <a:cubicBezTo>
                  <a:pt x="9528382" y="1339411"/>
                  <a:pt x="9467447" y="1251144"/>
                  <a:pt x="9136888" y="1325563"/>
                </a:cubicBezTo>
                <a:cubicBezTo>
                  <a:pt x="8806329" y="1399982"/>
                  <a:pt x="8756521" y="1292439"/>
                  <a:pt x="8657844" y="1325563"/>
                </a:cubicBezTo>
                <a:cubicBezTo>
                  <a:pt x="8559167" y="1358687"/>
                  <a:pt x="8321509" y="1267082"/>
                  <a:pt x="8073644" y="1325563"/>
                </a:cubicBezTo>
                <a:cubicBezTo>
                  <a:pt x="7825779" y="1384044"/>
                  <a:pt x="7629821" y="1307977"/>
                  <a:pt x="7384288" y="1325563"/>
                </a:cubicBezTo>
                <a:cubicBezTo>
                  <a:pt x="7138755" y="1343149"/>
                  <a:pt x="7239749" y="1312899"/>
                  <a:pt x="7115556" y="1325563"/>
                </a:cubicBezTo>
                <a:cubicBezTo>
                  <a:pt x="6991363" y="1338227"/>
                  <a:pt x="6566307" y="1243126"/>
                  <a:pt x="6426200" y="1325563"/>
                </a:cubicBezTo>
                <a:cubicBezTo>
                  <a:pt x="6286093" y="1408000"/>
                  <a:pt x="5854510" y="1246429"/>
                  <a:pt x="5631688" y="1325563"/>
                </a:cubicBezTo>
                <a:cubicBezTo>
                  <a:pt x="5408866" y="1404697"/>
                  <a:pt x="5123064" y="1320426"/>
                  <a:pt x="4942332" y="1325563"/>
                </a:cubicBezTo>
                <a:cubicBezTo>
                  <a:pt x="4761600" y="1330700"/>
                  <a:pt x="4722112" y="1300554"/>
                  <a:pt x="4568444" y="1325563"/>
                </a:cubicBezTo>
                <a:cubicBezTo>
                  <a:pt x="4414776" y="1350572"/>
                  <a:pt x="4015748" y="1285509"/>
                  <a:pt x="3773932" y="1325563"/>
                </a:cubicBezTo>
                <a:cubicBezTo>
                  <a:pt x="3532116" y="1365617"/>
                  <a:pt x="3446143" y="1288517"/>
                  <a:pt x="3294888" y="1325563"/>
                </a:cubicBezTo>
                <a:cubicBezTo>
                  <a:pt x="3143633" y="1362609"/>
                  <a:pt x="2944680" y="1315264"/>
                  <a:pt x="2710688" y="1325563"/>
                </a:cubicBezTo>
                <a:cubicBezTo>
                  <a:pt x="2476696" y="1335862"/>
                  <a:pt x="2483868" y="1303195"/>
                  <a:pt x="2336800" y="1325563"/>
                </a:cubicBezTo>
                <a:cubicBezTo>
                  <a:pt x="2189732" y="1347931"/>
                  <a:pt x="1906322" y="1256573"/>
                  <a:pt x="1647444" y="1325563"/>
                </a:cubicBezTo>
                <a:cubicBezTo>
                  <a:pt x="1388566" y="1394553"/>
                  <a:pt x="1403405" y="1323490"/>
                  <a:pt x="1168400" y="1325563"/>
                </a:cubicBezTo>
                <a:cubicBezTo>
                  <a:pt x="933395" y="1327636"/>
                  <a:pt x="491251" y="1288690"/>
                  <a:pt x="0" y="1325563"/>
                </a:cubicBezTo>
                <a:cubicBezTo>
                  <a:pt x="-26372" y="1211812"/>
                  <a:pt x="43990" y="1033292"/>
                  <a:pt x="0" y="896964"/>
                </a:cubicBezTo>
                <a:cubicBezTo>
                  <a:pt x="-43990" y="760636"/>
                  <a:pt x="52943" y="613718"/>
                  <a:pt x="0" y="455110"/>
                </a:cubicBezTo>
                <a:cubicBezTo>
                  <a:pt x="-52943" y="296502"/>
                  <a:pt x="32249" y="173132"/>
                  <a:pt x="0" y="0"/>
                </a:cubicBezTo>
                <a:close/>
              </a:path>
              <a:path w="10515600" h="1325563" stroke="0" extrusionOk="0">
                <a:moveTo>
                  <a:pt x="0" y="0"/>
                </a:moveTo>
                <a:cubicBezTo>
                  <a:pt x="230049" y="-71981"/>
                  <a:pt x="410888" y="69198"/>
                  <a:pt x="689356" y="0"/>
                </a:cubicBezTo>
                <a:cubicBezTo>
                  <a:pt x="967824" y="-69198"/>
                  <a:pt x="1117690" y="2826"/>
                  <a:pt x="1483868" y="0"/>
                </a:cubicBezTo>
                <a:cubicBezTo>
                  <a:pt x="1850046" y="-2826"/>
                  <a:pt x="1682710" y="19368"/>
                  <a:pt x="1752600" y="0"/>
                </a:cubicBezTo>
                <a:cubicBezTo>
                  <a:pt x="1822490" y="-19368"/>
                  <a:pt x="2009412" y="23413"/>
                  <a:pt x="2126488" y="0"/>
                </a:cubicBezTo>
                <a:cubicBezTo>
                  <a:pt x="2243564" y="-23413"/>
                  <a:pt x="2580458" y="55035"/>
                  <a:pt x="2921000" y="0"/>
                </a:cubicBezTo>
                <a:cubicBezTo>
                  <a:pt x="3261542" y="-55035"/>
                  <a:pt x="3075772" y="2811"/>
                  <a:pt x="3189732" y="0"/>
                </a:cubicBezTo>
                <a:cubicBezTo>
                  <a:pt x="3303692" y="-2811"/>
                  <a:pt x="3711866" y="78811"/>
                  <a:pt x="3984244" y="0"/>
                </a:cubicBezTo>
                <a:cubicBezTo>
                  <a:pt x="4256622" y="-78811"/>
                  <a:pt x="4406390" y="14999"/>
                  <a:pt x="4673600" y="0"/>
                </a:cubicBezTo>
                <a:cubicBezTo>
                  <a:pt x="4940810" y="-14999"/>
                  <a:pt x="4894784" y="29891"/>
                  <a:pt x="5047488" y="0"/>
                </a:cubicBezTo>
                <a:cubicBezTo>
                  <a:pt x="5200192" y="-29891"/>
                  <a:pt x="5580833" y="14316"/>
                  <a:pt x="5736844" y="0"/>
                </a:cubicBezTo>
                <a:cubicBezTo>
                  <a:pt x="5892855" y="-14316"/>
                  <a:pt x="6164797" y="21164"/>
                  <a:pt x="6321044" y="0"/>
                </a:cubicBezTo>
                <a:cubicBezTo>
                  <a:pt x="6477291" y="-21164"/>
                  <a:pt x="6852397" y="70948"/>
                  <a:pt x="7115556" y="0"/>
                </a:cubicBezTo>
                <a:cubicBezTo>
                  <a:pt x="7378715" y="-70948"/>
                  <a:pt x="7279328" y="12888"/>
                  <a:pt x="7384288" y="0"/>
                </a:cubicBezTo>
                <a:cubicBezTo>
                  <a:pt x="7489248" y="-12888"/>
                  <a:pt x="7559219" y="5645"/>
                  <a:pt x="7653020" y="0"/>
                </a:cubicBezTo>
                <a:cubicBezTo>
                  <a:pt x="7746821" y="-5645"/>
                  <a:pt x="8083699" y="69004"/>
                  <a:pt x="8237220" y="0"/>
                </a:cubicBezTo>
                <a:cubicBezTo>
                  <a:pt x="8390741" y="-69004"/>
                  <a:pt x="8595313" y="12783"/>
                  <a:pt x="8821420" y="0"/>
                </a:cubicBezTo>
                <a:cubicBezTo>
                  <a:pt x="9047527" y="-12783"/>
                  <a:pt x="9258544" y="35140"/>
                  <a:pt x="9615932" y="0"/>
                </a:cubicBezTo>
                <a:cubicBezTo>
                  <a:pt x="9973320" y="-35140"/>
                  <a:pt x="9822111" y="4298"/>
                  <a:pt x="9884664" y="0"/>
                </a:cubicBezTo>
                <a:cubicBezTo>
                  <a:pt x="9947217" y="-4298"/>
                  <a:pt x="10337512" y="35421"/>
                  <a:pt x="10515600" y="0"/>
                </a:cubicBezTo>
                <a:cubicBezTo>
                  <a:pt x="10523915" y="193285"/>
                  <a:pt x="10473361" y="338952"/>
                  <a:pt x="10515600" y="441854"/>
                </a:cubicBezTo>
                <a:cubicBezTo>
                  <a:pt x="10557839" y="544756"/>
                  <a:pt x="10509038" y="695894"/>
                  <a:pt x="10515600" y="883709"/>
                </a:cubicBezTo>
                <a:cubicBezTo>
                  <a:pt x="10522162" y="1071525"/>
                  <a:pt x="10477067" y="1204812"/>
                  <a:pt x="10515600" y="1325563"/>
                </a:cubicBezTo>
                <a:cubicBezTo>
                  <a:pt x="10370763" y="1335471"/>
                  <a:pt x="10063846" y="1308648"/>
                  <a:pt x="9931400" y="1325563"/>
                </a:cubicBezTo>
                <a:cubicBezTo>
                  <a:pt x="9798954" y="1342478"/>
                  <a:pt x="9607306" y="1276583"/>
                  <a:pt x="9347200" y="1325563"/>
                </a:cubicBezTo>
                <a:cubicBezTo>
                  <a:pt x="9087094" y="1374543"/>
                  <a:pt x="8960983" y="1313220"/>
                  <a:pt x="8657844" y="1325563"/>
                </a:cubicBezTo>
                <a:cubicBezTo>
                  <a:pt x="8354705" y="1337906"/>
                  <a:pt x="8312974" y="1262994"/>
                  <a:pt x="8073644" y="1325563"/>
                </a:cubicBezTo>
                <a:cubicBezTo>
                  <a:pt x="7834314" y="1388132"/>
                  <a:pt x="7548531" y="1283547"/>
                  <a:pt x="7384288" y="1325563"/>
                </a:cubicBezTo>
                <a:cubicBezTo>
                  <a:pt x="7220045" y="1367579"/>
                  <a:pt x="6967510" y="1325539"/>
                  <a:pt x="6589776" y="1325563"/>
                </a:cubicBezTo>
                <a:cubicBezTo>
                  <a:pt x="6212042" y="1325587"/>
                  <a:pt x="6202644" y="1304188"/>
                  <a:pt x="6005576" y="1325563"/>
                </a:cubicBezTo>
                <a:cubicBezTo>
                  <a:pt x="5808508" y="1346938"/>
                  <a:pt x="5846905" y="1293954"/>
                  <a:pt x="5736844" y="1325563"/>
                </a:cubicBezTo>
                <a:cubicBezTo>
                  <a:pt x="5626783" y="1357172"/>
                  <a:pt x="5457659" y="1321443"/>
                  <a:pt x="5362956" y="1325563"/>
                </a:cubicBezTo>
                <a:cubicBezTo>
                  <a:pt x="5268253" y="1329683"/>
                  <a:pt x="5005051" y="1269858"/>
                  <a:pt x="4673600" y="1325563"/>
                </a:cubicBezTo>
                <a:cubicBezTo>
                  <a:pt x="4342149" y="1381268"/>
                  <a:pt x="4335711" y="1311908"/>
                  <a:pt x="4089400" y="1325563"/>
                </a:cubicBezTo>
                <a:cubicBezTo>
                  <a:pt x="3843089" y="1339218"/>
                  <a:pt x="3725336" y="1284375"/>
                  <a:pt x="3505200" y="1325563"/>
                </a:cubicBezTo>
                <a:cubicBezTo>
                  <a:pt x="3285064" y="1366751"/>
                  <a:pt x="2924701" y="1281485"/>
                  <a:pt x="2710688" y="1325563"/>
                </a:cubicBezTo>
                <a:cubicBezTo>
                  <a:pt x="2496675" y="1369641"/>
                  <a:pt x="2567604" y="1294821"/>
                  <a:pt x="2441956" y="1325563"/>
                </a:cubicBezTo>
                <a:cubicBezTo>
                  <a:pt x="2316308" y="1356305"/>
                  <a:pt x="2104353" y="1266630"/>
                  <a:pt x="1857756" y="1325563"/>
                </a:cubicBezTo>
                <a:cubicBezTo>
                  <a:pt x="1611159" y="1384496"/>
                  <a:pt x="1581062" y="1310271"/>
                  <a:pt x="1378712" y="1325563"/>
                </a:cubicBezTo>
                <a:cubicBezTo>
                  <a:pt x="1176362" y="1340855"/>
                  <a:pt x="964670" y="1262906"/>
                  <a:pt x="794512" y="1325563"/>
                </a:cubicBezTo>
                <a:cubicBezTo>
                  <a:pt x="624354" y="1388220"/>
                  <a:pt x="237908" y="1315255"/>
                  <a:pt x="0" y="1325563"/>
                </a:cubicBezTo>
                <a:cubicBezTo>
                  <a:pt x="-41954" y="1118968"/>
                  <a:pt x="36090" y="978480"/>
                  <a:pt x="0" y="857197"/>
                </a:cubicBezTo>
                <a:cubicBezTo>
                  <a:pt x="-36090" y="735914"/>
                  <a:pt x="46427" y="603426"/>
                  <a:pt x="0" y="415343"/>
                </a:cubicBezTo>
                <a:cubicBezTo>
                  <a:pt x="-46427" y="227260"/>
                  <a:pt x="30928" y="162950"/>
                  <a:pt x="0" y="0"/>
                </a:cubicBezTo>
                <a:close/>
              </a:path>
            </a:pathLst>
          </a:custGeom>
        </p:spPr>
        <p:txBody>
          <a:bodyPr anchor="b">
            <a:normAutofit/>
          </a:bodyPr>
          <a:lstStyle/>
          <a:p>
            <a:r>
              <a:rPr lang="en-GB" sz="5400"/>
              <a:t>Initial thoughts</a:t>
            </a:r>
          </a:p>
        </p:txBody>
      </p:sp>
      <p:pic>
        <p:nvPicPr>
          <p:cNvPr id="5" name="Picture 4" descr="Empty speech bubbles">
            <a:extLst>
              <a:ext uri="{FF2B5EF4-FFF2-40B4-BE49-F238E27FC236}">
                <a16:creationId xmlns:a16="http://schemas.microsoft.com/office/drawing/2014/main" id="{E6216E1C-DE7E-420C-92AC-09EBEB5636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82" r="23087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B10DE-5EE2-4422-A3B4-8CEBBF7B8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  <a:custGeom>
            <a:avLst/>
            <a:gdLst>
              <a:gd name="connsiteX0" fmla="*/ 0 w 10515600"/>
              <a:gd name="connsiteY0" fmla="*/ 0 h 4351338"/>
              <a:gd name="connsiteX1" fmla="*/ 794512 w 10515600"/>
              <a:gd name="connsiteY1" fmla="*/ 0 h 4351338"/>
              <a:gd name="connsiteX2" fmla="*/ 1063244 w 10515600"/>
              <a:gd name="connsiteY2" fmla="*/ 0 h 4351338"/>
              <a:gd name="connsiteX3" fmla="*/ 1857756 w 10515600"/>
              <a:gd name="connsiteY3" fmla="*/ 0 h 4351338"/>
              <a:gd name="connsiteX4" fmla="*/ 2652268 w 10515600"/>
              <a:gd name="connsiteY4" fmla="*/ 0 h 4351338"/>
              <a:gd name="connsiteX5" fmla="*/ 3236468 w 10515600"/>
              <a:gd name="connsiteY5" fmla="*/ 0 h 4351338"/>
              <a:gd name="connsiteX6" fmla="*/ 3925824 w 10515600"/>
              <a:gd name="connsiteY6" fmla="*/ 0 h 4351338"/>
              <a:gd name="connsiteX7" fmla="*/ 4194556 w 10515600"/>
              <a:gd name="connsiteY7" fmla="*/ 0 h 4351338"/>
              <a:gd name="connsiteX8" fmla="*/ 4568444 w 10515600"/>
              <a:gd name="connsiteY8" fmla="*/ 0 h 4351338"/>
              <a:gd name="connsiteX9" fmla="*/ 5047488 w 10515600"/>
              <a:gd name="connsiteY9" fmla="*/ 0 h 4351338"/>
              <a:gd name="connsiteX10" fmla="*/ 5842000 w 10515600"/>
              <a:gd name="connsiteY10" fmla="*/ 0 h 4351338"/>
              <a:gd name="connsiteX11" fmla="*/ 6531356 w 10515600"/>
              <a:gd name="connsiteY11" fmla="*/ 0 h 4351338"/>
              <a:gd name="connsiteX12" fmla="*/ 6905244 w 10515600"/>
              <a:gd name="connsiteY12" fmla="*/ 0 h 4351338"/>
              <a:gd name="connsiteX13" fmla="*/ 7699756 w 10515600"/>
              <a:gd name="connsiteY13" fmla="*/ 0 h 4351338"/>
              <a:gd name="connsiteX14" fmla="*/ 8073644 w 10515600"/>
              <a:gd name="connsiteY14" fmla="*/ 0 h 4351338"/>
              <a:gd name="connsiteX15" fmla="*/ 8342376 w 10515600"/>
              <a:gd name="connsiteY15" fmla="*/ 0 h 4351338"/>
              <a:gd name="connsiteX16" fmla="*/ 9031732 w 10515600"/>
              <a:gd name="connsiteY16" fmla="*/ 0 h 4351338"/>
              <a:gd name="connsiteX17" fmla="*/ 9510776 w 10515600"/>
              <a:gd name="connsiteY17" fmla="*/ 0 h 4351338"/>
              <a:gd name="connsiteX18" fmla="*/ 9779508 w 10515600"/>
              <a:gd name="connsiteY18" fmla="*/ 0 h 4351338"/>
              <a:gd name="connsiteX19" fmla="*/ 10515600 w 10515600"/>
              <a:gd name="connsiteY19" fmla="*/ 0 h 4351338"/>
              <a:gd name="connsiteX20" fmla="*/ 10515600 w 10515600"/>
              <a:gd name="connsiteY20" fmla="*/ 543917 h 4351338"/>
              <a:gd name="connsiteX21" fmla="*/ 10515600 w 10515600"/>
              <a:gd name="connsiteY21" fmla="*/ 1131348 h 4351338"/>
              <a:gd name="connsiteX22" fmla="*/ 10515600 w 10515600"/>
              <a:gd name="connsiteY22" fmla="*/ 1762292 h 4351338"/>
              <a:gd name="connsiteX23" fmla="*/ 10515600 w 10515600"/>
              <a:gd name="connsiteY23" fmla="*/ 2219182 h 4351338"/>
              <a:gd name="connsiteX24" fmla="*/ 10515600 w 10515600"/>
              <a:gd name="connsiteY24" fmla="*/ 2676073 h 4351338"/>
              <a:gd name="connsiteX25" fmla="*/ 10515600 w 10515600"/>
              <a:gd name="connsiteY25" fmla="*/ 3132963 h 4351338"/>
              <a:gd name="connsiteX26" fmla="*/ 10515600 w 10515600"/>
              <a:gd name="connsiteY26" fmla="*/ 3633367 h 4351338"/>
              <a:gd name="connsiteX27" fmla="*/ 10515600 w 10515600"/>
              <a:gd name="connsiteY27" fmla="*/ 4351338 h 4351338"/>
              <a:gd name="connsiteX28" fmla="*/ 9826244 w 10515600"/>
              <a:gd name="connsiteY28" fmla="*/ 4351338 h 4351338"/>
              <a:gd name="connsiteX29" fmla="*/ 9242044 w 10515600"/>
              <a:gd name="connsiteY29" fmla="*/ 4351338 h 4351338"/>
              <a:gd name="connsiteX30" fmla="*/ 8763000 w 10515600"/>
              <a:gd name="connsiteY30" fmla="*/ 4351338 h 4351338"/>
              <a:gd name="connsiteX31" fmla="*/ 8073644 w 10515600"/>
              <a:gd name="connsiteY31" fmla="*/ 4351338 h 4351338"/>
              <a:gd name="connsiteX32" fmla="*/ 7489444 w 10515600"/>
              <a:gd name="connsiteY32" fmla="*/ 4351338 h 4351338"/>
              <a:gd name="connsiteX33" fmla="*/ 6905244 w 10515600"/>
              <a:gd name="connsiteY33" fmla="*/ 4351338 h 4351338"/>
              <a:gd name="connsiteX34" fmla="*/ 6215888 w 10515600"/>
              <a:gd name="connsiteY34" fmla="*/ 4351338 h 4351338"/>
              <a:gd name="connsiteX35" fmla="*/ 5631688 w 10515600"/>
              <a:gd name="connsiteY35" fmla="*/ 4351338 h 4351338"/>
              <a:gd name="connsiteX36" fmla="*/ 5362956 w 10515600"/>
              <a:gd name="connsiteY36" fmla="*/ 4351338 h 4351338"/>
              <a:gd name="connsiteX37" fmla="*/ 4989068 w 10515600"/>
              <a:gd name="connsiteY37" fmla="*/ 4351338 h 4351338"/>
              <a:gd name="connsiteX38" fmla="*/ 4299712 w 10515600"/>
              <a:gd name="connsiteY38" fmla="*/ 4351338 h 4351338"/>
              <a:gd name="connsiteX39" fmla="*/ 3820668 w 10515600"/>
              <a:gd name="connsiteY39" fmla="*/ 4351338 h 4351338"/>
              <a:gd name="connsiteX40" fmla="*/ 3026156 w 10515600"/>
              <a:gd name="connsiteY40" fmla="*/ 4351338 h 4351338"/>
              <a:gd name="connsiteX41" fmla="*/ 2231644 w 10515600"/>
              <a:gd name="connsiteY41" fmla="*/ 4351338 h 4351338"/>
              <a:gd name="connsiteX42" fmla="*/ 1647444 w 10515600"/>
              <a:gd name="connsiteY42" fmla="*/ 4351338 h 4351338"/>
              <a:gd name="connsiteX43" fmla="*/ 1063244 w 10515600"/>
              <a:gd name="connsiteY43" fmla="*/ 4351338 h 4351338"/>
              <a:gd name="connsiteX44" fmla="*/ 794512 w 10515600"/>
              <a:gd name="connsiteY44" fmla="*/ 4351338 h 4351338"/>
              <a:gd name="connsiteX45" fmla="*/ 0 w 10515600"/>
              <a:gd name="connsiteY45" fmla="*/ 4351338 h 4351338"/>
              <a:gd name="connsiteX46" fmla="*/ 0 w 10515600"/>
              <a:gd name="connsiteY46" fmla="*/ 3894448 h 4351338"/>
              <a:gd name="connsiteX47" fmla="*/ 0 w 10515600"/>
              <a:gd name="connsiteY47" fmla="*/ 3481070 h 4351338"/>
              <a:gd name="connsiteX48" fmla="*/ 0 w 10515600"/>
              <a:gd name="connsiteY48" fmla="*/ 3067693 h 4351338"/>
              <a:gd name="connsiteX49" fmla="*/ 0 w 10515600"/>
              <a:gd name="connsiteY49" fmla="*/ 2523776 h 4351338"/>
              <a:gd name="connsiteX50" fmla="*/ 0 w 10515600"/>
              <a:gd name="connsiteY50" fmla="*/ 1892832 h 4351338"/>
              <a:gd name="connsiteX51" fmla="*/ 0 w 10515600"/>
              <a:gd name="connsiteY51" fmla="*/ 1479455 h 4351338"/>
              <a:gd name="connsiteX52" fmla="*/ 0 w 10515600"/>
              <a:gd name="connsiteY52" fmla="*/ 1066078 h 4351338"/>
              <a:gd name="connsiteX53" fmla="*/ 0 w 10515600"/>
              <a:gd name="connsiteY53" fmla="*/ 522161 h 4351338"/>
              <a:gd name="connsiteX54" fmla="*/ 0 w 10515600"/>
              <a:gd name="connsiteY54" fmla="*/ 0 h 4351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0515600" h="4351338" fill="none" extrusionOk="0">
                <a:moveTo>
                  <a:pt x="0" y="0"/>
                </a:moveTo>
                <a:cubicBezTo>
                  <a:pt x="392198" y="-93237"/>
                  <a:pt x="545983" y="89786"/>
                  <a:pt x="794512" y="0"/>
                </a:cubicBezTo>
                <a:cubicBezTo>
                  <a:pt x="1043041" y="-89786"/>
                  <a:pt x="992747" y="13251"/>
                  <a:pt x="1063244" y="0"/>
                </a:cubicBezTo>
                <a:cubicBezTo>
                  <a:pt x="1133741" y="-13251"/>
                  <a:pt x="1514917" y="17372"/>
                  <a:pt x="1857756" y="0"/>
                </a:cubicBezTo>
                <a:cubicBezTo>
                  <a:pt x="2200595" y="-17372"/>
                  <a:pt x="2394961" y="10293"/>
                  <a:pt x="2652268" y="0"/>
                </a:cubicBezTo>
                <a:cubicBezTo>
                  <a:pt x="2909575" y="-10293"/>
                  <a:pt x="2974254" y="22655"/>
                  <a:pt x="3236468" y="0"/>
                </a:cubicBezTo>
                <a:cubicBezTo>
                  <a:pt x="3498682" y="-22655"/>
                  <a:pt x="3608049" y="14111"/>
                  <a:pt x="3925824" y="0"/>
                </a:cubicBezTo>
                <a:cubicBezTo>
                  <a:pt x="4243599" y="-14111"/>
                  <a:pt x="4128131" y="13409"/>
                  <a:pt x="4194556" y="0"/>
                </a:cubicBezTo>
                <a:cubicBezTo>
                  <a:pt x="4260981" y="-13409"/>
                  <a:pt x="4410803" y="40712"/>
                  <a:pt x="4568444" y="0"/>
                </a:cubicBezTo>
                <a:cubicBezTo>
                  <a:pt x="4726085" y="-40712"/>
                  <a:pt x="4835496" y="9472"/>
                  <a:pt x="5047488" y="0"/>
                </a:cubicBezTo>
                <a:cubicBezTo>
                  <a:pt x="5259480" y="-9472"/>
                  <a:pt x="5489582" y="84661"/>
                  <a:pt x="5842000" y="0"/>
                </a:cubicBezTo>
                <a:cubicBezTo>
                  <a:pt x="6194418" y="-84661"/>
                  <a:pt x="6187421" y="53952"/>
                  <a:pt x="6531356" y="0"/>
                </a:cubicBezTo>
                <a:cubicBezTo>
                  <a:pt x="6875291" y="-53952"/>
                  <a:pt x="6741395" y="17379"/>
                  <a:pt x="6905244" y="0"/>
                </a:cubicBezTo>
                <a:cubicBezTo>
                  <a:pt x="7069093" y="-17379"/>
                  <a:pt x="7328778" y="31139"/>
                  <a:pt x="7699756" y="0"/>
                </a:cubicBezTo>
                <a:cubicBezTo>
                  <a:pt x="8070734" y="-31139"/>
                  <a:pt x="7923666" y="3128"/>
                  <a:pt x="8073644" y="0"/>
                </a:cubicBezTo>
                <a:cubicBezTo>
                  <a:pt x="8223622" y="-3128"/>
                  <a:pt x="8286813" y="21331"/>
                  <a:pt x="8342376" y="0"/>
                </a:cubicBezTo>
                <a:cubicBezTo>
                  <a:pt x="8397939" y="-21331"/>
                  <a:pt x="8691322" y="66107"/>
                  <a:pt x="9031732" y="0"/>
                </a:cubicBezTo>
                <a:cubicBezTo>
                  <a:pt x="9372142" y="-66107"/>
                  <a:pt x="9377951" y="16421"/>
                  <a:pt x="9510776" y="0"/>
                </a:cubicBezTo>
                <a:cubicBezTo>
                  <a:pt x="9643601" y="-16421"/>
                  <a:pt x="9647198" y="3095"/>
                  <a:pt x="9779508" y="0"/>
                </a:cubicBezTo>
                <a:cubicBezTo>
                  <a:pt x="9911818" y="-3095"/>
                  <a:pt x="10326037" y="9975"/>
                  <a:pt x="10515600" y="0"/>
                </a:cubicBezTo>
                <a:cubicBezTo>
                  <a:pt x="10553539" y="206192"/>
                  <a:pt x="10498461" y="384173"/>
                  <a:pt x="10515600" y="543917"/>
                </a:cubicBezTo>
                <a:cubicBezTo>
                  <a:pt x="10532739" y="703661"/>
                  <a:pt x="10482948" y="996848"/>
                  <a:pt x="10515600" y="1131348"/>
                </a:cubicBezTo>
                <a:cubicBezTo>
                  <a:pt x="10548252" y="1265848"/>
                  <a:pt x="10460858" y="1542124"/>
                  <a:pt x="10515600" y="1762292"/>
                </a:cubicBezTo>
                <a:cubicBezTo>
                  <a:pt x="10570342" y="1982460"/>
                  <a:pt x="10487334" y="2040392"/>
                  <a:pt x="10515600" y="2219182"/>
                </a:cubicBezTo>
                <a:cubicBezTo>
                  <a:pt x="10543866" y="2397972"/>
                  <a:pt x="10461430" y="2471296"/>
                  <a:pt x="10515600" y="2676073"/>
                </a:cubicBezTo>
                <a:cubicBezTo>
                  <a:pt x="10569770" y="2880850"/>
                  <a:pt x="10478375" y="3027348"/>
                  <a:pt x="10515600" y="3132963"/>
                </a:cubicBezTo>
                <a:cubicBezTo>
                  <a:pt x="10552825" y="3238578"/>
                  <a:pt x="10486861" y="3497253"/>
                  <a:pt x="10515600" y="3633367"/>
                </a:cubicBezTo>
                <a:cubicBezTo>
                  <a:pt x="10544339" y="3769481"/>
                  <a:pt x="10491854" y="4028910"/>
                  <a:pt x="10515600" y="4351338"/>
                </a:cubicBezTo>
                <a:cubicBezTo>
                  <a:pt x="10318523" y="4395886"/>
                  <a:pt x="10049111" y="4270963"/>
                  <a:pt x="9826244" y="4351338"/>
                </a:cubicBezTo>
                <a:cubicBezTo>
                  <a:pt x="9603377" y="4431713"/>
                  <a:pt x="9427315" y="4345362"/>
                  <a:pt x="9242044" y="4351338"/>
                </a:cubicBezTo>
                <a:cubicBezTo>
                  <a:pt x="9056773" y="4357314"/>
                  <a:pt x="8964400" y="4307575"/>
                  <a:pt x="8763000" y="4351338"/>
                </a:cubicBezTo>
                <a:cubicBezTo>
                  <a:pt x="8561600" y="4395101"/>
                  <a:pt x="8235414" y="4303518"/>
                  <a:pt x="8073644" y="4351338"/>
                </a:cubicBezTo>
                <a:cubicBezTo>
                  <a:pt x="7911874" y="4399158"/>
                  <a:pt x="7733420" y="4346911"/>
                  <a:pt x="7489444" y="4351338"/>
                </a:cubicBezTo>
                <a:cubicBezTo>
                  <a:pt x="7245468" y="4355765"/>
                  <a:pt x="7138243" y="4288704"/>
                  <a:pt x="6905244" y="4351338"/>
                </a:cubicBezTo>
                <a:cubicBezTo>
                  <a:pt x="6672245" y="4413972"/>
                  <a:pt x="6505302" y="4312279"/>
                  <a:pt x="6215888" y="4351338"/>
                </a:cubicBezTo>
                <a:cubicBezTo>
                  <a:pt x="5926474" y="4390397"/>
                  <a:pt x="5869317" y="4345720"/>
                  <a:pt x="5631688" y="4351338"/>
                </a:cubicBezTo>
                <a:cubicBezTo>
                  <a:pt x="5394059" y="4356956"/>
                  <a:pt x="5493880" y="4350065"/>
                  <a:pt x="5362956" y="4351338"/>
                </a:cubicBezTo>
                <a:cubicBezTo>
                  <a:pt x="5232032" y="4352611"/>
                  <a:pt x="5081707" y="4340071"/>
                  <a:pt x="4989068" y="4351338"/>
                </a:cubicBezTo>
                <a:cubicBezTo>
                  <a:pt x="4896429" y="4362605"/>
                  <a:pt x="4568508" y="4342570"/>
                  <a:pt x="4299712" y="4351338"/>
                </a:cubicBezTo>
                <a:cubicBezTo>
                  <a:pt x="4030916" y="4360106"/>
                  <a:pt x="4011899" y="4312699"/>
                  <a:pt x="3820668" y="4351338"/>
                </a:cubicBezTo>
                <a:cubicBezTo>
                  <a:pt x="3629437" y="4389977"/>
                  <a:pt x="3352319" y="4256911"/>
                  <a:pt x="3026156" y="4351338"/>
                </a:cubicBezTo>
                <a:cubicBezTo>
                  <a:pt x="2699993" y="4445765"/>
                  <a:pt x="2593472" y="4323507"/>
                  <a:pt x="2231644" y="4351338"/>
                </a:cubicBezTo>
                <a:cubicBezTo>
                  <a:pt x="1869816" y="4379169"/>
                  <a:pt x="1790418" y="4348103"/>
                  <a:pt x="1647444" y="4351338"/>
                </a:cubicBezTo>
                <a:cubicBezTo>
                  <a:pt x="1504470" y="4354573"/>
                  <a:pt x="1253357" y="4334026"/>
                  <a:pt x="1063244" y="4351338"/>
                </a:cubicBezTo>
                <a:cubicBezTo>
                  <a:pt x="873131" y="4368650"/>
                  <a:pt x="863386" y="4319333"/>
                  <a:pt x="794512" y="4351338"/>
                </a:cubicBezTo>
                <a:cubicBezTo>
                  <a:pt x="725638" y="4383343"/>
                  <a:pt x="334971" y="4262452"/>
                  <a:pt x="0" y="4351338"/>
                </a:cubicBezTo>
                <a:cubicBezTo>
                  <a:pt x="-34740" y="4176960"/>
                  <a:pt x="25215" y="4038697"/>
                  <a:pt x="0" y="3894448"/>
                </a:cubicBezTo>
                <a:cubicBezTo>
                  <a:pt x="-25215" y="3750199"/>
                  <a:pt x="30374" y="3621977"/>
                  <a:pt x="0" y="3481070"/>
                </a:cubicBezTo>
                <a:cubicBezTo>
                  <a:pt x="-30374" y="3340163"/>
                  <a:pt x="26247" y="3171628"/>
                  <a:pt x="0" y="3067693"/>
                </a:cubicBezTo>
                <a:cubicBezTo>
                  <a:pt x="-26247" y="2963758"/>
                  <a:pt x="59725" y="2746857"/>
                  <a:pt x="0" y="2523776"/>
                </a:cubicBezTo>
                <a:cubicBezTo>
                  <a:pt x="-59725" y="2300695"/>
                  <a:pt x="74887" y="2191919"/>
                  <a:pt x="0" y="1892832"/>
                </a:cubicBezTo>
                <a:cubicBezTo>
                  <a:pt x="-74887" y="1593745"/>
                  <a:pt x="3259" y="1587399"/>
                  <a:pt x="0" y="1479455"/>
                </a:cubicBezTo>
                <a:cubicBezTo>
                  <a:pt x="-3259" y="1371511"/>
                  <a:pt x="16745" y="1223321"/>
                  <a:pt x="0" y="1066078"/>
                </a:cubicBezTo>
                <a:cubicBezTo>
                  <a:pt x="-16745" y="908835"/>
                  <a:pt x="33781" y="750078"/>
                  <a:pt x="0" y="522161"/>
                </a:cubicBezTo>
                <a:cubicBezTo>
                  <a:pt x="-33781" y="294244"/>
                  <a:pt x="14877" y="244697"/>
                  <a:pt x="0" y="0"/>
                </a:cubicBezTo>
                <a:close/>
              </a:path>
              <a:path w="10515600" h="4351338" stroke="0" extrusionOk="0">
                <a:moveTo>
                  <a:pt x="0" y="0"/>
                </a:moveTo>
                <a:cubicBezTo>
                  <a:pt x="204380" y="-59349"/>
                  <a:pt x="342823" y="23326"/>
                  <a:pt x="584200" y="0"/>
                </a:cubicBezTo>
                <a:cubicBezTo>
                  <a:pt x="825577" y="-23326"/>
                  <a:pt x="1188521" y="93782"/>
                  <a:pt x="1378712" y="0"/>
                </a:cubicBezTo>
                <a:cubicBezTo>
                  <a:pt x="1568903" y="-93782"/>
                  <a:pt x="1930357" y="42402"/>
                  <a:pt x="2173224" y="0"/>
                </a:cubicBezTo>
                <a:cubicBezTo>
                  <a:pt x="2416091" y="-42402"/>
                  <a:pt x="2713426" y="12582"/>
                  <a:pt x="2967736" y="0"/>
                </a:cubicBezTo>
                <a:cubicBezTo>
                  <a:pt x="3222046" y="-12582"/>
                  <a:pt x="3131886" y="8043"/>
                  <a:pt x="3236468" y="0"/>
                </a:cubicBezTo>
                <a:cubicBezTo>
                  <a:pt x="3341050" y="-8043"/>
                  <a:pt x="3520591" y="16105"/>
                  <a:pt x="3715512" y="0"/>
                </a:cubicBezTo>
                <a:cubicBezTo>
                  <a:pt x="3910433" y="-16105"/>
                  <a:pt x="3993639" y="46559"/>
                  <a:pt x="4194556" y="0"/>
                </a:cubicBezTo>
                <a:cubicBezTo>
                  <a:pt x="4395473" y="-46559"/>
                  <a:pt x="4459804" y="11471"/>
                  <a:pt x="4673600" y="0"/>
                </a:cubicBezTo>
                <a:cubicBezTo>
                  <a:pt x="4887396" y="-11471"/>
                  <a:pt x="4983505" y="33840"/>
                  <a:pt x="5257800" y="0"/>
                </a:cubicBezTo>
                <a:cubicBezTo>
                  <a:pt x="5532095" y="-33840"/>
                  <a:pt x="5425651" y="30005"/>
                  <a:pt x="5526532" y="0"/>
                </a:cubicBezTo>
                <a:cubicBezTo>
                  <a:pt x="5627413" y="-30005"/>
                  <a:pt x="5806044" y="13358"/>
                  <a:pt x="6005576" y="0"/>
                </a:cubicBezTo>
                <a:cubicBezTo>
                  <a:pt x="6205108" y="-13358"/>
                  <a:pt x="6353235" y="16149"/>
                  <a:pt x="6589776" y="0"/>
                </a:cubicBezTo>
                <a:cubicBezTo>
                  <a:pt x="6826317" y="-16149"/>
                  <a:pt x="6938452" y="7979"/>
                  <a:pt x="7279132" y="0"/>
                </a:cubicBezTo>
                <a:cubicBezTo>
                  <a:pt x="7619812" y="-7979"/>
                  <a:pt x="7505401" y="10454"/>
                  <a:pt x="7653020" y="0"/>
                </a:cubicBezTo>
                <a:cubicBezTo>
                  <a:pt x="7800639" y="-10454"/>
                  <a:pt x="8141469" y="67925"/>
                  <a:pt x="8447532" y="0"/>
                </a:cubicBezTo>
                <a:cubicBezTo>
                  <a:pt x="8753595" y="-67925"/>
                  <a:pt x="8764390" y="44189"/>
                  <a:pt x="8926576" y="0"/>
                </a:cubicBezTo>
                <a:cubicBezTo>
                  <a:pt x="9088762" y="-44189"/>
                  <a:pt x="9486345" y="73580"/>
                  <a:pt x="9721088" y="0"/>
                </a:cubicBezTo>
                <a:cubicBezTo>
                  <a:pt x="9955831" y="-73580"/>
                  <a:pt x="10334197" y="60259"/>
                  <a:pt x="10515600" y="0"/>
                </a:cubicBezTo>
                <a:cubicBezTo>
                  <a:pt x="10579342" y="206567"/>
                  <a:pt x="10451973" y="387411"/>
                  <a:pt x="10515600" y="543917"/>
                </a:cubicBezTo>
                <a:cubicBezTo>
                  <a:pt x="10579227" y="700423"/>
                  <a:pt x="10500656" y="796590"/>
                  <a:pt x="10515600" y="957294"/>
                </a:cubicBezTo>
                <a:cubicBezTo>
                  <a:pt x="10530544" y="1117998"/>
                  <a:pt x="10502160" y="1195634"/>
                  <a:pt x="10515600" y="1414185"/>
                </a:cubicBezTo>
                <a:cubicBezTo>
                  <a:pt x="10529040" y="1632736"/>
                  <a:pt x="10489590" y="1766907"/>
                  <a:pt x="10515600" y="1914589"/>
                </a:cubicBezTo>
                <a:cubicBezTo>
                  <a:pt x="10541610" y="2062271"/>
                  <a:pt x="10479896" y="2364673"/>
                  <a:pt x="10515600" y="2545533"/>
                </a:cubicBezTo>
                <a:cubicBezTo>
                  <a:pt x="10551304" y="2726393"/>
                  <a:pt x="10460504" y="2933396"/>
                  <a:pt x="10515600" y="3045937"/>
                </a:cubicBezTo>
                <a:cubicBezTo>
                  <a:pt x="10570696" y="3158478"/>
                  <a:pt x="10459651" y="3369039"/>
                  <a:pt x="10515600" y="3633367"/>
                </a:cubicBezTo>
                <a:cubicBezTo>
                  <a:pt x="10571549" y="3897695"/>
                  <a:pt x="10478264" y="4184144"/>
                  <a:pt x="10515600" y="4351338"/>
                </a:cubicBezTo>
                <a:cubicBezTo>
                  <a:pt x="10414885" y="4378521"/>
                  <a:pt x="10364300" y="4345868"/>
                  <a:pt x="10246868" y="4351338"/>
                </a:cubicBezTo>
                <a:cubicBezTo>
                  <a:pt x="10129436" y="4356808"/>
                  <a:pt x="9745671" y="4344405"/>
                  <a:pt x="9452356" y="4351338"/>
                </a:cubicBezTo>
                <a:cubicBezTo>
                  <a:pt x="9159041" y="4358271"/>
                  <a:pt x="9202542" y="4340924"/>
                  <a:pt x="9078468" y="4351338"/>
                </a:cubicBezTo>
                <a:cubicBezTo>
                  <a:pt x="8954394" y="4361752"/>
                  <a:pt x="8876134" y="4335523"/>
                  <a:pt x="8809736" y="4351338"/>
                </a:cubicBezTo>
                <a:cubicBezTo>
                  <a:pt x="8743338" y="4367153"/>
                  <a:pt x="8502116" y="4332725"/>
                  <a:pt x="8225536" y="4351338"/>
                </a:cubicBezTo>
                <a:cubicBezTo>
                  <a:pt x="7948956" y="4369951"/>
                  <a:pt x="7781212" y="4289799"/>
                  <a:pt x="7431024" y="4351338"/>
                </a:cubicBezTo>
                <a:cubicBezTo>
                  <a:pt x="7080836" y="4412877"/>
                  <a:pt x="7167287" y="4309862"/>
                  <a:pt x="7057136" y="4351338"/>
                </a:cubicBezTo>
                <a:cubicBezTo>
                  <a:pt x="6946985" y="4392814"/>
                  <a:pt x="6630796" y="4319162"/>
                  <a:pt x="6472936" y="4351338"/>
                </a:cubicBezTo>
                <a:cubicBezTo>
                  <a:pt x="6315076" y="4383514"/>
                  <a:pt x="6114409" y="4315426"/>
                  <a:pt x="5993892" y="4351338"/>
                </a:cubicBezTo>
                <a:cubicBezTo>
                  <a:pt x="5873375" y="4387250"/>
                  <a:pt x="5562120" y="4296986"/>
                  <a:pt x="5304536" y="4351338"/>
                </a:cubicBezTo>
                <a:cubicBezTo>
                  <a:pt x="5046952" y="4405690"/>
                  <a:pt x="4813756" y="4317344"/>
                  <a:pt x="4510024" y="4351338"/>
                </a:cubicBezTo>
                <a:cubicBezTo>
                  <a:pt x="4206292" y="4385332"/>
                  <a:pt x="4168588" y="4325487"/>
                  <a:pt x="4030980" y="4351338"/>
                </a:cubicBezTo>
                <a:cubicBezTo>
                  <a:pt x="3893372" y="4377189"/>
                  <a:pt x="3583164" y="4327411"/>
                  <a:pt x="3446780" y="4351338"/>
                </a:cubicBezTo>
                <a:cubicBezTo>
                  <a:pt x="3310396" y="4375265"/>
                  <a:pt x="3239765" y="4319854"/>
                  <a:pt x="3178048" y="4351338"/>
                </a:cubicBezTo>
                <a:cubicBezTo>
                  <a:pt x="3116331" y="4382822"/>
                  <a:pt x="2819061" y="4339343"/>
                  <a:pt x="2593848" y="4351338"/>
                </a:cubicBezTo>
                <a:cubicBezTo>
                  <a:pt x="2368635" y="4363333"/>
                  <a:pt x="2335851" y="4335431"/>
                  <a:pt x="2219960" y="4351338"/>
                </a:cubicBezTo>
                <a:cubicBezTo>
                  <a:pt x="2104069" y="4367245"/>
                  <a:pt x="1861829" y="4294094"/>
                  <a:pt x="1635760" y="4351338"/>
                </a:cubicBezTo>
                <a:cubicBezTo>
                  <a:pt x="1409691" y="4408582"/>
                  <a:pt x="1272500" y="4293278"/>
                  <a:pt x="946404" y="4351338"/>
                </a:cubicBezTo>
                <a:cubicBezTo>
                  <a:pt x="620308" y="4409398"/>
                  <a:pt x="459015" y="4265841"/>
                  <a:pt x="0" y="4351338"/>
                </a:cubicBezTo>
                <a:cubicBezTo>
                  <a:pt x="-52854" y="4108376"/>
                  <a:pt x="45941" y="3980928"/>
                  <a:pt x="0" y="3850934"/>
                </a:cubicBezTo>
                <a:cubicBezTo>
                  <a:pt x="-45941" y="3720940"/>
                  <a:pt x="47676" y="3430447"/>
                  <a:pt x="0" y="3219990"/>
                </a:cubicBezTo>
                <a:cubicBezTo>
                  <a:pt x="-47676" y="3009533"/>
                  <a:pt x="39575" y="2843173"/>
                  <a:pt x="0" y="2589046"/>
                </a:cubicBezTo>
                <a:cubicBezTo>
                  <a:pt x="-39575" y="2334919"/>
                  <a:pt x="52086" y="2348725"/>
                  <a:pt x="0" y="2132156"/>
                </a:cubicBezTo>
                <a:cubicBezTo>
                  <a:pt x="-52086" y="1915587"/>
                  <a:pt x="28062" y="1855303"/>
                  <a:pt x="0" y="1588238"/>
                </a:cubicBezTo>
                <a:cubicBezTo>
                  <a:pt x="-28062" y="1321173"/>
                  <a:pt x="26214" y="1237576"/>
                  <a:pt x="0" y="1000808"/>
                </a:cubicBezTo>
                <a:cubicBezTo>
                  <a:pt x="-26214" y="764040"/>
                  <a:pt x="68322" y="442233"/>
                  <a:pt x="0" y="0"/>
                </a:cubicBezTo>
                <a:close/>
              </a:path>
            </a:pathLst>
          </a:custGeom>
        </p:spPr>
        <p:txBody>
          <a:bodyPr>
            <a:normAutofit/>
          </a:bodyPr>
          <a:lstStyle/>
          <a:p>
            <a:r>
              <a:rPr lang="en-GB" sz="2200" dirty="0"/>
              <a:t>We wanted to create a unit which covers topics they see on the news – but often this news has no geographical context for students.</a:t>
            </a:r>
          </a:p>
          <a:p>
            <a:r>
              <a:rPr lang="en-GB" sz="2200" dirty="0"/>
              <a:t>We also wanted to create a unit that got students engaging in debate. We wanted something thought-provoking with coverage of multiple locations.</a:t>
            </a:r>
          </a:p>
          <a:p>
            <a:endParaRPr lang="en-GB" sz="2200" dirty="0"/>
          </a:p>
          <a:p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2513220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02D44074-0B69-4F0C-A7B3-5645CE40D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6" y="0"/>
            <a:ext cx="4657344" cy="6858000"/>
          </a:xfrm>
          <a:prstGeom prst="rect">
            <a:avLst/>
          </a:prstGeom>
          <a:solidFill>
            <a:srgbClr val="3E40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A picture containing text, graffiti, colorful, decorated&#10;&#10;Description automatically generated">
            <a:extLst>
              <a:ext uri="{FF2B5EF4-FFF2-40B4-BE49-F238E27FC236}">
                <a16:creationId xmlns:a16="http://schemas.microsoft.com/office/drawing/2014/main" id="{43421F3F-A63D-4B09-AB1B-3597CF9A3D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8" y="671513"/>
            <a:ext cx="3519488" cy="2085975"/>
          </a:xfrm>
          <a:prstGeom prst="rect">
            <a:avLst/>
          </a:prstGeom>
        </p:spPr>
      </p:pic>
      <p:pic>
        <p:nvPicPr>
          <p:cNvPr id="27" name="Picture 26" descr="A person holding a gun&#10;&#10;Description automatically generated with low confidence">
            <a:extLst>
              <a:ext uri="{FF2B5EF4-FFF2-40B4-BE49-F238E27FC236}">
                <a16:creationId xmlns:a16="http://schemas.microsoft.com/office/drawing/2014/main" id="{F9E20AC5-9DDC-4292-97C6-F0F7EED574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688" y="671513"/>
            <a:ext cx="2981325" cy="208597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1B4C62B-9074-4BBD-92D6-6D29EE083A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8" y="2824163"/>
            <a:ext cx="2800350" cy="1208088"/>
          </a:xfrm>
          <a:prstGeom prst="rect">
            <a:avLst/>
          </a:prstGeom>
        </p:spPr>
      </p:pic>
      <p:pic>
        <p:nvPicPr>
          <p:cNvPr id="25" name="Picture 24" descr="A picture containing outdoor, sky, transport, old&#10;&#10;Description automatically generated">
            <a:extLst>
              <a:ext uri="{FF2B5EF4-FFF2-40B4-BE49-F238E27FC236}">
                <a16:creationId xmlns:a16="http://schemas.microsoft.com/office/drawing/2014/main" id="{E21BD868-9688-471E-B247-8B9E9B6AC0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8" y="4098925"/>
            <a:ext cx="2800350" cy="2084388"/>
          </a:xfrm>
          <a:prstGeom prst="rect">
            <a:avLst/>
          </a:prstGeom>
        </p:spPr>
      </p:pic>
      <p:pic>
        <p:nvPicPr>
          <p:cNvPr id="19" name="Picture 18" descr="A picture containing outdoor, grass, person, ground&#10;&#10;Description automatically generated">
            <a:extLst>
              <a:ext uri="{FF2B5EF4-FFF2-40B4-BE49-F238E27FC236}">
                <a16:creationId xmlns:a16="http://schemas.microsoft.com/office/drawing/2014/main" id="{5AC8F4C3-F313-4ECA-86AE-018FF89289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550" y="2824163"/>
            <a:ext cx="1958975" cy="1239838"/>
          </a:xfrm>
          <a:prstGeom prst="rect">
            <a:avLst/>
          </a:prstGeom>
        </p:spPr>
      </p:pic>
      <p:pic>
        <p:nvPicPr>
          <p:cNvPr id="21" name="Picture 20" descr="A group of people on a boat&#10;&#10;Description automatically generated with low confidence">
            <a:extLst>
              <a:ext uri="{FF2B5EF4-FFF2-40B4-BE49-F238E27FC236}">
                <a16:creationId xmlns:a16="http://schemas.microsoft.com/office/drawing/2014/main" id="{610A6545-C1A4-47F9-8979-10818E1140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200" y="2824163"/>
            <a:ext cx="1674813" cy="123983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DB9338F-99FC-4ECD-954E-CBEAB8FFF6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550" y="4130675"/>
            <a:ext cx="3700463" cy="20526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211FD5-A4DE-4EC6-B68F-99A108142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399" y="640081"/>
            <a:ext cx="3395133" cy="5574452"/>
          </a:xfrm>
          <a:custGeom>
            <a:avLst/>
            <a:gdLst>
              <a:gd name="connsiteX0" fmla="*/ 0 w 10515600"/>
              <a:gd name="connsiteY0" fmla="*/ 0 h 1325563"/>
              <a:gd name="connsiteX1" fmla="*/ 689356 w 10515600"/>
              <a:gd name="connsiteY1" fmla="*/ 0 h 1325563"/>
              <a:gd name="connsiteX2" fmla="*/ 1483868 w 10515600"/>
              <a:gd name="connsiteY2" fmla="*/ 0 h 1325563"/>
              <a:gd name="connsiteX3" fmla="*/ 2068068 w 10515600"/>
              <a:gd name="connsiteY3" fmla="*/ 0 h 1325563"/>
              <a:gd name="connsiteX4" fmla="*/ 2441956 w 10515600"/>
              <a:gd name="connsiteY4" fmla="*/ 0 h 1325563"/>
              <a:gd name="connsiteX5" fmla="*/ 3026156 w 10515600"/>
              <a:gd name="connsiteY5" fmla="*/ 0 h 1325563"/>
              <a:gd name="connsiteX6" fmla="*/ 3715512 w 10515600"/>
              <a:gd name="connsiteY6" fmla="*/ 0 h 1325563"/>
              <a:gd name="connsiteX7" fmla="*/ 4510024 w 10515600"/>
              <a:gd name="connsiteY7" fmla="*/ 0 h 1325563"/>
              <a:gd name="connsiteX8" fmla="*/ 4778756 w 10515600"/>
              <a:gd name="connsiteY8" fmla="*/ 0 h 1325563"/>
              <a:gd name="connsiteX9" fmla="*/ 5362956 w 10515600"/>
              <a:gd name="connsiteY9" fmla="*/ 0 h 1325563"/>
              <a:gd name="connsiteX10" fmla="*/ 5842000 w 10515600"/>
              <a:gd name="connsiteY10" fmla="*/ 0 h 1325563"/>
              <a:gd name="connsiteX11" fmla="*/ 6215888 w 10515600"/>
              <a:gd name="connsiteY11" fmla="*/ 0 h 1325563"/>
              <a:gd name="connsiteX12" fmla="*/ 6905244 w 10515600"/>
              <a:gd name="connsiteY12" fmla="*/ 0 h 1325563"/>
              <a:gd name="connsiteX13" fmla="*/ 7384288 w 10515600"/>
              <a:gd name="connsiteY13" fmla="*/ 0 h 1325563"/>
              <a:gd name="connsiteX14" fmla="*/ 7758176 w 10515600"/>
              <a:gd name="connsiteY14" fmla="*/ 0 h 1325563"/>
              <a:gd name="connsiteX15" fmla="*/ 8132064 w 10515600"/>
              <a:gd name="connsiteY15" fmla="*/ 0 h 1325563"/>
              <a:gd name="connsiteX16" fmla="*/ 8505952 w 10515600"/>
              <a:gd name="connsiteY16" fmla="*/ 0 h 1325563"/>
              <a:gd name="connsiteX17" fmla="*/ 8984996 w 10515600"/>
              <a:gd name="connsiteY17" fmla="*/ 0 h 1325563"/>
              <a:gd name="connsiteX18" fmla="*/ 9674352 w 10515600"/>
              <a:gd name="connsiteY18" fmla="*/ 0 h 1325563"/>
              <a:gd name="connsiteX19" fmla="*/ 10515600 w 10515600"/>
              <a:gd name="connsiteY19" fmla="*/ 0 h 1325563"/>
              <a:gd name="connsiteX20" fmla="*/ 10515600 w 10515600"/>
              <a:gd name="connsiteY20" fmla="*/ 455110 h 1325563"/>
              <a:gd name="connsiteX21" fmla="*/ 10515600 w 10515600"/>
              <a:gd name="connsiteY21" fmla="*/ 896964 h 1325563"/>
              <a:gd name="connsiteX22" fmla="*/ 10515600 w 10515600"/>
              <a:gd name="connsiteY22" fmla="*/ 1325563 h 1325563"/>
              <a:gd name="connsiteX23" fmla="*/ 9931400 w 10515600"/>
              <a:gd name="connsiteY23" fmla="*/ 1325563 h 1325563"/>
              <a:gd name="connsiteX24" fmla="*/ 9557512 w 10515600"/>
              <a:gd name="connsiteY24" fmla="*/ 1325563 h 1325563"/>
              <a:gd name="connsiteX25" fmla="*/ 9183624 w 10515600"/>
              <a:gd name="connsiteY25" fmla="*/ 1325563 h 1325563"/>
              <a:gd name="connsiteX26" fmla="*/ 8914892 w 10515600"/>
              <a:gd name="connsiteY26" fmla="*/ 1325563 h 1325563"/>
              <a:gd name="connsiteX27" fmla="*/ 8120380 w 10515600"/>
              <a:gd name="connsiteY27" fmla="*/ 1325563 h 1325563"/>
              <a:gd name="connsiteX28" fmla="*/ 7641336 w 10515600"/>
              <a:gd name="connsiteY28" fmla="*/ 1325563 h 1325563"/>
              <a:gd name="connsiteX29" fmla="*/ 7162292 w 10515600"/>
              <a:gd name="connsiteY29" fmla="*/ 1325563 h 1325563"/>
              <a:gd name="connsiteX30" fmla="*/ 6788404 w 10515600"/>
              <a:gd name="connsiteY30" fmla="*/ 1325563 h 1325563"/>
              <a:gd name="connsiteX31" fmla="*/ 6414516 w 10515600"/>
              <a:gd name="connsiteY31" fmla="*/ 1325563 h 1325563"/>
              <a:gd name="connsiteX32" fmla="*/ 5830316 w 10515600"/>
              <a:gd name="connsiteY32" fmla="*/ 1325563 h 1325563"/>
              <a:gd name="connsiteX33" fmla="*/ 5351272 w 10515600"/>
              <a:gd name="connsiteY33" fmla="*/ 1325563 h 1325563"/>
              <a:gd name="connsiteX34" fmla="*/ 4977384 w 10515600"/>
              <a:gd name="connsiteY34" fmla="*/ 1325563 h 1325563"/>
              <a:gd name="connsiteX35" fmla="*/ 4288028 w 10515600"/>
              <a:gd name="connsiteY35" fmla="*/ 1325563 h 1325563"/>
              <a:gd name="connsiteX36" fmla="*/ 4019296 w 10515600"/>
              <a:gd name="connsiteY36" fmla="*/ 1325563 h 1325563"/>
              <a:gd name="connsiteX37" fmla="*/ 3435096 w 10515600"/>
              <a:gd name="connsiteY37" fmla="*/ 1325563 h 1325563"/>
              <a:gd name="connsiteX38" fmla="*/ 2745740 w 10515600"/>
              <a:gd name="connsiteY38" fmla="*/ 1325563 h 1325563"/>
              <a:gd name="connsiteX39" fmla="*/ 2161540 w 10515600"/>
              <a:gd name="connsiteY39" fmla="*/ 1325563 h 1325563"/>
              <a:gd name="connsiteX40" fmla="*/ 1472184 w 10515600"/>
              <a:gd name="connsiteY40" fmla="*/ 1325563 h 1325563"/>
              <a:gd name="connsiteX41" fmla="*/ 1098296 w 10515600"/>
              <a:gd name="connsiteY41" fmla="*/ 1325563 h 1325563"/>
              <a:gd name="connsiteX42" fmla="*/ 619252 w 10515600"/>
              <a:gd name="connsiteY42" fmla="*/ 1325563 h 1325563"/>
              <a:gd name="connsiteX43" fmla="*/ 0 w 10515600"/>
              <a:gd name="connsiteY43" fmla="*/ 1325563 h 1325563"/>
              <a:gd name="connsiteX44" fmla="*/ 0 w 10515600"/>
              <a:gd name="connsiteY44" fmla="*/ 896964 h 1325563"/>
              <a:gd name="connsiteX45" fmla="*/ 0 w 10515600"/>
              <a:gd name="connsiteY45" fmla="*/ 481621 h 1325563"/>
              <a:gd name="connsiteX46" fmla="*/ 0 w 10515600"/>
              <a:gd name="connsiteY46" fmla="*/ 0 h 1325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0515600" h="1325563" fill="none" extrusionOk="0">
                <a:moveTo>
                  <a:pt x="0" y="0"/>
                </a:moveTo>
                <a:cubicBezTo>
                  <a:pt x="281812" y="-68922"/>
                  <a:pt x="390418" y="39126"/>
                  <a:pt x="689356" y="0"/>
                </a:cubicBezTo>
                <a:cubicBezTo>
                  <a:pt x="988294" y="-39126"/>
                  <a:pt x="1256644" y="74300"/>
                  <a:pt x="1483868" y="0"/>
                </a:cubicBezTo>
                <a:cubicBezTo>
                  <a:pt x="1711092" y="-74300"/>
                  <a:pt x="1860350" y="28240"/>
                  <a:pt x="2068068" y="0"/>
                </a:cubicBezTo>
                <a:cubicBezTo>
                  <a:pt x="2275786" y="-28240"/>
                  <a:pt x="2305626" y="14946"/>
                  <a:pt x="2441956" y="0"/>
                </a:cubicBezTo>
                <a:cubicBezTo>
                  <a:pt x="2578286" y="-14946"/>
                  <a:pt x="2750115" y="36045"/>
                  <a:pt x="3026156" y="0"/>
                </a:cubicBezTo>
                <a:cubicBezTo>
                  <a:pt x="3302197" y="-36045"/>
                  <a:pt x="3547326" y="19890"/>
                  <a:pt x="3715512" y="0"/>
                </a:cubicBezTo>
                <a:cubicBezTo>
                  <a:pt x="3883698" y="-19890"/>
                  <a:pt x="4193612" y="46502"/>
                  <a:pt x="4510024" y="0"/>
                </a:cubicBezTo>
                <a:cubicBezTo>
                  <a:pt x="4826436" y="-46502"/>
                  <a:pt x="4677888" y="15484"/>
                  <a:pt x="4778756" y="0"/>
                </a:cubicBezTo>
                <a:cubicBezTo>
                  <a:pt x="4879624" y="-15484"/>
                  <a:pt x="5198053" y="57061"/>
                  <a:pt x="5362956" y="0"/>
                </a:cubicBezTo>
                <a:cubicBezTo>
                  <a:pt x="5527859" y="-57061"/>
                  <a:pt x="5723500" y="24770"/>
                  <a:pt x="5842000" y="0"/>
                </a:cubicBezTo>
                <a:cubicBezTo>
                  <a:pt x="5960500" y="-24770"/>
                  <a:pt x="6034908" y="4170"/>
                  <a:pt x="6215888" y="0"/>
                </a:cubicBezTo>
                <a:cubicBezTo>
                  <a:pt x="6396868" y="-4170"/>
                  <a:pt x="6685768" y="77902"/>
                  <a:pt x="6905244" y="0"/>
                </a:cubicBezTo>
                <a:cubicBezTo>
                  <a:pt x="7124720" y="-77902"/>
                  <a:pt x="7160796" y="28105"/>
                  <a:pt x="7384288" y="0"/>
                </a:cubicBezTo>
                <a:cubicBezTo>
                  <a:pt x="7607780" y="-28105"/>
                  <a:pt x="7664949" y="7491"/>
                  <a:pt x="7758176" y="0"/>
                </a:cubicBezTo>
                <a:cubicBezTo>
                  <a:pt x="7851403" y="-7491"/>
                  <a:pt x="8034328" y="16534"/>
                  <a:pt x="8132064" y="0"/>
                </a:cubicBezTo>
                <a:cubicBezTo>
                  <a:pt x="8229800" y="-16534"/>
                  <a:pt x="8324908" y="10867"/>
                  <a:pt x="8505952" y="0"/>
                </a:cubicBezTo>
                <a:cubicBezTo>
                  <a:pt x="8686996" y="-10867"/>
                  <a:pt x="8784015" y="1874"/>
                  <a:pt x="8984996" y="0"/>
                </a:cubicBezTo>
                <a:cubicBezTo>
                  <a:pt x="9185977" y="-1874"/>
                  <a:pt x="9419403" y="40157"/>
                  <a:pt x="9674352" y="0"/>
                </a:cubicBezTo>
                <a:cubicBezTo>
                  <a:pt x="9929301" y="-40157"/>
                  <a:pt x="10119699" y="95810"/>
                  <a:pt x="10515600" y="0"/>
                </a:cubicBezTo>
                <a:cubicBezTo>
                  <a:pt x="10553346" y="173339"/>
                  <a:pt x="10506741" y="311268"/>
                  <a:pt x="10515600" y="455110"/>
                </a:cubicBezTo>
                <a:cubicBezTo>
                  <a:pt x="10524459" y="598952"/>
                  <a:pt x="10488192" y="798916"/>
                  <a:pt x="10515600" y="896964"/>
                </a:cubicBezTo>
                <a:cubicBezTo>
                  <a:pt x="10543008" y="995012"/>
                  <a:pt x="10497648" y="1204224"/>
                  <a:pt x="10515600" y="1325563"/>
                </a:cubicBezTo>
                <a:cubicBezTo>
                  <a:pt x="10262363" y="1375167"/>
                  <a:pt x="10220413" y="1313437"/>
                  <a:pt x="9931400" y="1325563"/>
                </a:cubicBezTo>
                <a:cubicBezTo>
                  <a:pt x="9642387" y="1337689"/>
                  <a:pt x="9716832" y="1287604"/>
                  <a:pt x="9557512" y="1325563"/>
                </a:cubicBezTo>
                <a:cubicBezTo>
                  <a:pt x="9398192" y="1363522"/>
                  <a:pt x="9301085" y="1290341"/>
                  <a:pt x="9183624" y="1325563"/>
                </a:cubicBezTo>
                <a:cubicBezTo>
                  <a:pt x="9066163" y="1360785"/>
                  <a:pt x="8969979" y="1301025"/>
                  <a:pt x="8914892" y="1325563"/>
                </a:cubicBezTo>
                <a:cubicBezTo>
                  <a:pt x="8859805" y="1350101"/>
                  <a:pt x="8306602" y="1243741"/>
                  <a:pt x="8120380" y="1325563"/>
                </a:cubicBezTo>
                <a:cubicBezTo>
                  <a:pt x="7934158" y="1407385"/>
                  <a:pt x="7868588" y="1282004"/>
                  <a:pt x="7641336" y="1325563"/>
                </a:cubicBezTo>
                <a:cubicBezTo>
                  <a:pt x="7414084" y="1369122"/>
                  <a:pt x="7327689" y="1287405"/>
                  <a:pt x="7162292" y="1325563"/>
                </a:cubicBezTo>
                <a:cubicBezTo>
                  <a:pt x="6996895" y="1363721"/>
                  <a:pt x="6867252" y="1281140"/>
                  <a:pt x="6788404" y="1325563"/>
                </a:cubicBezTo>
                <a:cubicBezTo>
                  <a:pt x="6709556" y="1369986"/>
                  <a:pt x="6506392" y="1310418"/>
                  <a:pt x="6414516" y="1325563"/>
                </a:cubicBezTo>
                <a:cubicBezTo>
                  <a:pt x="6322640" y="1340708"/>
                  <a:pt x="5960431" y="1268837"/>
                  <a:pt x="5830316" y="1325563"/>
                </a:cubicBezTo>
                <a:cubicBezTo>
                  <a:pt x="5700201" y="1382289"/>
                  <a:pt x="5582996" y="1321445"/>
                  <a:pt x="5351272" y="1325563"/>
                </a:cubicBezTo>
                <a:cubicBezTo>
                  <a:pt x="5119548" y="1329681"/>
                  <a:pt x="5109601" y="1312542"/>
                  <a:pt x="4977384" y="1325563"/>
                </a:cubicBezTo>
                <a:cubicBezTo>
                  <a:pt x="4845167" y="1338584"/>
                  <a:pt x="4568102" y="1300671"/>
                  <a:pt x="4288028" y="1325563"/>
                </a:cubicBezTo>
                <a:cubicBezTo>
                  <a:pt x="4007954" y="1350455"/>
                  <a:pt x="4117815" y="1316822"/>
                  <a:pt x="4019296" y="1325563"/>
                </a:cubicBezTo>
                <a:cubicBezTo>
                  <a:pt x="3920777" y="1334304"/>
                  <a:pt x="3589959" y="1281998"/>
                  <a:pt x="3435096" y="1325563"/>
                </a:cubicBezTo>
                <a:cubicBezTo>
                  <a:pt x="3280233" y="1369128"/>
                  <a:pt x="2974081" y="1269425"/>
                  <a:pt x="2745740" y="1325563"/>
                </a:cubicBezTo>
                <a:cubicBezTo>
                  <a:pt x="2517399" y="1381701"/>
                  <a:pt x="2434613" y="1285649"/>
                  <a:pt x="2161540" y="1325563"/>
                </a:cubicBezTo>
                <a:cubicBezTo>
                  <a:pt x="1888467" y="1365477"/>
                  <a:pt x="1621499" y="1287633"/>
                  <a:pt x="1472184" y="1325563"/>
                </a:cubicBezTo>
                <a:cubicBezTo>
                  <a:pt x="1322869" y="1363493"/>
                  <a:pt x="1194194" y="1320590"/>
                  <a:pt x="1098296" y="1325563"/>
                </a:cubicBezTo>
                <a:cubicBezTo>
                  <a:pt x="1002398" y="1330536"/>
                  <a:pt x="748312" y="1294417"/>
                  <a:pt x="619252" y="1325563"/>
                </a:cubicBezTo>
                <a:cubicBezTo>
                  <a:pt x="490192" y="1356709"/>
                  <a:pt x="200832" y="1263421"/>
                  <a:pt x="0" y="1325563"/>
                </a:cubicBezTo>
                <a:cubicBezTo>
                  <a:pt x="-27518" y="1208767"/>
                  <a:pt x="2725" y="1097028"/>
                  <a:pt x="0" y="896964"/>
                </a:cubicBezTo>
                <a:cubicBezTo>
                  <a:pt x="-2725" y="696900"/>
                  <a:pt x="26812" y="599044"/>
                  <a:pt x="0" y="481621"/>
                </a:cubicBezTo>
                <a:cubicBezTo>
                  <a:pt x="-26812" y="364198"/>
                  <a:pt x="33698" y="224276"/>
                  <a:pt x="0" y="0"/>
                </a:cubicBezTo>
                <a:close/>
              </a:path>
              <a:path w="10515600" h="1325563" stroke="0" extrusionOk="0">
                <a:moveTo>
                  <a:pt x="0" y="0"/>
                </a:moveTo>
                <a:cubicBezTo>
                  <a:pt x="272132" y="-30211"/>
                  <a:pt x="450436" y="37180"/>
                  <a:pt x="689356" y="0"/>
                </a:cubicBezTo>
                <a:cubicBezTo>
                  <a:pt x="928276" y="-37180"/>
                  <a:pt x="1159963" y="4504"/>
                  <a:pt x="1483868" y="0"/>
                </a:cubicBezTo>
                <a:cubicBezTo>
                  <a:pt x="1807773" y="-4504"/>
                  <a:pt x="1924334" y="12595"/>
                  <a:pt x="2278380" y="0"/>
                </a:cubicBezTo>
                <a:cubicBezTo>
                  <a:pt x="2632426" y="-12595"/>
                  <a:pt x="2561200" y="40212"/>
                  <a:pt x="2652268" y="0"/>
                </a:cubicBezTo>
                <a:cubicBezTo>
                  <a:pt x="2743336" y="-40212"/>
                  <a:pt x="3110820" y="48787"/>
                  <a:pt x="3446780" y="0"/>
                </a:cubicBezTo>
                <a:cubicBezTo>
                  <a:pt x="3782740" y="-48787"/>
                  <a:pt x="3867136" y="13864"/>
                  <a:pt x="4030980" y="0"/>
                </a:cubicBezTo>
                <a:cubicBezTo>
                  <a:pt x="4194824" y="-13864"/>
                  <a:pt x="4229794" y="31320"/>
                  <a:pt x="4404868" y="0"/>
                </a:cubicBezTo>
                <a:cubicBezTo>
                  <a:pt x="4579942" y="-31320"/>
                  <a:pt x="4582431" y="20650"/>
                  <a:pt x="4673600" y="0"/>
                </a:cubicBezTo>
                <a:cubicBezTo>
                  <a:pt x="4764769" y="-20650"/>
                  <a:pt x="4835677" y="8146"/>
                  <a:pt x="4942332" y="0"/>
                </a:cubicBezTo>
                <a:cubicBezTo>
                  <a:pt x="5048987" y="-8146"/>
                  <a:pt x="5232970" y="16739"/>
                  <a:pt x="5421376" y="0"/>
                </a:cubicBezTo>
                <a:cubicBezTo>
                  <a:pt x="5609782" y="-16739"/>
                  <a:pt x="5698300" y="48573"/>
                  <a:pt x="5900420" y="0"/>
                </a:cubicBezTo>
                <a:cubicBezTo>
                  <a:pt x="6102540" y="-48573"/>
                  <a:pt x="6073478" y="23670"/>
                  <a:pt x="6169152" y="0"/>
                </a:cubicBezTo>
                <a:cubicBezTo>
                  <a:pt x="6264826" y="-23670"/>
                  <a:pt x="6314529" y="7906"/>
                  <a:pt x="6437884" y="0"/>
                </a:cubicBezTo>
                <a:cubicBezTo>
                  <a:pt x="6561239" y="-7906"/>
                  <a:pt x="7006308" y="45311"/>
                  <a:pt x="7232396" y="0"/>
                </a:cubicBezTo>
                <a:cubicBezTo>
                  <a:pt x="7458484" y="-45311"/>
                  <a:pt x="7579721" y="20370"/>
                  <a:pt x="7711440" y="0"/>
                </a:cubicBezTo>
                <a:cubicBezTo>
                  <a:pt x="7843159" y="-20370"/>
                  <a:pt x="8038993" y="22612"/>
                  <a:pt x="8190484" y="0"/>
                </a:cubicBezTo>
                <a:cubicBezTo>
                  <a:pt x="8341975" y="-22612"/>
                  <a:pt x="8507386" y="12041"/>
                  <a:pt x="8774684" y="0"/>
                </a:cubicBezTo>
                <a:cubicBezTo>
                  <a:pt x="9041982" y="-12041"/>
                  <a:pt x="9101470" y="18231"/>
                  <a:pt x="9358884" y="0"/>
                </a:cubicBezTo>
                <a:cubicBezTo>
                  <a:pt x="9616298" y="-18231"/>
                  <a:pt x="9649910" y="21866"/>
                  <a:pt x="9732772" y="0"/>
                </a:cubicBezTo>
                <a:cubicBezTo>
                  <a:pt x="9815634" y="-21866"/>
                  <a:pt x="10335400" y="62392"/>
                  <a:pt x="10515600" y="0"/>
                </a:cubicBezTo>
                <a:cubicBezTo>
                  <a:pt x="10547918" y="168280"/>
                  <a:pt x="10485074" y="236229"/>
                  <a:pt x="10515600" y="428599"/>
                </a:cubicBezTo>
                <a:cubicBezTo>
                  <a:pt x="10546126" y="620969"/>
                  <a:pt x="10495159" y="702971"/>
                  <a:pt x="10515600" y="843942"/>
                </a:cubicBezTo>
                <a:cubicBezTo>
                  <a:pt x="10536041" y="984913"/>
                  <a:pt x="10490297" y="1134990"/>
                  <a:pt x="10515600" y="1325563"/>
                </a:cubicBezTo>
                <a:cubicBezTo>
                  <a:pt x="10227237" y="1351527"/>
                  <a:pt x="10087232" y="1266451"/>
                  <a:pt x="9931400" y="1325563"/>
                </a:cubicBezTo>
                <a:cubicBezTo>
                  <a:pt x="9775568" y="1384675"/>
                  <a:pt x="9648456" y="1314690"/>
                  <a:pt x="9557512" y="1325563"/>
                </a:cubicBezTo>
                <a:cubicBezTo>
                  <a:pt x="9466568" y="1336436"/>
                  <a:pt x="9100371" y="1316780"/>
                  <a:pt x="8973312" y="1325563"/>
                </a:cubicBezTo>
                <a:cubicBezTo>
                  <a:pt x="8846253" y="1334346"/>
                  <a:pt x="8651667" y="1298743"/>
                  <a:pt x="8389112" y="1325563"/>
                </a:cubicBezTo>
                <a:cubicBezTo>
                  <a:pt x="8126557" y="1352383"/>
                  <a:pt x="8037129" y="1320062"/>
                  <a:pt x="7910068" y="1325563"/>
                </a:cubicBezTo>
                <a:cubicBezTo>
                  <a:pt x="7783007" y="1331064"/>
                  <a:pt x="7726208" y="1308036"/>
                  <a:pt x="7641336" y="1325563"/>
                </a:cubicBezTo>
                <a:cubicBezTo>
                  <a:pt x="7556464" y="1343090"/>
                  <a:pt x="7275621" y="1305916"/>
                  <a:pt x="7057136" y="1325563"/>
                </a:cubicBezTo>
                <a:cubicBezTo>
                  <a:pt x="6838651" y="1345210"/>
                  <a:pt x="6884237" y="1324918"/>
                  <a:pt x="6788404" y="1325563"/>
                </a:cubicBezTo>
                <a:cubicBezTo>
                  <a:pt x="6692571" y="1326208"/>
                  <a:pt x="6431721" y="1261134"/>
                  <a:pt x="6099048" y="1325563"/>
                </a:cubicBezTo>
                <a:cubicBezTo>
                  <a:pt x="5766375" y="1389992"/>
                  <a:pt x="5801692" y="1290565"/>
                  <a:pt x="5725160" y="1325563"/>
                </a:cubicBezTo>
                <a:cubicBezTo>
                  <a:pt x="5648628" y="1360561"/>
                  <a:pt x="5494325" y="1308882"/>
                  <a:pt x="5351272" y="1325563"/>
                </a:cubicBezTo>
                <a:cubicBezTo>
                  <a:pt x="5208219" y="1342244"/>
                  <a:pt x="5140933" y="1301384"/>
                  <a:pt x="4977384" y="1325563"/>
                </a:cubicBezTo>
                <a:cubicBezTo>
                  <a:pt x="4813835" y="1349742"/>
                  <a:pt x="4471454" y="1314513"/>
                  <a:pt x="4288028" y="1325563"/>
                </a:cubicBezTo>
                <a:cubicBezTo>
                  <a:pt x="4104602" y="1336613"/>
                  <a:pt x="3844493" y="1256403"/>
                  <a:pt x="3493516" y="1325563"/>
                </a:cubicBezTo>
                <a:cubicBezTo>
                  <a:pt x="3142539" y="1394723"/>
                  <a:pt x="3303840" y="1298959"/>
                  <a:pt x="3119628" y="1325563"/>
                </a:cubicBezTo>
                <a:cubicBezTo>
                  <a:pt x="2935416" y="1352167"/>
                  <a:pt x="2795767" y="1323703"/>
                  <a:pt x="2535428" y="1325563"/>
                </a:cubicBezTo>
                <a:cubicBezTo>
                  <a:pt x="2275089" y="1327423"/>
                  <a:pt x="2128258" y="1313383"/>
                  <a:pt x="1951228" y="1325563"/>
                </a:cubicBezTo>
                <a:cubicBezTo>
                  <a:pt x="1774198" y="1337743"/>
                  <a:pt x="1623187" y="1280104"/>
                  <a:pt x="1472184" y="1325563"/>
                </a:cubicBezTo>
                <a:cubicBezTo>
                  <a:pt x="1321181" y="1371022"/>
                  <a:pt x="1102913" y="1302952"/>
                  <a:pt x="782828" y="1325563"/>
                </a:cubicBezTo>
                <a:cubicBezTo>
                  <a:pt x="462743" y="1348174"/>
                  <a:pt x="343386" y="1292926"/>
                  <a:pt x="0" y="1325563"/>
                </a:cubicBezTo>
                <a:cubicBezTo>
                  <a:pt x="-519" y="1147117"/>
                  <a:pt x="707" y="1008238"/>
                  <a:pt x="0" y="896964"/>
                </a:cubicBezTo>
                <a:cubicBezTo>
                  <a:pt x="-707" y="785690"/>
                  <a:pt x="35848" y="632389"/>
                  <a:pt x="0" y="468366"/>
                </a:cubicBezTo>
                <a:cubicBezTo>
                  <a:pt x="-35848" y="304343"/>
                  <a:pt x="19684" y="103265"/>
                  <a:pt x="0" y="0"/>
                </a:cubicBezTo>
                <a:close/>
              </a:path>
            </a:pathLst>
          </a:cu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do we mean by conflict?</a:t>
            </a:r>
            <a:b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10604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FBDB2-AECF-452A-86D2-FB36880E7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231776"/>
            <a:ext cx="11801475" cy="1051592"/>
          </a:xfrm>
          <a:custGeom>
            <a:avLst/>
            <a:gdLst>
              <a:gd name="connsiteX0" fmla="*/ 0 w 11801475"/>
              <a:gd name="connsiteY0" fmla="*/ 0 h 1051592"/>
              <a:gd name="connsiteX1" fmla="*/ 826103 w 11801475"/>
              <a:gd name="connsiteY1" fmla="*/ 0 h 1051592"/>
              <a:gd name="connsiteX2" fmla="*/ 1534192 w 11801475"/>
              <a:gd name="connsiteY2" fmla="*/ 0 h 1051592"/>
              <a:gd name="connsiteX3" fmla="*/ 1888236 w 11801475"/>
              <a:gd name="connsiteY3" fmla="*/ 0 h 1051592"/>
              <a:gd name="connsiteX4" fmla="*/ 2714339 w 11801475"/>
              <a:gd name="connsiteY4" fmla="*/ 0 h 1051592"/>
              <a:gd name="connsiteX5" fmla="*/ 3422428 w 11801475"/>
              <a:gd name="connsiteY5" fmla="*/ 0 h 1051592"/>
              <a:gd name="connsiteX6" fmla="*/ 3776472 w 11801475"/>
              <a:gd name="connsiteY6" fmla="*/ 0 h 1051592"/>
              <a:gd name="connsiteX7" fmla="*/ 4484561 w 11801475"/>
              <a:gd name="connsiteY7" fmla="*/ 0 h 1051592"/>
              <a:gd name="connsiteX8" fmla="*/ 4956620 w 11801475"/>
              <a:gd name="connsiteY8" fmla="*/ 0 h 1051592"/>
              <a:gd name="connsiteX9" fmla="*/ 5310664 w 11801475"/>
              <a:gd name="connsiteY9" fmla="*/ 0 h 1051592"/>
              <a:gd name="connsiteX10" fmla="*/ 5782723 w 11801475"/>
              <a:gd name="connsiteY10" fmla="*/ 0 h 1051592"/>
              <a:gd name="connsiteX11" fmla="*/ 6018752 w 11801475"/>
              <a:gd name="connsiteY11" fmla="*/ 0 h 1051592"/>
              <a:gd name="connsiteX12" fmla="*/ 6254782 w 11801475"/>
              <a:gd name="connsiteY12" fmla="*/ 0 h 1051592"/>
              <a:gd name="connsiteX13" fmla="*/ 6962870 w 11801475"/>
              <a:gd name="connsiteY13" fmla="*/ 0 h 1051592"/>
              <a:gd name="connsiteX14" fmla="*/ 7434929 w 11801475"/>
              <a:gd name="connsiteY14" fmla="*/ 0 h 1051592"/>
              <a:gd name="connsiteX15" fmla="*/ 8025003 w 11801475"/>
              <a:gd name="connsiteY15" fmla="*/ 0 h 1051592"/>
              <a:gd name="connsiteX16" fmla="*/ 8615077 w 11801475"/>
              <a:gd name="connsiteY16" fmla="*/ 0 h 1051592"/>
              <a:gd name="connsiteX17" fmla="*/ 9323165 w 11801475"/>
              <a:gd name="connsiteY17" fmla="*/ 0 h 1051592"/>
              <a:gd name="connsiteX18" fmla="*/ 9913239 w 11801475"/>
              <a:gd name="connsiteY18" fmla="*/ 0 h 1051592"/>
              <a:gd name="connsiteX19" fmla="*/ 10149269 w 11801475"/>
              <a:gd name="connsiteY19" fmla="*/ 0 h 1051592"/>
              <a:gd name="connsiteX20" fmla="*/ 10975372 w 11801475"/>
              <a:gd name="connsiteY20" fmla="*/ 0 h 1051592"/>
              <a:gd name="connsiteX21" fmla="*/ 11801475 w 11801475"/>
              <a:gd name="connsiteY21" fmla="*/ 0 h 1051592"/>
              <a:gd name="connsiteX22" fmla="*/ 11801475 w 11801475"/>
              <a:gd name="connsiteY22" fmla="*/ 494248 h 1051592"/>
              <a:gd name="connsiteX23" fmla="*/ 11801475 w 11801475"/>
              <a:gd name="connsiteY23" fmla="*/ 1051592 h 1051592"/>
              <a:gd name="connsiteX24" fmla="*/ 11093387 w 11801475"/>
              <a:gd name="connsiteY24" fmla="*/ 1051592 h 1051592"/>
              <a:gd name="connsiteX25" fmla="*/ 10739342 w 11801475"/>
              <a:gd name="connsiteY25" fmla="*/ 1051592 h 1051592"/>
              <a:gd name="connsiteX26" fmla="*/ 10031254 w 11801475"/>
              <a:gd name="connsiteY26" fmla="*/ 1051592 h 1051592"/>
              <a:gd name="connsiteX27" fmla="*/ 9323165 w 11801475"/>
              <a:gd name="connsiteY27" fmla="*/ 1051592 h 1051592"/>
              <a:gd name="connsiteX28" fmla="*/ 8851106 w 11801475"/>
              <a:gd name="connsiteY28" fmla="*/ 1051592 h 1051592"/>
              <a:gd name="connsiteX29" fmla="*/ 8497062 w 11801475"/>
              <a:gd name="connsiteY29" fmla="*/ 1051592 h 1051592"/>
              <a:gd name="connsiteX30" fmla="*/ 7906988 w 11801475"/>
              <a:gd name="connsiteY30" fmla="*/ 1051592 h 1051592"/>
              <a:gd name="connsiteX31" fmla="*/ 7670959 w 11801475"/>
              <a:gd name="connsiteY31" fmla="*/ 1051592 h 1051592"/>
              <a:gd name="connsiteX32" fmla="*/ 6844855 w 11801475"/>
              <a:gd name="connsiteY32" fmla="*/ 1051592 h 1051592"/>
              <a:gd name="connsiteX33" fmla="*/ 6254782 w 11801475"/>
              <a:gd name="connsiteY33" fmla="*/ 1051592 h 1051592"/>
              <a:gd name="connsiteX34" fmla="*/ 5900738 w 11801475"/>
              <a:gd name="connsiteY34" fmla="*/ 1051592 h 1051592"/>
              <a:gd name="connsiteX35" fmla="*/ 5428679 w 11801475"/>
              <a:gd name="connsiteY35" fmla="*/ 1051592 h 1051592"/>
              <a:gd name="connsiteX36" fmla="*/ 5074634 w 11801475"/>
              <a:gd name="connsiteY36" fmla="*/ 1051592 h 1051592"/>
              <a:gd name="connsiteX37" fmla="*/ 4602575 w 11801475"/>
              <a:gd name="connsiteY37" fmla="*/ 1051592 h 1051592"/>
              <a:gd name="connsiteX38" fmla="*/ 3894487 w 11801475"/>
              <a:gd name="connsiteY38" fmla="*/ 1051592 h 1051592"/>
              <a:gd name="connsiteX39" fmla="*/ 3186398 w 11801475"/>
              <a:gd name="connsiteY39" fmla="*/ 1051592 h 1051592"/>
              <a:gd name="connsiteX40" fmla="*/ 2596324 w 11801475"/>
              <a:gd name="connsiteY40" fmla="*/ 1051592 h 1051592"/>
              <a:gd name="connsiteX41" fmla="*/ 2124265 w 11801475"/>
              <a:gd name="connsiteY41" fmla="*/ 1051592 h 1051592"/>
              <a:gd name="connsiteX42" fmla="*/ 1534192 w 11801475"/>
              <a:gd name="connsiteY42" fmla="*/ 1051592 h 1051592"/>
              <a:gd name="connsiteX43" fmla="*/ 944118 w 11801475"/>
              <a:gd name="connsiteY43" fmla="*/ 1051592 h 1051592"/>
              <a:gd name="connsiteX44" fmla="*/ 0 w 11801475"/>
              <a:gd name="connsiteY44" fmla="*/ 1051592 h 1051592"/>
              <a:gd name="connsiteX45" fmla="*/ 0 w 11801475"/>
              <a:gd name="connsiteY45" fmla="*/ 536312 h 1051592"/>
              <a:gd name="connsiteX46" fmla="*/ 0 w 11801475"/>
              <a:gd name="connsiteY46" fmla="*/ 0 h 1051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1801475" h="1051592" fill="none" extrusionOk="0">
                <a:moveTo>
                  <a:pt x="0" y="0"/>
                </a:moveTo>
                <a:cubicBezTo>
                  <a:pt x="390272" y="-29985"/>
                  <a:pt x="446174" y="11459"/>
                  <a:pt x="826103" y="0"/>
                </a:cubicBezTo>
                <a:cubicBezTo>
                  <a:pt x="1206032" y="-11459"/>
                  <a:pt x="1212351" y="30879"/>
                  <a:pt x="1534192" y="0"/>
                </a:cubicBezTo>
                <a:cubicBezTo>
                  <a:pt x="1856033" y="-30879"/>
                  <a:pt x="1725569" y="278"/>
                  <a:pt x="1888236" y="0"/>
                </a:cubicBezTo>
                <a:cubicBezTo>
                  <a:pt x="2050903" y="-278"/>
                  <a:pt x="2490692" y="30604"/>
                  <a:pt x="2714339" y="0"/>
                </a:cubicBezTo>
                <a:cubicBezTo>
                  <a:pt x="2937986" y="-30604"/>
                  <a:pt x="3092045" y="79460"/>
                  <a:pt x="3422428" y="0"/>
                </a:cubicBezTo>
                <a:cubicBezTo>
                  <a:pt x="3752811" y="-79460"/>
                  <a:pt x="3660613" y="41117"/>
                  <a:pt x="3776472" y="0"/>
                </a:cubicBezTo>
                <a:cubicBezTo>
                  <a:pt x="3892331" y="-41117"/>
                  <a:pt x="4250777" y="78025"/>
                  <a:pt x="4484561" y="0"/>
                </a:cubicBezTo>
                <a:cubicBezTo>
                  <a:pt x="4718345" y="-78025"/>
                  <a:pt x="4747511" y="46290"/>
                  <a:pt x="4956620" y="0"/>
                </a:cubicBezTo>
                <a:cubicBezTo>
                  <a:pt x="5165729" y="-46290"/>
                  <a:pt x="5145571" y="3862"/>
                  <a:pt x="5310664" y="0"/>
                </a:cubicBezTo>
                <a:cubicBezTo>
                  <a:pt x="5475757" y="-3862"/>
                  <a:pt x="5633952" y="55604"/>
                  <a:pt x="5782723" y="0"/>
                </a:cubicBezTo>
                <a:cubicBezTo>
                  <a:pt x="5931494" y="-55604"/>
                  <a:pt x="5924696" y="818"/>
                  <a:pt x="6018752" y="0"/>
                </a:cubicBezTo>
                <a:cubicBezTo>
                  <a:pt x="6112808" y="-818"/>
                  <a:pt x="6175452" y="18948"/>
                  <a:pt x="6254782" y="0"/>
                </a:cubicBezTo>
                <a:cubicBezTo>
                  <a:pt x="6334112" y="-18948"/>
                  <a:pt x="6623898" y="605"/>
                  <a:pt x="6962870" y="0"/>
                </a:cubicBezTo>
                <a:cubicBezTo>
                  <a:pt x="7301842" y="-605"/>
                  <a:pt x="7238417" y="54933"/>
                  <a:pt x="7434929" y="0"/>
                </a:cubicBezTo>
                <a:cubicBezTo>
                  <a:pt x="7631441" y="-54933"/>
                  <a:pt x="7773899" y="49054"/>
                  <a:pt x="8025003" y="0"/>
                </a:cubicBezTo>
                <a:cubicBezTo>
                  <a:pt x="8276107" y="-49054"/>
                  <a:pt x="8371791" y="31255"/>
                  <a:pt x="8615077" y="0"/>
                </a:cubicBezTo>
                <a:cubicBezTo>
                  <a:pt x="8858363" y="-31255"/>
                  <a:pt x="9178537" y="17055"/>
                  <a:pt x="9323165" y="0"/>
                </a:cubicBezTo>
                <a:cubicBezTo>
                  <a:pt x="9467793" y="-17055"/>
                  <a:pt x="9788405" y="21713"/>
                  <a:pt x="9913239" y="0"/>
                </a:cubicBezTo>
                <a:cubicBezTo>
                  <a:pt x="10038073" y="-21713"/>
                  <a:pt x="10051188" y="24569"/>
                  <a:pt x="10149269" y="0"/>
                </a:cubicBezTo>
                <a:cubicBezTo>
                  <a:pt x="10247350" y="-24569"/>
                  <a:pt x="10784945" y="57261"/>
                  <a:pt x="10975372" y="0"/>
                </a:cubicBezTo>
                <a:cubicBezTo>
                  <a:pt x="11165799" y="-57261"/>
                  <a:pt x="11419625" y="86561"/>
                  <a:pt x="11801475" y="0"/>
                </a:cubicBezTo>
                <a:cubicBezTo>
                  <a:pt x="11834063" y="157576"/>
                  <a:pt x="11742727" y="250563"/>
                  <a:pt x="11801475" y="494248"/>
                </a:cubicBezTo>
                <a:cubicBezTo>
                  <a:pt x="11860223" y="737933"/>
                  <a:pt x="11792242" y="777705"/>
                  <a:pt x="11801475" y="1051592"/>
                </a:cubicBezTo>
                <a:cubicBezTo>
                  <a:pt x="11634987" y="1070011"/>
                  <a:pt x="11328446" y="988605"/>
                  <a:pt x="11093387" y="1051592"/>
                </a:cubicBezTo>
                <a:cubicBezTo>
                  <a:pt x="10858328" y="1114579"/>
                  <a:pt x="10903728" y="1049799"/>
                  <a:pt x="10739342" y="1051592"/>
                </a:cubicBezTo>
                <a:cubicBezTo>
                  <a:pt x="10574957" y="1053385"/>
                  <a:pt x="10224035" y="995488"/>
                  <a:pt x="10031254" y="1051592"/>
                </a:cubicBezTo>
                <a:cubicBezTo>
                  <a:pt x="9838473" y="1107696"/>
                  <a:pt x="9473401" y="980778"/>
                  <a:pt x="9323165" y="1051592"/>
                </a:cubicBezTo>
                <a:cubicBezTo>
                  <a:pt x="9172929" y="1122406"/>
                  <a:pt x="9007005" y="1018096"/>
                  <a:pt x="8851106" y="1051592"/>
                </a:cubicBezTo>
                <a:cubicBezTo>
                  <a:pt x="8695207" y="1085088"/>
                  <a:pt x="8665922" y="1030196"/>
                  <a:pt x="8497062" y="1051592"/>
                </a:cubicBezTo>
                <a:cubicBezTo>
                  <a:pt x="8328202" y="1072988"/>
                  <a:pt x="8201942" y="1028296"/>
                  <a:pt x="7906988" y="1051592"/>
                </a:cubicBezTo>
                <a:cubicBezTo>
                  <a:pt x="7612034" y="1074888"/>
                  <a:pt x="7754468" y="1041813"/>
                  <a:pt x="7670959" y="1051592"/>
                </a:cubicBezTo>
                <a:cubicBezTo>
                  <a:pt x="7587450" y="1061371"/>
                  <a:pt x="7211378" y="1022190"/>
                  <a:pt x="6844855" y="1051592"/>
                </a:cubicBezTo>
                <a:cubicBezTo>
                  <a:pt x="6478332" y="1080994"/>
                  <a:pt x="6384540" y="1002678"/>
                  <a:pt x="6254782" y="1051592"/>
                </a:cubicBezTo>
                <a:cubicBezTo>
                  <a:pt x="6125024" y="1100506"/>
                  <a:pt x="6036655" y="1019245"/>
                  <a:pt x="5900738" y="1051592"/>
                </a:cubicBezTo>
                <a:cubicBezTo>
                  <a:pt x="5764821" y="1083939"/>
                  <a:pt x="5533454" y="1004826"/>
                  <a:pt x="5428679" y="1051592"/>
                </a:cubicBezTo>
                <a:cubicBezTo>
                  <a:pt x="5323904" y="1098358"/>
                  <a:pt x="5145958" y="1016701"/>
                  <a:pt x="5074634" y="1051592"/>
                </a:cubicBezTo>
                <a:cubicBezTo>
                  <a:pt x="5003311" y="1086483"/>
                  <a:pt x="4835797" y="1037722"/>
                  <a:pt x="4602575" y="1051592"/>
                </a:cubicBezTo>
                <a:cubicBezTo>
                  <a:pt x="4369353" y="1065462"/>
                  <a:pt x="4145526" y="1022109"/>
                  <a:pt x="3894487" y="1051592"/>
                </a:cubicBezTo>
                <a:cubicBezTo>
                  <a:pt x="3643448" y="1081075"/>
                  <a:pt x="3341579" y="968321"/>
                  <a:pt x="3186398" y="1051592"/>
                </a:cubicBezTo>
                <a:cubicBezTo>
                  <a:pt x="3031217" y="1134863"/>
                  <a:pt x="2780396" y="1014126"/>
                  <a:pt x="2596324" y="1051592"/>
                </a:cubicBezTo>
                <a:cubicBezTo>
                  <a:pt x="2412252" y="1089058"/>
                  <a:pt x="2254520" y="1007237"/>
                  <a:pt x="2124265" y="1051592"/>
                </a:cubicBezTo>
                <a:cubicBezTo>
                  <a:pt x="1994010" y="1095947"/>
                  <a:pt x="1822485" y="1025201"/>
                  <a:pt x="1534192" y="1051592"/>
                </a:cubicBezTo>
                <a:cubicBezTo>
                  <a:pt x="1245899" y="1077983"/>
                  <a:pt x="1151995" y="1048651"/>
                  <a:pt x="944118" y="1051592"/>
                </a:cubicBezTo>
                <a:cubicBezTo>
                  <a:pt x="736241" y="1054533"/>
                  <a:pt x="441122" y="963677"/>
                  <a:pt x="0" y="1051592"/>
                </a:cubicBezTo>
                <a:cubicBezTo>
                  <a:pt x="-30812" y="936970"/>
                  <a:pt x="3152" y="744351"/>
                  <a:pt x="0" y="536312"/>
                </a:cubicBezTo>
                <a:cubicBezTo>
                  <a:pt x="-3152" y="328273"/>
                  <a:pt x="12228" y="141263"/>
                  <a:pt x="0" y="0"/>
                </a:cubicBezTo>
                <a:close/>
              </a:path>
              <a:path w="11801475" h="1051592" stroke="0" extrusionOk="0">
                <a:moveTo>
                  <a:pt x="0" y="0"/>
                </a:moveTo>
                <a:cubicBezTo>
                  <a:pt x="90234" y="-7029"/>
                  <a:pt x="165085" y="2880"/>
                  <a:pt x="236030" y="0"/>
                </a:cubicBezTo>
                <a:cubicBezTo>
                  <a:pt x="306975" y="-2880"/>
                  <a:pt x="708006" y="37018"/>
                  <a:pt x="826103" y="0"/>
                </a:cubicBezTo>
                <a:cubicBezTo>
                  <a:pt x="944200" y="-37018"/>
                  <a:pt x="1362636" y="35320"/>
                  <a:pt x="1534192" y="0"/>
                </a:cubicBezTo>
                <a:cubicBezTo>
                  <a:pt x="1705748" y="-35320"/>
                  <a:pt x="2178535" y="1575"/>
                  <a:pt x="2360295" y="0"/>
                </a:cubicBezTo>
                <a:cubicBezTo>
                  <a:pt x="2542055" y="-1575"/>
                  <a:pt x="2604349" y="13995"/>
                  <a:pt x="2714339" y="0"/>
                </a:cubicBezTo>
                <a:cubicBezTo>
                  <a:pt x="2824329" y="-13995"/>
                  <a:pt x="3210120" y="35631"/>
                  <a:pt x="3540443" y="0"/>
                </a:cubicBezTo>
                <a:cubicBezTo>
                  <a:pt x="3870766" y="-35631"/>
                  <a:pt x="3982744" y="81853"/>
                  <a:pt x="4248531" y="0"/>
                </a:cubicBezTo>
                <a:cubicBezTo>
                  <a:pt x="4514318" y="-81853"/>
                  <a:pt x="4543216" y="9730"/>
                  <a:pt x="4720590" y="0"/>
                </a:cubicBezTo>
                <a:cubicBezTo>
                  <a:pt x="4897964" y="-9730"/>
                  <a:pt x="4864116" y="2173"/>
                  <a:pt x="4956620" y="0"/>
                </a:cubicBezTo>
                <a:cubicBezTo>
                  <a:pt x="5049124" y="-2173"/>
                  <a:pt x="5333094" y="25134"/>
                  <a:pt x="5428679" y="0"/>
                </a:cubicBezTo>
                <a:cubicBezTo>
                  <a:pt x="5524264" y="-25134"/>
                  <a:pt x="5805119" y="7753"/>
                  <a:pt x="6136767" y="0"/>
                </a:cubicBezTo>
                <a:cubicBezTo>
                  <a:pt x="6468415" y="-7753"/>
                  <a:pt x="6530866" y="27559"/>
                  <a:pt x="6844856" y="0"/>
                </a:cubicBezTo>
                <a:cubicBezTo>
                  <a:pt x="7158846" y="-27559"/>
                  <a:pt x="7313014" y="3119"/>
                  <a:pt x="7434929" y="0"/>
                </a:cubicBezTo>
                <a:cubicBezTo>
                  <a:pt x="7556844" y="-3119"/>
                  <a:pt x="8043357" y="8021"/>
                  <a:pt x="8261033" y="0"/>
                </a:cubicBezTo>
                <a:cubicBezTo>
                  <a:pt x="8478709" y="-8021"/>
                  <a:pt x="8592491" y="30610"/>
                  <a:pt x="8851106" y="0"/>
                </a:cubicBezTo>
                <a:cubicBezTo>
                  <a:pt x="9109721" y="-30610"/>
                  <a:pt x="9028917" y="35346"/>
                  <a:pt x="9205151" y="0"/>
                </a:cubicBezTo>
                <a:cubicBezTo>
                  <a:pt x="9381385" y="-35346"/>
                  <a:pt x="9405614" y="26808"/>
                  <a:pt x="9559195" y="0"/>
                </a:cubicBezTo>
                <a:cubicBezTo>
                  <a:pt x="9712776" y="-26808"/>
                  <a:pt x="9950451" y="37991"/>
                  <a:pt x="10149269" y="0"/>
                </a:cubicBezTo>
                <a:cubicBezTo>
                  <a:pt x="10348087" y="-37991"/>
                  <a:pt x="10344563" y="38868"/>
                  <a:pt x="10503313" y="0"/>
                </a:cubicBezTo>
                <a:cubicBezTo>
                  <a:pt x="10662063" y="-38868"/>
                  <a:pt x="10738212" y="38830"/>
                  <a:pt x="10857357" y="0"/>
                </a:cubicBezTo>
                <a:cubicBezTo>
                  <a:pt x="10976502" y="-38830"/>
                  <a:pt x="11093328" y="34253"/>
                  <a:pt x="11211401" y="0"/>
                </a:cubicBezTo>
                <a:cubicBezTo>
                  <a:pt x="11329474" y="-34253"/>
                  <a:pt x="11546505" y="63140"/>
                  <a:pt x="11801475" y="0"/>
                </a:cubicBezTo>
                <a:cubicBezTo>
                  <a:pt x="11856373" y="179075"/>
                  <a:pt x="11760194" y="331332"/>
                  <a:pt x="11801475" y="504764"/>
                </a:cubicBezTo>
                <a:cubicBezTo>
                  <a:pt x="11842756" y="678196"/>
                  <a:pt x="11736433" y="938896"/>
                  <a:pt x="11801475" y="1051592"/>
                </a:cubicBezTo>
                <a:cubicBezTo>
                  <a:pt x="11639146" y="1065544"/>
                  <a:pt x="11602668" y="1033093"/>
                  <a:pt x="11447431" y="1051592"/>
                </a:cubicBezTo>
                <a:cubicBezTo>
                  <a:pt x="11292194" y="1070091"/>
                  <a:pt x="10937610" y="999956"/>
                  <a:pt x="10621328" y="1051592"/>
                </a:cubicBezTo>
                <a:cubicBezTo>
                  <a:pt x="10305046" y="1103228"/>
                  <a:pt x="10364037" y="1020988"/>
                  <a:pt x="10267283" y="1051592"/>
                </a:cubicBezTo>
                <a:cubicBezTo>
                  <a:pt x="10170530" y="1082196"/>
                  <a:pt x="9912979" y="1044068"/>
                  <a:pt x="9677210" y="1051592"/>
                </a:cubicBezTo>
                <a:cubicBezTo>
                  <a:pt x="9441441" y="1059116"/>
                  <a:pt x="9532035" y="1033378"/>
                  <a:pt x="9441180" y="1051592"/>
                </a:cubicBezTo>
                <a:cubicBezTo>
                  <a:pt x="9350325" y="1069806"/>
                  <a:pt x="8968677" y="999961"/>
                  <a:pt x="8733092" y="1051592"/>
                </a:cubicBezTo>
                <a:cubicBezTo>
                  <a:pt x="8497507" y="1103223"/>
                  <a:pt x="8390233" y="999812"/>
                  <a:pt x="8261032" y="1051592"/>
                </a:cubicBezTo>
                <a:cubicBezTo>
                  <a:pt x="8131831" y="1103372"/>
                  <a:pt x="7851598" y="1012605"/>
                  <a:pt x="7670959" y="1051592"/>
                </a:cubicBezTo>
                <a:cubicBezTo>
                  <a:pt x="7490320" y="1090579"/>
                  <a:pt x="7221731" y="982337"/>
                  <a:pt x="6962870" y="1051592"/>
                </a:cubicBezTo>
                <a:cubicBezTo>
                  <a:pt x="6704009" y="1120847"/>
                  <a:pt x="6725892" y="1011992"/>
                  <a:pt x="6608826" y="1051592"/>
                </a:cubicBezTo>
                <a:cubicBezTo>
                  <a:pt x="6491760" y="1091192"/>
                  <a:pt x="6334623" y="1009154"/>
                  <a:pt x="6254782" y="1051592"/>
                </a:cubicBezTo>
                <a:cubicBezTo>
                  <a:pt x="6174941" y="1094030"/>
                  <a:pt x="6007537" y="1027274"/>
                  <a:pt x="5782723" y="1051592"/>
                </a:cubicBezTo>
                <a:cubicBezTo>
                  <a:pt x="5557909" y="1075910"/>
                  <a:pt x="5632831" y="1027231"/>
                  <a:pt x="5546693" y="1051592"/>
                </a:cubicBezTo>
                <a:cubicBezTo>
                  <a:pt x="5460555" y="1075953"/>
                  <a:pt x="5288564" y="1016721"/>
                  <a:pt x="5192649" y="1051592"/>
                </a:cubicBezTo>
                <a:cubicBezTo>
                  <a:pt x="5096734" y="1086463"/>
                  <a:pt x="4661427" y="1022535"/>
                  <a:pt x="4484560" y="1051592"/>
                </a:cubicBezTo>
                <a:cubicBezTo>
                  <a:pt x="4307693" y="1080649"/>
                  <a:pt x="4313077" y="1038882"/>
                  <a:pt x="4248531" y="1051592"/>
                </a:cubicBezTo>
                <a:cubicBezTo>
                  <a:pt x="4183985" y="1064302"/>
                  <a:pt x="3976057" y="1035176"/>
                  <a:pt x="3894487" y="1051592"/>
                </a:cubicBezTo>
                <a:cubicBezTo>
                  <a:pt x="3812917" y="1068008"/>
                  <a:pt x="3748826" y="1041390"/>
                  <a:pt x="3658457" y="1051592"/>
                </a:cubicBezTo>
                <a:cubicBezTo>
                  <a:pt x="3568088" y="1061794"/>
                  <a:pt x="3151153" y="961654"/>
                  <a:pt x="2832354" y="1051592"/>
                </a:cubicBezTo>
                <a:cubicBezTo>
                  <a:pt x="2513555" y="1141530"/>
                  <a:pt x="2591757" y="1037256"/>
                  <a:pt x="2360295" y="1051592"/>
                </a:cubicBezTo>
                <a:cubicBezTo>
                  <a:pt x="2128833" y="1065928"/>
                  <a:pt x="1861725" y="1036818"/>
                  <a:pt x="1534192" y="1051592"/>
                </a:cubicBezTo>
                <a:cubicBezTo>
                  <a:pt x="1206659" y="1066366"/>
                  <a:pt x="1333274" y="1033148"/>
                  <a:pt x="1180147" y="1051592"/>
                </a:cubicBezTo>
                <a:cubicBezTo>
                  <a:pt x="1027021" y="1070036"/>
                  <a:pt x="1001199" y="1050526"/>
                  <a:pt x="944118" y="1051592"/>
                </a:cubicBezTo>
                <a:cubicBezTo>
                  <a:pt x="887037" y="1052658"/>
                  <a:pt x="748763" y="1022341"/>
                  <a:pt x="590074" y="1051592"/>
                </a:cubicBezTo>
                <a:cubicBezTo>
                  <a:pt x="431385" y="1080843"/>
                  <a:pt x="157205" y="986500"/>
                  <a:pt x="0" y="1051592"/>
                </a:cubicBezTo>
                <a:cubicBezTo>
                  <a:pt x="-30389" y="806527"/>
                  <a:pt x="14674" y="771694"/>
                  <a:pt x="0" y="536312"/>
                </a:cubicBezTo>
                <a:cubicBezTo>
                  <a:pt x="-14674" y="300930"/>
                  <a:pt x="32715" y="197548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581203827">
                  <ask:type>
                    <ask:lineSketchScribble/>
                  </ask:type>
                </ask:lineSketchStyleProps>
              </a:ext>
            </a:extLst>
          </a:ln>
        </p:spPr>
        <p:txBody>
          <a:bodyPr>
            <a:normAutofit/>
          </a:bodyPr>
          <a:lstStyle/>
          <a:p>
            <a:pPr algn="ctr"/>
            <a:r>
              <a:rPr lang="en-GB" sz="6000" dirty="0"/>
              <a:t>Our SOW</a:t>
            </a:r>
          </a:p>
        </p:txBody>
      </p:sp>
      <p:pic>
        <p:nvPicPr>
          <p:cNvPr id="5" name="Picture 4" descr="Shape&#10;&#10;Description automatically generated with low confidence">
            <a:extLst>
              <a:ext uri="{FF2B5EF4-FFF2-40B4-BE49-F238E27FC236}">
                <a16:creationId xmlns:a16="http://schemas.microsoft.com/office/drawing/2014/main" id="{2F1A2568-A39B-480B-9BE8-C1441EF70D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5" t="6959" r="8936" b="20956"/>
          <a:stretch/>
        </p:blipFill>
        <p:spPr>
          <a:xfrm>
            <a:off x="10070174" y="4505858"/>
            <a:ext cx="1851589" cy="1668379"/>
          </a:xfrm>
          <a:prstGeom prst="rect">
            <a:avLst/>
          </a:prstGeom>
        </p:spPr>
      </p:pic>
      <p:pic>
        <p:nvPicPr>
          <p:cNvPr id="7" name="Picture 6" descr="Shape&#10;&#10;Description automatically generated with low confidence">
            <a:extLst>
              <a:ext uri="{FF2B5EF4-FFF2-40B4-BE49-F238E27FC236}">
                <a16:creationId xmlns:a16="http://schemas.microsoft.com/office/drawing/2014/main" id="{1681B5C4-1E63-4AFD-8D19-E698F7FFCE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6" t="6709" r="7510" b="20542"/>
          <a:stretch/>
        </p:blipFill>
        <p:spPr>
          <a:xfrm>
            <a:off x="7894933" y="4705381"/>
            <a:ext cx="1489698" cy="1283369"/>
          </a:xfrm>
          <a:prstGeom prst="rect">
            <a:avLst/>
          </a:prstGeom>
        </p:spPr>
      </p:pic>
      <p:pic>
        <p:nvPicPr>
          <p:cNvPr id="9" name="Picture 8" descr="Shape&#10;&#10;Description automatically generated with low confidence">
            <a:extLst>
              <a:ext uri="{FF2B5EF4-FFF2-40B4-BE49-F238E27FC236}">
                <a16:creationId xmlns:a16="http://schemas.microsoft.com/office/drawing/2014/main" id="{E99A343C-B3EA-4F6A-8FE9-93A35B547F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2" t="18596" r="15965" b="18714"/>
          <a:stretch/>
        </p:blipFill>
        <p:spPr>
          <a:xfrm>
            <a:off x="4903995" y="4321390"/>
            <a:ext cx="2305395" cy="2101516"/>
          </a:xfrm>
          <a:prstGeom prst="rect">
            <a:avLst/>
          </a:prstGeom>
        </p:spPr>
      </p:pic>
      <p:pic>
        <p:nvPicPr>
          <p:cNvPr id="11" name="Picture 10" descr="Shape&#10;&#10;Description automatically generated with low confidence">
            <a:extLst>
              <a:ext uri="{FF2B5EF4-FFF2-40B4-BE49-F238E27FC236}">
                <a16:creationId xmlns:a16="http://schemas.microsoft.com/office/drawing/2014/main" id="{14F31442-E1AC-43F1-BC37-80A93743ED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2" t="16316" r="15596" b="15848"/>
          <a:stretch/>
        </p:blipFill>
        <p:spPr>
          <a:xfrm>
            <a:off x="2445775" y="4321390"/>
            <a:ext cx="2049793" cy="2037317"/>
          </a:xfrm>
          <a:prstGeom prst="rect">
            <a:avLst/>
          </a:prstGeom>
        </p:spPr>
      </p:pic>
      <p:pic>
        <p:nvPicPr>
          <p:cNvPr id="13" name="Picture 12" descr="Shape&#10;&#10;Description automatically generated with low confidence">
            <a:extLst>
              <a:ext uri="{FF2B5EF4-FFF2-40B4-BE49-F238E27FC236}">
                <a16:creationId xmlns:a16="http://schemas.microsoft.com/office/drawing/2014/main" id="{71EA197F-BFF1-49D1-9090-D08BA6E3CF3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0" t="29525" r="19403" b="45036"/>
          <a:stretch/>
        </p:blipFill>
        <p:spPr>
          <a:xfrm>
            <a:off x="224590" y="4705381"/>
            <a:ext cx="1812758" cy="1653326"/>
          </a:xfrm>
          <a:prstGeom prst="rect">
            <a:avLst/>
          </a:prstGeom>
        </p:spPr>
      </p:pic>
      <p:pic>
        <p:nvPicPr>
          <p:cNvPr id="15" name="Picture 14" descr="Shape&#10;&#10;Description automatically generated with low confidence">
            <a:extLst>
              <a:ext uri="{FF2B5EF4-FFF2-40B4-BE49-F238E27FC236}">
                <a16:creationId xmlns:a16="http://schemas.microsoft.com/office/drawing/2014/main" id="{5B37FA0E-8C54-4BB9-B55B-1FFA410C0F5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5" t="31287" r="19520" b="33392"/>
          <a:stretch/>
        </p:blipFill>
        <p:spPr>
          <a:xfrm>
            <a:off x="10070174" y="1639020"/>
            <a:ext cx="1946287" cy="1636134"/>
          </a:xfrm>
          <a:prstGeom prst="rect">
            <a:avLst/>
          </a:prstGeom>
        </p:spPr>
      </p:pic>
      <p:pic>
        <p:nvPicPr>
          <p:cNvPr id="17" name="Picture 16" descr="Shape&#10;&#10;Description automatically generated with low confidence">
            <a:extLst>
              <a:ext uri="{FF2B5EF4-FFF2-40B4-BE49-F238E27FC236}">
                <a16:creationId xmlns:a16="http://schemas.microsoft.com/office/drawing/2014/main" id="{A5F94F56-485D-4375-B4DD-3D1D2F1575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4" t="7947" r="14475" b="24223"/>
          <a:stretch/>
        </p:blipFill>
        <p:spPr>
          <a:xfrm>
            <a:off x="8007261" y="1684420"/>
            <a:ext cx="1796716" cy="1590735"/>
          </a:xfrm>
          <a:prstGeom prst="rect">
            <a:avLst/>
          </a:prstGeom>
        </p:spPr>
      </p:pic>
      <p:pic>
        <p:nvPicPr>
          <p:cNvPr id="19" name="Picture 18" descr="Shape&#10;&#10;Description automatically generated with low confidence">
            <a:extLst>
              <a:ext uri="{FF2B5EF4-FFF2-40B4-BE49-F238E27FC236}">
                <a16:creationId xmlns:a16="http://schemas.microsoft.com/office/drawing/2014/main" id="{CBC6362E-E9B4-4E3A-B0E8-F7A7463F4B2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3" t="735" r="11743" b="17036"/>
          <a:stretch/>
        </p:blipFill>
        <p:spPr>
          <a:xfrm>
            <a:off x="5750680" y="1639020"/>
            <a:ext cx="1596827" cy="1636135"/>
          </a:xfrm>
          <a:prstGeom prst="rect">
            <a:avLst/>
          </a:prstGeom>
        </p:spPr>
      </p:pic>
      <p:pic>
        <p:nvPicPr>
          <p:cNvPr id="21" name="Picture 20" descr="Shape&#10;&#10;Description automatically generated with low confidence">
            <a:extLst>
              <a:ext uri="{FF2B5EF4-FFF2-40B4-BE49-F238E27FC236}">
                <a16:creationId xmlns:a16="http://schemas.microsoft.com/office/drawing/2014/main" id="{BF5A9924-3422-42D4-B036-44B4812644C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0" t="1684" r="7147" b="14573"/>
          <a:stretch/>
        </p:blipFill>
        <p:spPr>
          <a:xfrm>
            <a:off x="3470672" y="1639020"/>
            <a:ext cx="1620254" cy="1636136"/>
          </a:xfrm>
          <a:prstGeom prst="rect">
            <a:avLst/>
          </a:prstGeom>
        </p:spPr>
      </p:pic>
      <p:pic>
        <p:nvPicPr>
          <p:cNvPr id="23" name="Picture 22" descr="Shape&#10;&#10;Description automatically generated with low confidence">
            <a:extLst>
              <a:ext uri="{FF2B5EF4-FFF2-40B4-BE49-F238E27FC236}">
                <a16:creationId xmlns:a16="http://schemas.microsoft.com/office/drawing/2014/main" id="{DAAEB2CC-7694-4866-84F1-FE7711B530A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8" t="13028" r="9100" b="26387"/>
          <a:stretch/>
        </p:blipFill>
        <p:spPr>
          <a:xfrm>
            <a:off x="449179" y="1684420"/>
            <a:ext cx="2149642" cy="15907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97B5B7-2E0E-411E-A335-0A91078C3636}"/>
              </a:ext>
            </a:extLst>
          </p:cNvPr>
          <p:cNvSpPr txBox="1"/>
          <p:nvPr/>
        </p:nvSpPr>
        <p:spPr>
          <a:xfrm>
            <a:off x="224590" y="3352800"/>
            <a:ext cx="2489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What is conflict?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7893F6-66E6-47DA-A835-47524881B4E0}"/>
              </a:ext>
            </a:extLst>
          </p:cNvPr>
          <p:cNvSpPr txBox="1"/>
          <p:nvPr/>
        </p:nvSpPr>
        <p:spPr>
          <a:xfrm>
            <a:off x="3019245" y="3352800"/>
            <a:ext cx="2489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La Guerra del </a:t>
            </a:r>
            <a:r>
              <a:rPr lang="en-GB" dirty="0" err="1"/>
              <a:t>agua</a:t>
            </a: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19A91E-05C9-409F-94C8-7173C6AB1848}"/>
              </a:ext>
            </a:extLst>
          </p:cNvPr>
          <p:cNvSpPr txBox="1"/>
          <p:nvPr/>
        </p:nvSpPr>
        <p:spPr>
          <a:xfrm>
            <a:off x="5405078" y="3352800"/>
            <a:ext cx="2489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The Aral Sea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38A01E-C9F7-4ED2-A11D-C8E6123080BB}"/>
              </a:ext>
            </a:extLst>
          </p:cNvPr>
          <p:cNvSpPr txBox="1"/>
          <p:nvPr/>
        </p:nvSpPr>
        <p:spPr>
          <a:xfrm>
            <a:off x="7660691" y="3352799"/>
            <a:ext cx="2489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Blood diamonds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C0824C9-5E02-47FE-BBDD-978640364BE4}"/>
              </a:ext>
            </a:extLst>
          </p:cNvPr>
          <p:cNvSpPr txBox="1"/>
          <p:nvPr/>
        </p:nvSpPr>
        <p:spPr>
          <a:xfrm>
            <a:off x="9871494" y="3352799"/>
            <a:ext cx="2489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Child soldiers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C32A5D2-FE79-4358-AA9D-18312763F65D}"/>
              </a:ext>
            </a:extLst>
          </p:cNvPr>
          <p:cNvSpPr txBox="1"/>
          <p:nvPr/>
        </p:nvSpPr>
        <p:spPr>
          <a:xfrm>
            <a:off x="-113959" y="6422906"/>
            <a:ext cx="2489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HS2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1BBEFED-4D38-4CD8-9240-58DE93E86C04}"/>
              </a:ext>
            </a:extLst>
          </p:cNvPr>
          <p:cNvSpPr txBox="1"/>
          <p:nvPr/>
        </p:nvSpPr>
        <p:spPr>
          <a:xfrm>
            <a:off x="2225744" y="6422906"/>
            <a:ext cx="2489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Food security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E097517-BC5C-44D0-81F9-EEB381A1262D}"/>
              </a:ext>
            </a:extLst>
          </p:cNvPr>
          <p:cNvSpPr txBox="1"/>
          <p:nvPr/>
        </p:nvSpPr>
        <p:spPr>
          <a:xfrm>
            <a:off x="4719535" y="6422906"/>
            <a:ext cx="2489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Landmines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D104DB6-A51B-4EEA-8E20-DD5DAF2ABE90}"/>
              </a:ext>
            </a:extLst>
          </p:cNvPr>
          <p:cNvSpPr txBox="1"/>
          <p:nvPr/>
        </p:nvSpPr>
        <p:spPr>
          <a:xfrm>
            <a:off x="7347507" y="6422906"/>
            <a:ext cx="2489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The South China Sea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A2E06E7-A714-4E3D-89A5-CC681A0AE9F5}"/>
              </a:ext>
            </a:extLst>
          </p:cNvPr>
          <p:cNvSpPr txBox="1"/>
          <p:nvPr/>
        </p:nvSpPr>
        <p:spPr>
          <a:xfrm>
            <a:off x="9798389" y="6421183"/>
            <a:ext cx="2489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Syria</a:t>
            </a:r>
          </a:p>
        </p:txBody>
      </p:sp>
    </p:spTree>
    <p:extLst>
      <p:ext uri="{BB962C8B-B14F-4D97-AF65-F5344CB8AC3E}">
        <p14:creationId xmlns:p14="http://schemas.microsoft.com/office/powerpoint/2010/main" val="3933899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F9F507E-E7CD-4837-983C-5470E239C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185" y="781234"/>
            <a:ext cx="9193630" cy="529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7808024-76D5-4EB6-A707-20FC03B71C4B}"/>
              </a:ext>
            </a:extLst>
          </p:cNvPr>
          <p:cNvCxnSpPr>
            <a:cxnSpLocks/>
          </p:cNvCxnSpPr>
          <p:nvPr/>
        </p:nvCxnSpPr>
        <p:spPr>
          <a:xfrm flipV="1">
            <a:off x="5261212" y="436729"/>
            <a:ext cx="834788" cy="122829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7729490-69A0-48CA-A180-3AC730C5EA49}"/>
              </a:ext>
            </a:extLst>
          </p:cNvPr>
          <p:cNvCxnSpPr>
            <a:cxnSpLocks/>
          </p:cNvCxnSpPr>
          <p:nvPr/>
        </p:nvCxnSpPr>
        <p:spPr>
          <a:xfrm flipV="1">
            <a:off x="6409899" y="436729"/>
            <a:ext cx="2119952" cy="163318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ADAAE2A-9C66-4910-94FE-5E4D2609F08B}"/>
              </a:ext>
            </a:extLst>
          </p:cNvPr>
          <p:cNvCxnSpPr>
            <a:cxnSpLocks/>
          </p:cNvCxnSpPr>
          <p:nvPr/>
        </p:nvCxnSpPr>
        <p:spPr>
          <a:xfrm flipV="1">
            <a:off x="6760088" y="1774209"/>
            <a:ext cx="4246626" cy="17390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97FB709-6832-4ACB-A17B-F446A3EC77F2}"/>
              </a:ext>
            </a:extLst>
          </p:cNvPr>
          <p:cNvCxnSpPr>
            <a:cxnSpLocks/>
          </p:cNvCxnSpPr>
          <p:nvPr/>
        </p:nvCxnSpPr>
        <p:spPr>
          <a:xfrm>
            <a:off x="8365975" y="2892087"/>
            <a:ext cx="2640739" cy="5369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07495E5-9FAD-49A5-8106-AE3BCA86F699}"/>
              </a:ext>
            </a:extLst>
          </p:cNvPr>
          <p:cNvCxnSpPr>
            <a:cxnSpLocks/>
          </p:cNvCxnSpPr>
          <p:nvPr/>
        </p:nvCxnSpPr>
        <p:spPr>
          <a:xfrm flipH="1">
            <a:off x="1003110" y="3953300"/>
            <a:ext cx="2442846" cy="117825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7479BF8-E0D4-4A26-B63E-C79308C82F4C}"/>
              </a:ext>
            </a:extLst>
          </p:cNvPr>
          <p:cNvCxnSpPr>
            <a:cxnSpLocks/>
          </p:cNvCxnSpPr>
          <p:nvPr/>
        </p:nvCxnSpPr>
        <p:spPr>
          <a:xfrm>
            <a:off x="5678606" y="3783943"/>
            <a:ext cx="3369860" cy="248037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564CB12-F3CC-4905-BC57-0F57A4C87FE5}"/>
              </a:ext>
            </a:extLst>
          </p:cNvPr>
          <p:cNvCxnSpPr>
            <a:cxnSpLocks/>
          </p:cNvCxnSpPr>
          <p:nvPr/>
        </p:nvCxnSpPr>
        <p:spPr>
          <a:xfrm flipH="1">
            <a:off x="3214048" y="3067232"/>
            <a:ext cx="1718533" cy="31970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45F23F8-0576-4335-B207-7083AFABB80D}"/>
              </a:ext>
            </a:extLst>
          </p:cNvPr>
          <p:cNvCxnSpPr>
            <a:cxnSpLocks/>
          </p:cNvCxnSpPr>
          <p:nvPr/>
        </p:nvCxnSpPr>
        <p:spPr>
          <a:xfrm>
            <a:off x="6530351" y="3192907"/>
            <a:ext cx="4333267" cy="216383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639B25D-A61B-424A-9176-FC9EADEDBC26}"/>
              </a:ext>
            </a:extLst>
          </p:cNvPr>
          <p:cNvCxnSpPr>
            <a:cxnSpLocks/>
          </p:cNvCxnSpPr>
          <p:nvPr/>
        </p:nvCxnSpPr>
        <p:spPr>
          <a:xfrm flipH="1">
            <a:off x="1071349" y="1948117"/>
            <a:ext cx="4607257" cy="9837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6970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BEB24C3-CB4E-466D-9B62-B51D688E3831}"/>
              </a:ext>
            </a:extLst>
          </p:cNvPr>
          <p:cNvSpPr/>
          <p:nvPr/>
        </p:nvSpPr>
        <p:spPr>
          <a:xfrm>
            <a:off x="366571" y="199384"/>
            <a:ext cx="26019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Stories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B01D7F-1F1B-4C9A-9438-67E66BDE96FA}"/>
              </a:ext>
            </a:extLst>
          </p:cNvPr>
          <p:cNvSpPr/>
          <p:nvPr/>
        </p:nvSpPr>
        <p:spPr>
          <a:xfrm>
            <a:off x="9797020" y="1619041"/>
            <a:ext cx="21339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Songs</a:t>
            </a:r>
            <a:endParaRPr lang="en-US" sz="54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F24940-5025-49F7-A196-3D3D5CD2402E}"/>
              </a:ext>
            </a:extLst>
          </p:cNvPr>
          <p:cNvSpPr/>
          <p:nvPr/>
        </p:nvSpPr>
        <p:spPr>
          <a:xfrm>
            <a:off x="1309725" y="5273622"/>
            <a:ext cx="20136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Media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C5D276-1B7F-46C5-9A9B-64EAE1E0039C}"/>
              </a:ext>
            </a:extLst>
          </p:cNvPr>
          <p:cNvSpPr/>
          <p:nvPr/>
        </p:nvSpPr>
        <p:spPr>
          <a:xfrm>
            <a:off x="6575162" y="5587225"/>
            <a:ext cx="28424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Mapping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566B0A0-CD21-442D-8401-FCE5E82CB915}"/>
              </a:ext>
            </a:extLst>
          </p:cNvPr>
          <p:cNvSpPr/>
          <p:nvPr/>
        </p:nvSpPr>
        <p:spPr>
          <a:xfrm>
            <a:off x="8248519" y="116076"/>
            <a:ext cx="36824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Campaigns</a:t>
            </a:r>
            <a:endParaRPr lang="en-US" sz="54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3AD5274-088A-4952-9FAC-BE5B6EB1F360}"/>
              </a:ext>
            </a:extLst>
          </p:cNvPr>
          <p:cNvSpPr/>
          <p:nvPr/>
        </p:nvSpPr>
        <p:spPr>
          <a:xfrm>
            <a:off x="514859" y="3256215"/>
            <a:ext cx="43749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Photographs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A33D12-E3CD-4451-BE48-AF301961F1EE}"/>
              </a:ext>
            </a:extLst>
          </p:cNvPr>
          <p:cNvSpPr/>
          <p:nvPr/>
        </p:nvSpPr>
        <p:spPr>
          <a:xfrm>
            <a:off x="6714445" y="3853965"/>
            <a:ext cx="52164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Decision Making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82F11EB-9938-490C-8067-6EE524B8B549}"/>
              </a:ext>
            </a:extLst>
          </p:cNvPr>
          <p:cNvSpPr/>
          <p:nvPr/>
        </p:nvSpPr>
        <p:spPr>
          <a:xfrm>
            <a:off x="1781599" y="1385795"/>
            <a:ext cx="7007046" cy="1754326"/>
          </a:xfrm>
          <a:custGeom>
            <a:avLst/>
            <a:gdLst>
              <a:gd name="connsiteX0" fmla="*/ 0 w 7007046"/>
              <a:gd name="connsiteY0" fmla="*/ 0 h 1754326"/>
              <a:gd name="connsiteX1" fmla="*/ 443780 w 7007046"/>
              <a:gd name="connsiteY1" fmla="*/ 0 h 1754326"/>
              <a:gd name="connsiteX2" fmla="*/ 1027700 w 7007046"/>
              <a:gd name="connsiteY2" fmla="*/ 0 h 1754326"/>
              <a:gd name="connsiteX3" fmla="*/ 1611621 w 7007046"/>
              <a:gd name="connsiteY3" fmla="*/ 0 h 1754326"/>
              <a:gd name="connsiteX4" fmla="*/ 2195541 w 7007046"/>
              <a:gd name="connsiteY4" fmla="*/ 0 h 1754326"/>
              <a:gd name="connsiteX5" fmla="*/ 2639321 w 7007046"/>
              <a:gd name="connsiteY5" fmla="*/ 0 h 1754326"/>
              <a:gd name="connsiteX6" fmla="*/ 3083100 w 7007046"/>
              <a:gd name="connsiteY6" fmla="*/ 0 h 1754326"/>
              <a:gd name="connsiteX7" fmla="*/ 3526880 w 7007046"/>
              <a:gd name="connsiteY7" fmla="*/ 0 h 1754326"/>
              <a:gd name="connsiteX8" fmla="*/ 4250941 w 7007046"/>
              <a:gd name="connsiteY8" fmla="*/ 0 h 1754326"/>
              <a:gd name="connsiteX9" fmla="*/ 4904932 w 7007046"/>
              <a:gd name="connsiteY9" fmla="*/ 0 h 1754326"/>
              <a:gd name="connsiteX10" fmla="*/ 5558923 w 7007046"/>
              <a:gd name="connsiteY10" fmla="*/ 0 h 1754326"/>
              <a:gd name="connsiteX11" fmla="*/ 6072773 w 7007046"/>
              <a:gd name="connsiteY11" fmla="*/ 0 h 1754326"/>
              <a:gd name="connsiteX12" fmla="*/ 7007046 w 7007046"/>
              <a:gd name="connsiteY12" fmla="*/ 0 h 1754326"/>
              <a:gd name="connsiteX13" fmla="*/ 7007046 w 7007046"/>
              <a:gd name="connsiteY13" fmla="*/ 602319 h 1754326"/>
              <a:gd name="connsiteX14" fmla="*/ 7007046 w 7007046"/>
              <a:gd name="connsiteY14" fmla="*/ 1134464 h 1754326"/>
              <a:gd name="connsiteX15" fmla="*/ 7007046 w 7007046"/>
              <a:gd name="connsiteY15" fmla="*/ 1754326 h 1754326"/>
              <a:gd name="connsiteX16" fmla="*/ 6633337 w 7007046"/>
              <a:gd name="connsiteY16" fmla="*/ 1754326 h 1754326"/>
              <a:gd name="connsiteX17" fmla="*/ 6049416 w 7007046"/>
              <a:gd name="connsiteY17" fmla="*/ 1754326 h 1754326"/>
              <a:gd name="connsiteX18" fmla="*/ 5395425 w 7007046"/>
              <a:gd name="connsiteY18" fmla="*/ 1754326 h 1754326"/>
              <a:gd name="connsiteX19" fmla="*/ 5021716 w 7007046"/>
              <a:gd name="connsiteY19" fmla="*/ 1754326 h 1754326"/>
              <a:gd name="connsiteX20" fmla="*/ 4648007 w 7007046"/>
              <a:gd name="connsiteY20" fmla="*/ 1754326 h 1754326"/>
              <a:gd name="connsiteX21" fmla="*/ 3923946 w 7007046"/>
              <a:gd name="connsiteY21" fmla="*/ 1754326 h 1754326"/>
              <a:gd name="connsiteX22" fmla="*/ 3340025 w 7007046"/>
              <a:gd name="connsiteY22" fmla="*/ 1754326 h 1754326"/>
              <a:gd name="connsiteX23" fmla="*/ 2686034 w 7007046"/>
              <a:gd name="connsiteY23" fmla="*/ 1754326 h 1754326"/>
              <a:gd name="connsiteX24" fmla="*/ 2242255 w 7007046"/>
              <a:gd name="connsiteY24" fmla="*/ 1754326 h 1754326"/>
              <a:gd name="connsiteX25" fmla="*/ 1798475 w 7007046"/>
              <a:gd name="connsiteY25" fmla="*/ 1754326 h 1754326"/>
              <a:gd name="connsiteX26" fmla="*/ 1424766 w 7007046"/>
              <a:gd name="connsiteY26" fmla="*/ 1754326 h 1754326"/>
              <a:gd name="connsiteX27" fmla="*/ 770775 w 7007046"/>
              <a:gd name="connsiteY27" fmla="*/ 1754326 h 1754326"/>
              <a:gd name="connsiteX28" fmla="*/ 0 w 7007046"/>
              <a:gd name="connsiteY28" fmla="*/ 1754326 h 1754326"/>
              <a:gd name="connsiteX29" fmla="*/ 0 w 7007046"/>
              <a:gd name="connsiteY29" fmla="*/ 1134464 h 1754326"/>
              <a:gd name="connsiteX30" fmla="*/ 0 w 7007046"/>
              <a:gd name="connsiteY30" fmla="*/ 514602 h 1754326"/>
              <a:gd name="connsiteX31" fmla="*/ 0 w 7007046"/>
              <a:gd name="connsiteY31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007046" h="1754326" extrusionOk="0">
                <a:moveTo>
                  <a:pt x="0" y="0"/>
                </a:moveTo>
                <a:cubicBezTo>
                  <a:pt x="164535" y="-21820"/>
                  <a:pt x="253713" y="37456"/>
                  <a:pt x="443780" y="0"/>
                </a:cubicBezTo>
                <a:cubicBezTo>
                  <a:pt x="633847" y="-37456"/>
                  <a:pt x="900814" y="17653"/>
                  <a:pt x="1027700" y="0"/>
                </a:cubicBezTo>
                <a:cubicBezTo>
                  <a:pt x="1154586" y="-17653"/>
                  <a:pt x="1413863" y="9817"/>
                  <a:pt x="1611621" y="0"/>
                </a:cubicBezTo>
                <a:cubicBezTo>
                  <a:pt x="1809379" y="-9817"/>
                  <a:pt x="1918850" y="22880"/>
                  <a:pt x="2195541" y="0"/>
                </a:cubicBezTo>
                <a:cubicBezTo>
                  <a:pt x="2472232" y="-22880"/>
                  <a:pt x="2510795" y="8807"/>
                  <a:pt x="2639321" y="0"/>
                </a:cubicBezTo>
                <a:cubicBezTo>
                  <a:pt x="2767847" y="-8807"/>
                  <a:pt x="2976648" y="23118"/>
                  <a:pt x="3083100" y="0"/>
                </a:cubicBezTo>
                <a:cubicBezTo>
                  <a:pt x="3189552" y="-23118"/>
                  <a:pt x="3347850" y="27278"/>
                  <a:pt x="3526880" y="0"/>
                </a:cubicBezTo>
                <a:cubicBezTo>
                  <a:pt x="3705910" y="-27278"/>
                  <a:pt x="4026239" y="10797"/>
                  <a:pt x="4250941" y="0"/>
                </a:cubicBezTo>
                <a:cubicBezTo>
                  <a:pt x="4475643" y="-10797"/>
                  <a:pt x="4670147" y="21996"/>
                  <a:pt x="4904932" y="0"/>
                </a:cubicBezTo>
                <a:cubicBezTo>
                  <a:pt x="5139717" y="-21996"/>
                  <a:pt x="5354253" y="36272"/>
                  <a:pt x="5558923" y="0"/>
                </a:cubicBezTo>
                <a:cubicBezTo>
                  <a:pt x="5763593" y="-36272"/>
                  <a:pt x="5926623" y="46755"/>
                  <a:pt x="6072773" y="0"/>
                </a:cubicBezTo>
                <a:cubicBezTo>
                  <a:pt x="6218923" y="-46755"/>
                  <a:pt x="6766707" y="92473"/>
                  <a:pt x="7007046" y="0"/>
                </a:cubicBezTo>
                <a:cubicBezTo>
                  <a:pt x="7064226" y="147638"/>
                  <a:pt x="6987042" y="351817"/>
                  <a:pt x="7007046" y="602319"/>
                </a:cubicBezTo>
                <a:cubicBezTo>
                  <a:pt x="7027050" y="852821"/>
                  <a:pt x="7006263" y="977303"/>
                  <a:pt x="7007046" y="1134464"/>
                </a:cubicBezTo>
                <a:cubicBezTo>
                  <a:pt x="7007829" y="1291625"/>
                  <a:pt x="6938702" y="1608729"/>
                  <a:pt x="7007046" y="1754326"/>
                </a:cubicBezTo>
                <a:cubicBezTo>
                  <a:pt x="6913208" y="1782534"/>
                  <a:pt x="6749697" y="1724726"/>
                  <a:pt x="6633337" y="1754326"/>
                </a:cubicBezTo>
                <a:cubicBezTo>
                  <a:pt x="6516977" y="1783926"/>
                  <a:pt x="6211608" y="1718462"/>
                  <a:pt x="6049416" y="1754326"/>
                </a:cubicBezTo>
                <a:cubicBezTo>
                  <a:pt x="5887224" y="1790190"/>
                  <a:pt x="5536551" y="1729015"/>
                  <a:pt x="5395425" y="1754326"/>
                </a:cubicBezTo>
                <a:cubicBezTo>
                  <a:pt x="5254299" y="1779637"/>
                  <a:pt x="5115416" y="1732279"/>
                  <a:pt x="5021716" y="1754326"/>
                </a:cubicBezTo>
                <a:cubicBezTo>
                  <a:pt x="4928016" y="1776373"/>
                  <a:pt x="4768051" y="1740506"/>
                  <a:pt x="4648007" y="1754326"/>
                </a:cubicBezTo>
                <a:cubicBezTo>
                  <a:pt x="4527963" y="1768146"/>
                  <a:pt x="4227106" y="1698403"/>
                  <a:pt x="3923946" y="1754326"/>
                </a:cubicBezTo>
                <a:cubicBezTo>
                  <a:pt x="3620786" y="1810249"/>
                  <a:pt x="3542347" y="1738756"/>
                  <a:pt x="3340025" y="1754326"/>
                </a:cubicBezTo>
                <a:cubicBezTo>
                  <a:pt x="3137703" y="1769896"/>
                  <a:pt x="2845705" y="1751713"/>
                  <a:pt x="2686034" y="1754326"/>
                </a:cubicBezTo>
                <a:cubicBezTo>
                  <a:pt x="2526363" y="1756939"/>
                  <a:pt x="2431903" y="1740535"/>
                  <a:pt x="2242255" y="1754326"/>
                </a:cubicBezTo>
                <a:cubicBezTo>
                  <a:pt x="2052607" y="1768117"/>
                  <a:pt x="1982199" y="1705290"/>
                  <a:pt x="1798475" y="1754326"/>
                </a:cubicBezTo>
                <a:cubicBezTo>
                  <a:pt x="1614751" y="1803362"/>
                  <a:pt x="1569793" y="1717592"/>
                  <a:pt x="1424766" y="1754326"/>
                </a:cubicBezTo>
                <a:cubicBezTo>
                  <a:pt x="1279739" y="1791060"/>
                  <a:pt x="1047331" y="1698969"/>
                  <a:pt x="770775" y="1754326"/>
                </a:cubicBezTo>
                <a:cubicBezTo>
                  <a:pt x="494219" y="1809683"/>
                  <a:pt x="275988" y="1666295"/>
                  <a:pt x="0" y="1754326"/>
                </a:cubicBezTo>
                <a:cubicBezTo>
                  <a:pt x="-3075" y="1525272"/>
                  <a:pt x="18257" y="1298181"/>
                  <a:pt x="0" y="1134464"/>
                </a:cubicBezTo>
                <a:cubicBezTo>
                  <a:pt x="-18257" y="970747"/>
                  <a:pt x="25280" y="660374"/>
                  <a:pt x="0" y="514602"/>
                </a:cubicBezTo>
                <a:cubicBezTo>
                  <a:pt x="-25280" y="368830"/>
                  <a:pt x="61245" y="162347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398876660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How do we bring the </a:t>
            </a:r>
          </a:p>
          <a:p>
            <a:pPr algn="ctr"/>
            <a:r>
              <a:rPr lang="en-US" sz="5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topic to life?</a:t>
            </a:r>
            <a:endParaRPr lang="en-US" sz="5400" b="0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4408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D15911-DDCD-407F-8FD4-A6F1AE920B5F}"/>
              </a:ext>
            </a:extLst>
          </p:cNvPr>
          <p:cNvSpPr/>
          <p:nvPr/>
        </p:nvSpPr>
        <p:spPr>
          <a:xfrm>
            <a:off x="546351" y="433545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0" cap="none" spc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Ishmael Beah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A Long Way Gone - Wikipedia">
            <a:extLst>
              <a:ext uri="{FF2B5EF4-FFF2-40B4-BE49-F238E27FC236}">
                <a16:creationId xmlns:a16="http://schemas.microsoft.com/office/drawing/2014/main" id="{73F2217C-6249-48B6-89AE-97890756A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38985" y="2426818"/>
            <a:ext cx="2641081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Ishmael Beah – Beyond the Single Story">
            <a:extLst>
              <a:ext uri="{FF2B5EF4-FFF2-40B4-BE49-F238E27FC236}">
                <a16:creationId xmlns:a16="http://schemas.microsoft.com/office/drawing/2014/main" id="{A17B4CA2-85C5-4CAE-99D1-C1BB4ABBC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69157" y="2426818"/>
            <a:ext cx="3807749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851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9370B8-9397-4717-9A75-E2F63702B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02" y="127221"/>
            <a:ext cx="5437413" cy="36496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E1BDE0-6E9B-48D5-AFE7-A6DB2FC5F1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406" y="127221"/>
            <a:ext cx="6317192" cy="3013544"/>
          </a:xfrm>
          <a:prstGeom prst="rect">
            <a:avLst/>
          </a:prstGeom>
        </p:spPr>
      </p:pic>
      <p:pic>
        <p:nvPicPr>
          <p:cNvPr id="2050" name="Picture 2" descr="Memorial to Victor Hugo Daza | 17-year old Victor Hugo was m… | Flickr">
            <a:extLst>
              <a:ext uri="{FF2B5EF4-FFF2-40B4-BE49-F238E27FC236}">
                <a16:creationId xmlns:a16="http://schemas.microsoft.com/office/drawing/2014/main" id="{E45A4F67-8255-40E4-8EE6-18C21AEEF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407" y="3283889"/>
            <a:ext cx="6317192" cy="344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hurch Of England Joins HS2 Opposition Over Grave Concerns | HuffPost UK">
            <a:extLst>
              <a:ext uri="{FF2B5EF4-FFF2-40B4-BE49-F238E27FC236}">
                <a16:creationId xmlns:a16="http://schemas.microsoft.com/office/drawing/2014/main" id="{62C80F94-149F-4303-A4EE-1EA8BB1BF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01" y="3867150"/>
            <a:ext cx="5437413" cy="2863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768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AC9CC3-CC64-4CA8-AD39-B6E81FAC1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426"/>
            <a:ext cx="3945194" cy="21735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C26C5A-8BEF-4641-AFE7-D14A9FCA6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84" y="2276071"/>
            <a:ext cx="3878826" cy="23058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CCDD6F-CA8F-46D6-9110-9A1FE77339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13981"/>
            <a:ext cx="3912010" cy="22440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E2258E-CF60-4ADB-8EFC-350727EC99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2010" y="38373"/>
            <a:ext cx="3912010" cy="21653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D60A66-CA87-41BF-B652-66A7E5B896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2009" y="2341996"/>
            <a:ext cx="4118487" cy="21740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8124F3-DB46-466A-8FD4-481B7E6EFC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8935" y="4581928"/>
            <a:ext cx="3912010" cy="2196637"/>
          </a:xfrm>
          <a:prstGeom prst="rect">
            <a:avLst/>
          </a:prstGeom>
        </p:spPr>
      </p:pic>
      <p:pic>
        <p:nvPicPr>
          <p:cNvPr id="3074" name="Picture 2" descr="Questions over need for new HS2 rail college">
            <a:extLst>
              <a:ext uri="{FF2B5EF4-FFF2-40B4-BE49-F238E27FC236}">
                <a16:creationId xmlns:a16="http://schemas.microsoft.com/office/drawing/2014/main" id="{305C957E-110F-4593-83B0-78D651719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945" y="176980"/>
            <a:ext cx="4118487" cy="2316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S2: When will the line open and how much will it cost? - BBC News">
            <a:extLst>
              <a:ext uri="{FF2B5EF4-FFF2-40B4-BE49-F238E27FC236}">
                <a16:creationId xmlns:a16="http://schemas.microsoft.com/office/drawing/2014/main" id="{A1837E0C-C157-482A-9081-30C2E7817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838" y="2631925"/>
            <a:ext cx="4137414" cy="404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3064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HelloMissThang"/>
        <a:ea typeface=""/>
        <a:cs typeface=""/>
      </a:majorFont>
      <a:minorFont>
        <a:latin typeface="HelloMissThang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167</Words>
  <Application>Microsoft Office PowerPoint</Application>
  <PresentationFormat>Widescreen</PresentationFormat>
  <Paragraphs>39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Calibri</vt:lpstr>
      <vt:lpstr>KBSticktoIt</vt:lpstr>
      <vt:lpstr>Arial</vt:lpstr>
      <vt:lpstr>HelloMissThang</vt:lpstr>
      <vt:lpstr>Office Theme</vt:lpstr>
      <vt:lpstr>How we teach conflict at KS3</vt:lpstr>
      <vt:lpstr>Initial thoughts</vt:lpstr>
      <vt:lpstr>What do we mean by conflict? </vt:lpstr>
      <vt:lpstr>Our SOW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do we have to be careful?</vt:lpstr>
      <vt:lpstr>Conflict SOW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we teach conflict at KS3</dc:title>
  <dc:creator>fiona old</dc:creator>
  <cp:lastModifiedBy>Claire Brown</cp:lastModifiedBy>
  <cp:revision>11</cp:revision>
  <dcterms:created xsi:type="dcterms:W3CDTF">2021-05-09T06:52:25Z</dcterms:created>
  <dcterms:modified xsi:type="dcterms:W3CDTF">2021-05-11T08:25:34Z</dcterms:modified>
</cp:coreProperties>
</file>