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3"/>
  </p:sldMasterIdLst>
  <p:notesMasterIdLst>
    <p:notesMasterId r:id="rId10"/>
  </p:notesMasterIdLst>
  <p:sldIdLst>
    <p:sldId id="256" r:id="rId4"/>
    <p:sldId id="257" r:id="rId5"/>
    <p:sldId id="258" r:id="rId6"/>
    <p:sldId id="259" r:id="rId7"/>
    <p:sldId id="260" r:id="rId8"/>
    <p:sldId id="261" r:id="rId9"/>
  </p:sldIdLst>
  <p:sldSz cx="18288000" cy="10287000"/>
  <p:notesSz cx="6858000" cy="9144000"/>
  <p:embeddedFontLst>
    <p:embeddedFont>
      <p:font typeface="Open Sans 1" panose="020B0604020202020204" charset="0"/>
      <p:regular r:id="rId11"/>
    </p:embeddedFont>
    <p:embeddedFont>
      <p:font typeface="Open Sans 1 Bold" panose="020B0604020202020204" charset="0"/>
      <p:regular r:id="rId12"/>
    </p:embeddedFont>
    <p:embeddedFont>
      <p:font typeface="Open Sans 1 Italics" panose="020B0604020202020204" charset="0"/>
      <p:regular r:id="rId13"/>
    </p:embeddedFont>
    <p:embeddedFont>
      <p:font typeface="Open Sans 1 Ultra-Bold" panose="020B0604020202020204" charset="0"/>
      <p:regular r:id="rId14"/>
    </p:embeddedFont>
    <p:embeddedFont>
      <p:font typeface="Open Sans 2" panose="020B0604020202020204" charset="0"/>
      <p:regular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398327-6D5C-BCBC-545D-E4E51A39FD8C}" name="kimberley.peters@hifmb.de" initials="ki" userId="S::urn:spo:guest#kimberley.peters@hifmb.de::" providerId="AD"/>
  <p188:author id="{139E7183-1DC2-FDDC-5223-855A497C7E77}" name="Rachel Owen" initials="RO" userId="S::R.Owen@rgs.org::6c12c0a3-2525-4066-8047-0fb9dd12e67f" providerId="AD"/>
  <p188:author id="{1D7875B4-12A9-75FB-7645-ADA8BF49E30E}" name="rachael.squire@rhul.ac.uk" initials="ra" userId="S::urn:spo:guest#rachael.squire@rhul.ac.uk::"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F9EA6F-6CFC-487F-8FA5-8CCB3AE4715B}" v="17" dt="2024-09-25T10:05:20.9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68" d="100"/>
          <a:sy n="68" d="100"/>
        </p:scale>
        <p:origin x="111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font" Target="fonts/font3.fntdata"/><Relationship Id="rId18" Type="http://schemas.openxmlformats.org/officeDocument/2006/relationships/theme" Target="theme/theme1.xml"/><Relationship Id="rId3" Type="http://schemas.openxmlformats.org/officeDocument/2006/relationships/slideMaster" Target="slideMasters/slideMaster1.xml"/><Relationship Id="rId21"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font" Target="fonts/font2.fntdata"/><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font" Target="fonts/font1.fntdata"/><Relationship Id="rId5" Type="http://schemas.openxmlformats.org/officeDocument/2006/relationships/slide" Target="slides/slide2.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font" Target="fonts/font4.fntdata"/><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Owen" userId="6c12c0a3-2525-4066-8047-0fb9dd12e67f" providerId="ADAL" clId="{F186856D-123A-4944-A02A-C7CD40E2BF56}"/>
    <pc:docChg chg="custSel modSld">
      <pc:chgData name="Rachel Owen" userId="6c12c0a3-2525-4066-8047-0fb9dd12e67f" providerId="ADAL" clId="{F186856D-123A-4944-A02A-C7CD40E2BF56}" dt="2024-08-09T14:12:59.014" v="646" actId="20577"/>
      <pc:docMkLst>
        <pc:docMk/>
      </pc:docMkLst>
      <pc:sldChg chg="modSp mod">
        <pc:chgData name="Rachel Owen" userId="6c12c0a3-2525-4066-8047-0fb9dd12e67f" providerId="ADAL" clId="{F186856D-123A-4944-A02A-C7CD40E2BF56}" dt="2024-07-30T11:44:08.700" v="4" actId="115"/>
        <pc:sldMkLst>
          <pc:docMk/>
          <pc:sldMk cId="0" sldId="256"/>
        </pc:sldMkLst>
        <pc:spChg chg="mod">
          <ac:chgData name="Rachel Owen" userId="6c12c0a3-2525-4066-8047-0fb9dd12e67f" providerId="ADAL" clId="{F186856D-123A-4944-A02A-C7CD40E2BF56}" dt="2024-07-30T11:44:08.700" v="4" actId="115"/>
          <ac:spMkLst>
            <pc:docMk/>
            <pc:sldMk cId="0" sldId="256"/>
            <ac:spMk id="27" creationId="{E1DBBCEC-0247-4232-14DB-79FB34F1EF88}"/>
          </ac:spMkLst>
        </pc:spChg>
      </pc:sldChg>
      <pc:sldChg chg="addSp modSp mod modAnim">
        <pc:chgData name="Rachel Owen" userId="6c12c0a3-2525-4066-8047-0fb9dd12e67f" providerId="ADAL" clId="{F186856D-123A-4944-A02A-C7CD40E2BF56}" dt="2024-08-09T14:12:59.014" v="646" actId="20577"/>
        <pc:sldMkLst>
          <pc:docMk/>
          <pc:sldMk cId="0" sldId="258"/>
        </pc:sldMkLst>
        <pc:spChg chg="mod">
          <ac:chgData name="Rachel Owen" userId="6c12c0a3-2525-4066-8047-0fb9dd12e67f" providerId="ADAL" clId="{F186856D-123A-4944-A02A-C7CD40E2BF56}" dt="2024-08-01T08:24:08.398" v="52" actId="114"/>
          <ac:spMkLst>
            <pc:docMk/>
            <pc:sldMk cId="0" sldId="258"/>
            <ac:spMk id="4" creationId="{00000000-0000-0000-0000-000000000000}"/>
          </ac:spMkLst>
        </pc:spChg>
        <pc:spChg chg="mod">
          <ac:chgData name="Rachel Owen" userId="6c12c0a3-2525-4066-8047-0fb9dd12e67f" providerId="ADAL" clId="{F186856D-123A-4944-A02A-C7CD40E2BF56}" dt="2024-08-09T14:12:59.014" v="646" actId="20577"/>
          <ac:spMkLst>
            <pc:docMk/>
            <pc:sldMk cId="0" sldId="258"/>
            <ac:spMk id="5" creationId="{00000000-0000-0000-0000-000000000000}"/>
          </ac:spMkLst>
        </pc:spChg>
        <pc:spChg chg="add mod">
          <ac:chgData name="Rachel Owen" userId="6c12c0a3-2525-4066-8047-0fb9dd12e67f" providerId="ADAL" clId="{F186856D-123A-4944-A02A-C7CD40E2BF56}" dt="2024-08-09T14:00:17.525" v="645" actId="20577"/>
          <ac:spMkLst>
            <pc:docMk/>
            <pc:sldMk cId="0" sldId="258"/>
            <ac:spMk id="9" creationId="{718B8ACE-8EBC-05E3-072F-DBE902B97351}"/>
          </ac:spMkLst>
        </pc:spChg>
      </pc:sldChg>
      <pc:sldChg chg="modSp mod">
        <pc:chgData name="Rachel Owen" userId="6c12c0a3-2525-4066-8047-0fb9dd12e67f" providerId="ADAL" clId="{F186856D-123A-4944-A02A-C7CD40E2BF56}" dt="2024-07-30T11:52:37.986" v="31" actId="115"/>
        <pc:sldMkLst>
          <pc:docMk/>
          <pc:sldMk cId="0" sldId="259"/>
        </pc:sldMkLst>
        <pc:spChg chg="mod">
          <ac:chgData name="Rachel Owen" userId="6c12c0a3-2525-4066-8047-0fb9dd12e67f" providerId="ADAL" clId="{F186856D-123A-4944-A02A-C7CD40E2BF56}" dt="2024-07-30T11:52:37.986" v="31" actId="115"/>
          <ac:spMkLst>
            <pc:docMk/>
            <pc:sldMk cId="0" sldId="259"/>
            <ac:spMk id="27" creationId="{BB811F2C-09C5-154D-B38E-194FF9C121CB}"/>
          </ac:spMkLst>
        </pc:spChg>
      </pc:sldChg>
      <pc:sldChg chg="addSp modSp mod">
        <pc:chgData name="Rachel Owen" userId="6c12c0a3-2525-4066-8047-0fb9dd12e67f" providerId="ADAL" clId="{F186856D-123A-4944-A02A-C7CD40E2BF56}" dt="2024-08-09T11:32:06.581" v="263" actId="1076"/>
        <pc:sldMkLst>
          <pc:docMk/>
          <pc:sldMk cId="0" sldId="260"/>
        </pc:sldMkLst>
        <pc:spChg chg="mod">
          <ac:chgData name="Rachel Owen" userId="6c12c0a3-2525-4066-8047-0fb9dd12e67f" providerId="ADAL" clId="{F186856D-123A-4944-A02A-C7CD40E2BF56}" dt="2024-08-09T11:32:06.581" v="263" actId="1076"/>
          <ac:spMkLst>
            <pc:docMk/>
            <pc:sldMk cId="0" sldId="260"/>
            <ac:spMk id="5" creationId="{00000000-0000-0000-0000-000000000000}"/>
          </ac:spMkLst>
        </pc:spChg>
        <pc:spChg chg="mod">
          <ac:chgData name="Rachel Owen" userId="6c12c0a3-2525-4066-8047-0fb9dd12e67f" providerId="ADAL" clId="{F186856D-123A-4944-A02A-C7CD40E2BF56}" dt="2024-08-09T11:31:59.887" v="261" actId="1076"/>
          <ac:spMkLst>
            <pc:docMk/>
            <pc:sldMk cId="0" sldId="260"/>
            <ac:spMk id="9" creationId="{00000000-0000-0000-0000-000000000000}"/>
          </ac:spMkLst>
        </pc:spChg>
        <pc:picChg chg="add mod">
          <ac:chgData name="Rachel Owen" userId="6c12c0a3-2525-4066-8047-0fb9dd12e67f" providerId="ADAL" clId="{F186856D-123A-4944-A02A-C7CD40E2BF56}" dt="2024-08-09T11:32:03.191" v="262" actId="1076"/>
          <ac:picMkLst>
            <pc:docMk/>
            <pc:sldMk cId="0" sldId="260"/>
            <ac:picMk id="16" creationId="{022F374A-EAC1-91F7-68EA-E2213C52A105}"/>
          </ac:picMkLst>
        </pc:picChg>
      </pc:sldChg>
      <pc:sldChg chg="addSp modSp mod modAnim">
        <pc:chgData name="Rachel Owen" userId="6c12c0a3-2525-4066-8047-0fb9dd12e67f" providerId="ADAL" clId="{F186856D-123A-4944-A02A-C7CD40E2BF56}" dt="2024-08-09T12:49:16.771" v="591"/>
        <pc:sldMkLst>
          <pc:docMk/>
          <pc:sldMk cId="0" sldId="261"/>
        </pc:sldMkLst>
        <pc:spChg chg="mod">
          <ac:chgData name="Rachel Owen" userId="6c12c0a3-2525-4066-8047-0fb9dd12e67f" providerId="ADAL" clId="{F186856D-123A-4944-A02A-C7CD40E2BF56}" dt="2024-08-09T12:41:25.053" v="360" actId="20577"/>
          <ac:spMkLst>
            <pc:docMk/>
            <pc:sldMk cId="0" sldId="261"/>
            <ac:spMk id="8" creationId="{00000000-0000-0000-0000-000000000000}"/>
          </ac:spMkLst>
        </pc:spChg>
        <pc:spChg chg="add mod">
          <ac:chgData name="Rachel Owen" userId="6c12c0a3-2525-4066-8047-0fb9dd12e67f" providerId="ADAL" clId="{F186856D-123A-4944-A02A-C7CD40E2BF56}" dt="2024-08-09T12:49:14.053" v="590" actId="208"/>
          <ac:spMkLst>
            <pc:docMk/>
            <pc:sldMk cId="0" sldId="261"/>
            <ac:spMk id="20" creationId="{158DF233-1619-3A99-89BF-E7B8BFABB5E4}"/>
          </ac:spMkLst>
        </pc:spChg>
      </pc:sldChg>
    </pc:docChg>
  </pc:docChgLst>
  <pc:docChgLst>
    <pc:chgData name="rachael.squire@rhul.ac.uk" userId="S::urn:spo:guest#rachael.squire@rhul.ac.uk::" providerId="AD" clId="Web-{38417EB8-8BCF-F964-CB4C-1F89548E79E6}"/>
    <pc:docChg chg="modSld">
      <pc:chgData name="rachael.squire@rhul.ac.uk" userId="S::urn:spo:guest#rachael.squire@rhul.ac.uk::" providerId="AD" clId="Web-{38417EB8-8BCF-F964-CB4C-1F89548E79E6}" dt="2024-08-02T09:27:10.077" v="7" actId="20577"/>
      <pc:docMkLst>
        <pc:docMk/>
      </pc:docMkLst>
      <pc:sldChg chg="modSp">
        <pc:chgData name="rachael.squire@rhul.ac.uk" userId="S::urn:spo:guest#rachael.squire@rhul.ac.uk::" providerId="AD" clId="Web-{38417EB8-8BCF-F964-CB4C-1F89548E79E6}" dt="2024-08-02T09:27:10.077" v="7" actId="20577"/>
        <pc:sldMkLst>
          <pc:docMk/>
          <pc:sldMk cId="0" sldId="257"/>
        </pc:sldMkLst>
        <pc:spChg chg="mod">
          <ac:chgData name="rachael.squire@rhul.ac.uk" userId="S::urn:spo:guest#rachael.squire@rhul.ac.uk::" providerId="AD" clId="Web-{38417EB8-8BCF-F964-CB4C-1F89548E79E6}" dt="2024-08-02T09:27:10.077" v="7" actId="20577"/>
          <ac:spMkLst>
            <pc:docMk/>
            <pc:sldMk cId="0" sldId="257"/>
            <ac:spMk id="2" creationId="{00000000-0000-0000-0000-000000000000}"/>
          </ac:spMkLst>
        </pc:spChg>
      </pc:sldChg>
    </pc:docChg>
  </pc:docChgLst>
  <pc:docChgLst>
    <pc:chgData name="rachael.squire@rhul.ac.uk" userId="S::urn:spo:guest#rachael.squire@rhul.ac.uk::" providerId="AD" clId="Web-{692C0E6C-C8DE-E10D-0AA1-CD53C07B00AF}"/>
    <pc:docChg chg="mod">
      <pc:chgData name="rachael.squire@rhul.ac.uk" userId="S::urn:spo:guest#rachael.squire@rhul.ac.uk::" providerId="AD" clId="Web-{692C0E6C-C8DE-E10D-0AA1-CD53C07B00AF}" dt="2024-08-02T09:32:52.166" v="0"/>
      <pc:docMkLst>
        <pc:docMk/>
      </pc:docMkLst>
    </pc:docChg>
  </pc:docChgLst>
  <pc:docChgLst>
    <pc:chgData name="kimberley.peters@hifmb.de" userId="S::urn:spo:guest#kimberley.peters@hifmb.de::" providerId="AD" clId="Web-{09AB53E5-28BA-E9E8-3448-A6DEF29F6E78}"/>
    <pc:docChg chg="mod">
      <pc:chgData name="kimberley.peters@hifmb.de" userId="S::urn:spo:guest#kimberley.peters@hifmb.de::" providerId="AD" clId="Web-{09AB53E5-28BA-E9E8-3448-A6DEF29F6E78}" dt="2024-08-05T09:54:29.415" v="0"/>
      <pc:docMkLst>
        <pc:docMk/>
      </pc:docMkLst>
    </pc:docChg>
  </pc:docChgLst>
  <pc:docChgLst>
    <pc:chgData name="Rachel Owen" userId="6c12c0a3-2525-4066-8047-0fb9dd12e67f" providerId="ADAL" clId="{A5F9EA6F-6CFC-487F-8FA5-8CCB3AE4715B}"/>
    <pc:docChg chg="undo custSel modSld">
      <pc:chgData name="Rachel Owen" userId="6c12c0a3-2525-4066-8047-0fb9dd12e67f" providerId="ADAL" clId="{A5F9EA6F-6CFC-487F-8FA5-8CCB3AE4715B}" dt="2024-09-25T10:05:40.276" v="414" actId="2711"/>
      <pc:docMkLst>
        <pc:docMk/>
      </pc:docMkLst>
      <pc:sldChg chg="modSp mod modNotesTx">
        <pc:chgData name="Rachel Owen" userId="6c12c0a3-2525-4066-8047-0fb9dd12e67f" providerId="ADAL" clId="{A5F9EA6F-6CFC-487F-8FA5-8CCB3AE4715B}" dt="2024-09-25T09:28:18.408" v="117" actId="14100"/>
        <pc:sldMkLst>
          <pc:docMk/>
          <pc:sldMk cId="0" sldId="256"/>
        </pc:sldMkLst>
        <pc:spChg chg="mod">
          <ac:chgData name="Rachel Owen" userId="6c12c0a3-2525-4066-8047-0fb9dd12e67f" providerId="ADAL" clId="{A5F9EA6F-6CFC-487F-8FA5-8CCB3AE4715B}" dt="2024-09-10T14:39:45.167" v="26" actId="20577"/>
          <ac:spMkLst>
            <pc:docMk/>
            <pc:sldMk cId="0" sldId="256"/>
            <ac:spMk id="23" creationId="{00000000-0000-0000-0000-000000000000}"/>
          </ac:spMkLst>
        </pc:spChg>
        <pc:spChg chg="mod">
          <ac:chgData name="Rachel Owen" userId="6c12c0a3-2525-4066-8047-0fb9dd12e67f" providerId="ADAL" clId="{A5F9EA6F-6CFC-487F-8FA5-8CCB3AE4715B}" dt="2024-09-09T10:47:36.742" v="3" actId="790"/>
          <ac:spMkLst>
            <pc:docMk/>
            <pc:sldMk cId="0" sldId="256"/>
            <ac:spMk id="24" creationId="{00000000-0000-0000-0000-000000000000}"/>
          </ac:spMkLst>
        </pc:spChg>
        <pc:spChg chg="mod">
          <ac:chgData name="Rachel Owen" userId="6c12c0a3-2525-4066-8047-0fb9dd12e67f" providerId="ADAL" clId="{A5F9EA6F-6CFC-487F-8FA5-8CCB3AE4715B}" dt="2024-09-25T09:28:18.408" v="117" actId="14100"/>
          <ac:spMkLst>
            <pc:docMk/>
            <pc:sldMk cId="0" sldId="256"/>
            <ac:spMk id="27" creationId="{E1DBBCEC-0247-4232-14DB-79FB34F1EF88}"/>
          </ac:spMkLst>
        </pc:spChg>
      </pc:sldChg>
      <pc:sldChg chg="modSp mod modNotesTx">
        <pc:chgData name="Rachel Owen" userId="6c12c0a3-2525-4066-8047-0fb9dd12e67f" providerId="ADAL" clId="{A5F9EA6F-6CFC-487F-8FA5-8CCB3AE4715B}" dt="2024-09-25T09:28:26.577" v="119" actId="1076"/>
        <pc:sldMkLst>
          <pc:docMk/>
          <pc:sldMk cId="0" sldId="257"/>
        </pc:sldMkLst>
        <pc:spChg chg="mod">
          <ac:chgData name="Rachel Owen" userId="6c12c0a3-2525-4066-8047-0fb9dd12e67f" providerId="ADAL" clId="{A5F9EA6F-6CFC-487F-8FA5-8CCB3AE4715B}" dt="2024-09-10T14:41:47.209" v="39" actId="790"/>
          <ac:spMkLst>
            <pc:docMk/>
            <pc:sldMk cId="0" sldId="257"/>
            <ac:spMk id="2" creationId="{00000000-0000-0000-0000-000000000000}"/>
          </ac:spMkLst>
        </pc:spChg>
        <pc:spChg chg="mod">
          <ac:chgData name="Rachel Owen" userId="6c12c0a3-2525-4066-8047-0fb9dd12e67f" providerId="ADAL" clId="{A5F9EA6F-6CFC-487F-8FA5-8CCB3AE4715B}" dt="2024-09-09T14:06:53.756" v="15" actId="20577"/>
          <ac:spMkLst>
            <pc:docMk/>
            <pc:sldMk cId="0" sldId="257"/>
            <ac:spMk id="10" creationId="{00000000-0000-0000-0000-000000000000}"/>
          </ac:spMkLst>
        </pc:spChg>
        <pc:spChg chg="mod">
          <ac:chgData name="Rachel Owen" userId="6c12c0a3-2525-4066-8047-0fb9dd12e67f" providerId="ADAL" clId="{A5F9EA6F-6CFC-487F-8FA5-8CCB3AE4715B}" dt="2024-09-10T14:41:17.254" v="37" actId="20577"/>
          <ac:spMkLst>
            <pc:docMk/>
            <pc:sldMk cId="0" sldId="257"/>
            <ac:spMk id="11" creationId="{00000000-0000-0000-0000-000000000000}"/>
          </ac:spMkLst>
        </pc:spChg>
        <pc:spChg chg="mod">
          <ac:chgData name="Rachel Owen" userId="6c12c0a3-2525-4066-8047-0fb9dd12e67f" providerId="ADAL" clId="{A5F9EA6F-6CFC-487F-8FA5-8CCB3AE4715B}" dt="2024-09-09T14:06:55.074" v="16" actId="20577"/>
          <ac:spMkLst>
            <pc:docMk/>
            <pc:sldMk cId="0" sldId="257"/>
            <ac:spMk id="15" creationId="{00000000-0000-0000-0000-000000000000}"/>
          </ac:spMkLst>
        </pc:spChg>
        <pc:spChg chg="mod">
          <ac:chgData name="Rachel Owen" userId="6c12c0a3-2525-4066-8047-0fb9dd12e67f" providerId="ADAL" clId="{A5F9EA6F-6CFC-487F-8FA5-8CCB3AE4715B}" dt="2024-09-09T14:06:56.268" v="17" actId="20577"/>
          <ac:spMkLst>
            <pc:docMk/>
            <pc:sldMk cId="0" sldId="257"/>
            <ac:spMk id="20" creationId="{00000000-0000-0000-0000-000000000000}"/>
          </ac:spMkLst>
        </pc:spChg>
        <pc:spChg chg="mod">
          <ac:chgData name="Rachel Owen" userId="6c12c0a3-2525-4066-8047-0fb9dd12e67f" providerId="ADAL" clId="{A5F9EA6F-6CFC-487F-8FA5-8CCB3AE4715B}" dt="2024-09-09T14:06:57.605" v="18" actId="20577"/>
          <ac:spMkLst>
            <pc:docMk/>
            <pc:sldMk cId="0" sldId="257"/>
            <ac:spMk id="25" creationId="{00000000-0000-0000-0000-000000000000}"/>
          </ac:spMkLst>
        </pc:spChg>
        <pc:spChg chg="mod">
          <ac:chgData name="Rachel Owen" userId="6c12c0a3-2525-4066-8047-0fb9dd12e67f" providerId="ADAL" clId="{A5F9EA6F-6CFC-487F-8FA5-8CCB3AE4715B}" dt="2024-09-25T09:28:24.577" v="118" actId="1076"/>
          <ac:spMkLst>
            <pc:docMk/>
            <pc:sldMk cId="0" sldId="257"/>
            <ac:spMk id="28" creationId="{00000000-0000-0000-0000-000000000000}"/>
          </ac:spMkLst>
        </pc:spChg>
        <pc:spChg chg="mod">
          <ac:chgData name="Rachel Owen" userId="6c12c0a3-2525-4066-8047-0fb9dd12e67f" providerId="ADAL" clId="{A5F9EA6F-6CFC-487F-8FA5-8CCB3AE4715B}" dt="2024-09-25T09:28:26.577" v="119" actId="1076"/>
          <ac:spMkLst>
            <pc:docMk/>
            <pc:sldMk cId="0" sldId="257"/>
            <ac:spMk id="29" creationId="{00000000-0000-0000-0000-000000000000}"/>
          </ac:spMkLst>
        </pc:spChg>
      </pc:sldChg>
      <pc:sldChg chg="addSp delSp modSp mod modNotesTx">
        <pc:chgData name="Rachel Owen" userId="6c12c0a3-2525-4066-8047-0fb9dd12e67f" providerId="ADAL" clId="{A5F9EA6F-6CFC-487F-8FA5-8CCB3AE4715B}" dt="2024-09-25T09:44:14.426" v="207"/>
        <pc:sldMkLst>
          <pc:docMk/>
          <pc:sldMk cId="0" sldId="258"/>
        </pc:sldMkLst>
        <pc:spChg chg="mod">
          <ac:chgData name="Rachel Owen" userId="6c12c0a3-2525-4066-8047-0fb9dd12e67f" providerId="ADAL" clId="{A5F9EA6F-6CFC-487F-8FA5-8CCB3AE4715B}" dt="2024-09-25T09:42:07.414" v="178" actId="1076"/>
          <ac:spMkLst>
            <pc:docMk/>
            <pc:sldMk cId="0" sldId="258"/>
            <ac:spMk id="2" creationId="{00000000-0000-0000-0000-000000000000}"/>
          </ac:spMkLst>
        </pc:spChg>
        <pc:spChg chg="del mod">
          <ac:chgData name="Rachel Owen" userId="6c12c0a3-2525-4066-8047-0fb9dd12e67f" providerId="ADAL" clId="{A5F9EA6F-6CFC-487F-8FA5-8CCB3AE4715B}" dt="2024-09-25T09:31:29.163" v="129" actId="478"/>
          <ac:spMkLst>
            <pc:docMk/>
            <pc:sldMk cId="0" sldId="258"/>
            <ac:spMk id="3" creationId="{00000000-0000-0000-0000-000000000000}"/>
          </ac:spMkLst>
        </pc:spChg>
        <pc:spChg chg="mod">
          <ac:chgData name="Rachel Owen" userId="6c12c0a3-2525-4066-8047-0fb9dd12e67f" providerId="ADAL" clId="{A5F9EA6F-6CFC-487F-8FA5-8CCB3AE4715B}" dt="2024-09-25T09:41:55.213" v="174" actId="1076"/>
          <ac:spMkLst>
            <pc:docMk/>
            <pc:sldMk cId="0" sldId="258"/>
            <ac:spMk id="4" creationId="{00000000-0000-0000-0000-000000000000}"/>
          </ac:spMkLst>
        </pc:spChg>
        <pc:spChg chg="mod">
          <ac:chgData name="Rachel Owen" userId="6c12c0a3-2525-4066-8047-0fb9dd12e67f" providerId="ADAL" clId="{A5F9EA6F-6CFC-487F-8FA5-8CCB3AE4715B}" dt="2024-09-25T09:42:05.573" v="177" actId="1076"/>
          <ac:spMkLst>
            <pc:docMk/>
            <pc:sldMk cId="0" sldId="258"/>
            <ac:spMk id="5" creationId="{00000000-0000-0000-0000-000000000000}"/>
          </ac:spMkLst>
        </pc:spChg>
        <pc:spChg chg="mod">
          <ac:chgData name="Rachel Owen" userId="6c12c0a3-2525-4066-8047-0fb9dd12e67f" providerId="ADAL" clId="{A5F9EA6F-6CFC-487F-8FA5-8CCB3AE4715B}" dt="2024-09-25T09:41:58.678" v="175" actId="1076"/>
          <ac:spMkLst>
            <pc:docMk/>
            <pc:sldMk cId="0" sldId="258"/>
            <ac:spMk id="7" creationId="{00000000-0000-0000-0000-000000000000}"/>
          </ac:spMkLst>
        </pc:spChg>
        <pc:spChg chg="mod">
          <ac:chgData name="Rachel Owen" userId="6c12c0a3-2525-4066-8047-0fb9dd12e67f" providerId="ADAL" clId="{A5F9EA6F-6CFC-487F-8FA5-8CCB3AE4715B}" dt="2024-09-25T09:42:00.278" v="176" actId="1076"/>
          <ac:spMkLst>
            <pc:docMk/>
            <pc:sldMk cId="0" sldId="258"/>
            <ac:spMk id="8" creationId="{00000000-0000-0000-0000-000000000000}"/>
          </ac:spMkLst>
        </pc:spChg>
        <pc:spChg chg="mod">
          <ac:chgData name="Rachel Owen" userId="6c12c0a3-2525-4066-8047-0fb9dd12e67f" providerId="ADAL" clId="{A5F9EA6F-6CFC-487F-8FA5-8CCB3AE4715B}" dt="2024-09-25T09:41:49.310" v="173" actId="1076"/>
          <ac:spMkLst>
            <pc:docMk/>
            <pc:sldMk cId="0" sldId="258"/>
            <ac:spMk id="9" creationId="{718B8ACE-8EBC-05E3-072F-DBE902B97351}"/>
          </ac:spMkLst>
        </pc:spChg>
        <pc:spChg chg="add del mod">
          <ac:chgData name="Rachel Owen" userId="6c12c0a3-2525-4066-8047-0fb9dd12e67f" providerId="ADAL" clId="{A5F9EA6F-6CFC-487F-8FA5-8CCB3AE4715B}" dt="2024-09-25T09:42:27.835" v="181" actId="478"/>
          <ac:spMkLst>
            <pc:docMk/>
            <pc:sldMk cId="0" sldId="258"/>
            <ac:spMk id="11" creationId="{0C34030C-AB06-3E88-95EB-E6021D1E8BC2}"/>
          </ac:spMkLst>
        </pc:spChg>
        <pc:spChg chg="add mod">
          <ac:chgData name="Rachel Owen" userId="6c12c0a3-2525-4066-8047-0fb9dd12e67f" providerId="ADAL" clId="{A5F9EA6F-6CFC-487F-8FA5-8CCB3AE4715B}" dt="2024-09-25T09:43:14.311" v="206" actId="1076"/>
          <ac:spMkLst>
            <pc:docMk/>
            <pc:sldMk cId="0" sldId="258"/>
            <ac:spMk id="14" creationId="{244D1F44-2A2B-51A8-B2CB-787B7E6F4F92}"/>
          </ac:spMkLst>
        </pc:spChg>
        <pc:picChg chg="add mod">
          <ac:chgData name="Rachel Owen" userId="6c12c0a3-2525-4066-8047-0fb9dd12e67f" providerId="ADAL" clId="{A5F9EA6F-6CFC-487F-8FA5-8CCB3AE4715B}" dt="2024-09-25T09:42:25.772" v="180"/>
          <ac:picMkLst>
            <pc:docMk/>
            <pc:sldMk cId="0" sldId="258"/>
            <ac:picMk id="13" creationId="{4222D23D-974C-74EC-281E-BCF03184A0BD}"/>
          </ac:picMkLst>
        </pc:picChg>
      </pc:sldChg>
      <pc:sldChg chg="modSp mod modNotesTx">
        <pc:chgData name="Rachel Owen" userId="6c12c0a3-2525-4066-8047-0fb9dd12e67f" providerId="ADAL" clId="{A5F9EA6F-6CFC-487F-8FA5-8CCB3AE4715B}" dt="2024-09-25T09:28:36.825" v="123" actId="14100"/>
        <pc:sldMkLst>
          <pc:docMk/>
          <pc:sldMk cId="0" sldId="259"/>
        </pc:sldMkLst>
        <pc:spChg chg="mod">
          <ac:chgData name="Rachel Owen" userId="6c12c0a3-2525-4066-8047-0fb9dd12e67f" providerId="ADAL" clId="{A5F9EA6F-6CFC-487F-8FA5-8CCB3AE4715B}" dt="2024-09-10T14:40:00.312" v="30" actId="20577"/>
          <ac:spMkLst>
            <pc:docMk/>
            <pc:sldMk cId="0" sldId="259"/>
            <ac:spMk id="23" creationId="{00000000-0000-0000-0000-000000000000}"/>
          </ac:spMkLst>
        </pc:spChg>
        <pc:spChg chg="mod">
          <ac:chgData name="Rachel Owen" userId="6c12c0a3-2525-4066-8047-0fb9dd12e67f" providerId="ADAL" clId="{A5F9EA6F-6CFC-487F-8FA5-8CCB3AE4715B}" dt="2024-09-25T09:28:31.657" v="121" actId="1076"/>
          <ac:spMkLst>
            <pc:docMk/>
            <pc:sldMk cId="0" sldId="259"/>
            <ac:spMk id="25" creationId="{00000000-0000-0000-0000-000000000000}"/>
          </ac:spMkLst>
        </pc:spChg>
        <pc:spChg chg="mod">
          <ac:chgData name="Rachel Owen" userId="6c12c0a3-2525-4066-8047-0fb9dd12e67f" providerId="ADAL" clId="{A5F9EA6F-6CFC-487F-8FA5-8CCB3AE4715B}" dt="2024-09-25T09:28:29.833" v="120" actId="1076"/>
          <ac:spMkLst>
            <pc:docMk/>
            <pc:sldMk cId="0" sldId="259"/>
            <ac:spMk id="26" creationId="{00000000-0000-0000-0000-000000000000}"/>
          </ac:spMkLst>
        </pc:spChg>
        <pc:spChg chg="mod">
          <ac:chgData name="Rachel Owen" userId="6c12c0a3-2525-4066-8047-0fb9dd12e67f" providerId="ADAL" clId="{A5F9EA6F-6CFC-487F-8FA5-8CCB3AE4715B}" dt="2024-09-25T09:28:36.825" v="123" actId="14100"/>
          <ac:spMkLst>
            <pc:docMk/>
            <pc:sldMk cId="0" sldId="259"/>
            <ac:spMk id="27" creationId="{BB811F2C-09C5-154D-B38E-194FF9C121CB}"/>
          </ac:spMkLst>
        </pc:spChg>
      </pc:sldChg>
      <pc:sldChg chg="addSp delSp modSp mod modNotesTx">
        <pc:chgData name="Rachel Owen" userId="6c12c0a3-2525-4066-8047-0fb9dd12e67f" providerId="ADAL" clId="{A5F9EA6F-6CFC-487F-8FA5-8CCB3AE4715B}" dt="2024-09-25T10:04:29.480" v="406" actId="1076"/>
        <pc:sldMkLst>
          <pc:docMk/>
          <pc:sldMk cId="0" sldId="260"/>
        </pc:sldMkLst>
        <pc:spChg chg="mod">
          <ac:chgData name="Rachel Owen" userId="6c12c0a3-2525-4066-8047-0fb9dd12e67f" providerId="ADAL" clId="{A5F9EA6F-6CFC-487F-8FA5-8CCB3AE4715B}" dt="2024-09-25T10:03:33.416" v="398" actId="14100"/>
          <ac:spMkLst>
            <pc:docMk/>
            <pc:sldMk cId="0" sldId="260"/>
            <ac:spMk id="3" creationId="{00000000-0000-0000-0000-000000000000}"/>
          </ac:spMkLst>
        </pc:spChg>
        <pc:spChg chg="mod">
          <ac:chgData name="Rachel Owen" userId="6c12c0a3-2525-4066-8047-0fb9dd12e67f" providerId="ADAL" clId="{A5F9EA6F-6CFC-487F-8FA5-8CCB3AE4715B}" dt="2024-09-25T10:04:25.432" v="405" actId="1076"/>
          <ac:spMkLst>
            <pc:docMk/>
            <pc:sldMk cId="0" sldId="260"/>
            <ac:spMk id="5" creationId="{00000000-0000-0000-0000-000000000000}"/>
          </ac:spMkLst>
        </pc:spChg>
        <pc:spChg chg="add del">
          <ac:chgData name="Rachel Owen" userId="6c12c0a3-2525-4066-8047-0fb9dd12e67f" providerId="ADAL" clId="{A5F9EA6F-6CFC-487F-8FA5-8CCB3AE4715B}" dt="2024-09-25T09:51:54.492" v="297" actId="478"/>
          <ac:spMkLst>
            <pc:docMk/>
            <pc:sldMk cId="0" sldId="260"/>
            <ac:spMk id="6" creationId="{00000000-0000-0000-0000-000000000000}"/>
          </ac:spMkLst>
        </pc:spChg>
        <pc:spChg chg="del">
          <ac:chgData name="Rachel Owen" userId="6c12c0a3-2525-4066-8047-0fb9dd12e67f" providerId="ADAL" clId="{A5F9EA6F-6CFC-487F-8FA5-8CCB3AE4715B}" dt="2024-09-25T10:04:13.827" v="403" actId="478"/>
          <ac:spMkLst>
            <pc:docMk/>
            <pc:sldMk cId="0" sldId="260"/>
            <ac:spMk id="8" creationId="{00000000-0000-0000-0000-000000000000}"/>
          </ac:spMkLst>
        </pc:spChg>
        <pc:spChg chg="mod ord">
          <ac:chgData name="Rachel Owen" userId="6c12c0a3-2525-4066-8047-0fb9dd12e67f" providerId="ADAL" clId="{A5F9EA6F-6CFC-487F-8FA5-8CCB3AE4715B}" dt="2024-09-25T09:52:52.866" v="316" actId="1076"/>
          <ac:spMkLst>
            <pc:docMk/>
            <pc:sldMk cId="0" sldId="260"/>
            <ac:spMk id="11" creationId="{00000000-0000-0000-0000-000000000000}"/>
          </ac:spMkLst>
        </pc:spChg>
        <pc:spChg chg="mod">
          <ac:chgData name="Rachel Owen" userId="6c12c0a3-2525-4066-8047-0fb9dd12e67f" providerId="ADAL" clId="{A5F9EA6F-6CFC-487F-8FA5-8CCB3AE4715B}" dt="2024-09-25T10:03:45.128" v="402" actId="688"/>
          <ac:spMkLst>
            <pc:docMk/>
            <pc:sldMk cId="0" sldId="260"/>
            <ac:spMk id="12" creationId="{00000000-0000-0000-0000-000000000000}"/>
          </ac:spMkLst>
        </pc:spChg>
        <pc:spChg chg="mod">
          <ac:chgData name="Rachel Owen" userId="6c12c0a3-2525-4066-8047-0fb9dd12e67f" providerId="ADAL" clId="{A5F9EA6F-6CFC-487F-8FA5-8CCB3AE4715B}" dt="2024-09-25T09:29:14.338" v="124" actId="1076"/>
          <ac:spMkLst>
            <pc:docMk/>
            <pc:sldMk cId="0" sldId="260"/>
            <ac:spMk id="13" creationId="{00000000-0000-0000-0000-000000000000}"/>
          </ac:spMkLst>
        </pc:spChg>
        <pc:spChg chg="mod">
          <ac:chgData name="Rachel Owen" userId="6c12c0a3-2525-4066-8047-0fb9dd12e67f" providerId="ADAL" clId="{A5F9EA6F-6CFC-487F-8FA5-8CCB3AE4715B}" dt="2024-09-25T09:29:17.145" v="125" actId="1076"/>
          <ac:spMkLst>
            <pc:docMk/>
            <pc:sldMk cId="0" sldId="260"/>
            <ac:spMk id="14" creationId="{00000000-0000-0000-0000-000000000000}"/>
          </ac:spMkLst>
        </pc:spChg>
        <pc:spChg chg="add mod">
          <ac:chgData name="Rachel Owen" userId="6c12c0a3-2525-4066-8047-0fb9dd12e67f" providerId="ADAL" clId="{A5F9EA6F-6CFC-487F-8FA5-8CCB3AE4715B}" dt="2024-09-25T09:47:03.125" v="253" actId="1037"/>
          <ac:spMkLst>
            <pc:docMk/>
            <pc:sldMk cId="0" sldId="260"/>
            <ac:spMk id="15" creationId="{71B19ED7-3DAF-BE79-F1CE-3ED3622F16B5}"/>
          </ac:spMkLst>
        </pc:spChg>
        <pc:spChg chg="add mod">
          <ac:chgData name="Rachel Owen" userId="6c12c0a3-2525-4066-8047-0fb9dd12e67f" providerId="ADAL" clId="{A5F9EA6F-6CFC-487F-8FA5-8CCB3AE4715B}" dt="2024-09-25T09:47:59.734" v="265"/>
          <ac:spMkLst>
            <pc:docMk/>
            <pc:sldMk cId="0" sldId="260"/>
            <ac:spMk id="17" creationId="{6AB824AE-3765-CCE0-E6CC-17E52EC56DBF}"/>
          </ac:spMkLst>
        </pc:spChg>
        <pc:spChg chg="add mod">
          <ac:chgData name="Rachel Owen" userId="6c12c0a3-2525-4066-8047-0fb9dd12e67f" providerId="ADAL" clId="{A5F9EA6F-6CFC-487F-8FA5-8CCB3AE4715B}" dt="2024-09-25T09:48:32.375" v="267" actId="1076"/>
          <ac:spMkLst>
            <pc:docMk/>
            <pc:sldMk cId="0" sldId="260"/>
            <ac:spMk id="18" creationId="{62F2E956-7DE3-FBAC-1F1F-1A1CEEEB726C}"/>
          </ac:spMkLst>
        </pc:spChg>
        <pc:spChg chg="add mod">
          <ac:chgData name="Rachel Owen" userId="6c12c0a3-2525-4066-8047-0fb9dd12e67f" providerId="ADAL" clId="{A5F9EA6F-6CFC-487F-8FA5-8CCB3AE4715B}" dt="2024-09-25T09:52:42.479" v="311" actId="1076"/>
          <ac:spMkLst>
            <pc:docMk/>
            <pc:sldMk cId="0" sldId="260"/>
            <ac:spMk id="19" creationId="{61B809E1-EF8C-E2A1-FA16-407F4A585124}"/>
          </ac:spMkLst>
        </pc:spChg>
        <pc:spChg chg="add mod">
          <ac:chgData name="Rachel Owen" userId="6c12c0a3-2525-4066-8047-0fb9dd12e67f" providerId="ADAL" clId="{A5F9EA6F-6CFC-487F-8FA5-8CCB3AE4715B}" dt="2024-09-25T09:55:12.380" v="318" actId="1076"/>
          <ac:spMkLst>
            <pc:docMk/>
            <pc:sldMk cId="0" sldId="260"/>
            <ac:spMk id="20" creationId="{862CB56D-F2A8-4C84-046B-A839937F252C}"/>
          </ac:spMkLst>
        </pc:spChg>
        <pc:spChg chg="add mod">
          <ac:chgData name="Rachel Owen" userId="6c12c0a3-2525-4066-8047-0fb9dd12e67f" providerId="ADAL" clId="{A5F9EA6F-6CFC-487F-8FA5-8CCB3AE4715B}" dt="2024-09-25T10:04:29.480" v="406" actId="1076"/>
          <ac:spMkLst>
            <pc:docMk/>
            <pc:sldMk cId="0" sldId="260"/>
            <ac:spMk id="21" creationId="{5A8BC100-FE3D-6FF1-732E-4725524B0708}"/>
          </ac:spMkLst>
        </pc:spChg>
        <pc:spChg chg="add mod">
          <ac:chgData name="Rachel Owen" userId="6c12c0a3-2525-4066-8047-0fb9dd12e67f" providerId="ADAL" clId="{A5F9EA6F-6CFC-487F-8FA5-8CCB3AE4715B}" dt="2024-09-25T10:04:23.037" v="404" actId="1076"/>
          <ac:spMkLst>
            <pc:docMk/>
            <pc:sldMk cId="0" sldId="260"/>
            <ac:spMk id="22" creationId="{921650D2-9F2C-8499-7839-97E898859802}"/>
          </ac:spMkLst>
        </pc:spChg>
        <pc:spChg chg="add mod">
          <ac:chgData name="Rachel Owen" userId="6c12c0a3-2525-4066-8047-0fb9dd12e67f" providerId="ADAL" clId="{A5F9EA6F-6CFC-487F-8FA5-8CCB3AE4715B}" dt="2024-09-25T10:01:00.405" v="374" actId="20577"/>
          <ac:spMkLst>
            <pc:docMk/>
            <pc:sldMk cId="0" sldId="260"/>
            <ac:spMk id="23" creationId="{D9B18533-99DB-CD71-63C7-AEDCB1DA72F4}"/>
          </ac:spMkLst>
        </pc:spChg>
        <pc:picChg chg="mod">
          <ac:chgData name="Rachel Owen" userId="6c12c0a3-2525-4066-8047-0fb9dd12e67f" providerId="ADAL" clId="{A5F9EA6F-6CFC-487F-8FA5-8CCB3AE4715B}" dt="2024-09-25T10:04:23.037" v="404" actId="1076"/>
          <ac:picMkLst>
            <pc:docMk/>
            <pc:sldMk cId="0" sldId="260"/>
            <ac:picMk id="16" creationId="{022F374A-EAC1-91F7-68EA-E2213C52A105}"/>
          </ac:picMkLst>
        </pc:picChg>
      </pc:sldChg>
      <pc:sldChg chg="addSp modSp mod modNotesTx">
        <pc:chgData name="Rachel Owen" userId="6c12c0a3-2525-4066-8047-0fb9dd12e67f" providerId="ADAL" clId="{A5F9EA6F-6CFC-487F-8FA5-8CCB3AE4715B}" dt="2024-09-25T10:05:40.276" v="414" actId="2711"/>
        <pc:sldMkLst>
          <pc:docMk/>
          <pc:sldMk cId="0" sldId="261"/>
        </pc:sldMkLst>
        <pc:spChg chg="mod">
          <ac:chgData name="Rachel Owen" userId="6c12c0a3-2525-4066-8047-0fb9dd12e67f" providerId="ADAL" clId="{A5F9EA6F-6CFC-487F-8FA5-8CCB3AE4715B}" dt="2024-09-09T10:51:05.959" v="14" actId="313"/>
          <ac:spMkLst>
            <pc:docMk/>
            <pc:sldMk cId="0" sldId="261"/>
            <ac:spMk id="8" creationId="{00000000-0000-0000-0000-000000000000}"/>
          </ac:spMkLst>
        </pc:spChg>
        <pc:spChg chg="mod">
          <ac:chgData name="Rachel Owen" userId="6c12c0a3-2525-4066-8047-0fb9dd12e67f" providerId="ADAL" clId="{A5F9EA6F-6CFC-487F-8FA5-8CCB3AE4715B}" dt="2024-09-25T10:04:37.175" v="407" actId="1076"/>
          <ac:spMkLst>
            <pc:docMk/>
            <pc:sldMk cId="0" sldId="261"/>
            <ac:spMk id="14" creationId="{00000000-0000-0000-0000-000000000000}"/>
          </ac:spMkLst>
        </pc:spChg>
        <pc:spChg chg="mod">
          <ac:chgData name="Rachel Owen" userId="6c12c0a3-2525-4066-8047-0fb9dd12e67f" providerId="ADAL" clId="{A5F9EA6F-6CFC-487F-8FA5-8CCB3AE4715B}" dt="2024-09-25T10:04:40.263" v="408" actId="1076"/>
          <ac:spMkLst>
            <pc:docMk/>
            <pc:sldMk cId="0" sldId="261"/>
            <ac:spMk id="15" creationId="{00000000-0000-0000-0000-000000000000}"/>
          </ac:spMkLst>
        </pc:spChg>
        <pc:spChg chg="mod">
          <ac:chgData name="Rachel Owen" userId="6c12c0a3-2525-4066-8047-0fb9dd12e67f" providerId="ADAL" clId="{A5F9EA6F-6CFC-487F-8FA5-8CCB3AE4715B}" dt="2024-09-25T10:05:40.276" v="414" actId="2711"/>
          <ac:spMkLst>
            <pc:docMk/>
            <pc:sldMk cId="0" sldId="261"/>
            <ac:spMk id="17" creationId="{00000000-0000-0000-0000-000000000000}"/>
          </ac:spMkLst>
        </pc:spChg>
        <pc:spChg chg="mod">
          <ac:chgData name="Rachel Owen" userId="6c12c0a3-2525-4066-8047-0fb9dd12e67f" providerId="ADAL" clId="{A5F9EA6F-6CFC-487F-8FA5-8CCB3AE4715B}" dt="2024-09-25T10:05:20.931" v="413" actId="20577"/>
          <ac:spMkLst>
            <pc:docMk/>
            <pc:sldMk cId="0" sldId="261"/>
            <ac:spMk id="20" creationId="{158DF233-1619-3A99-89BF-E7B8BFABB5E4}"/>
          </ac:spMkLst>
        </pc:spChg>
        <pc:spChg chg="add mod">
          <ac:chgData name="Rachel Owen" userId="6c12c0a3-2525-4066-8047-0fb9dd12e67f" providerId="ADAL" clId="{A5F9EA6F-6CFC-487F-8FA5-8CCB3AE4715B}" dt="2024-09-24T14:04:18.025" v="116" actId="1076"/>
          <ac:spMkLst>
            <pc:docMk/>
            <pc:sldMk cId="0" sldId="261"/>
            <ac:spMk id="21" creationId="{5748B61E-DE62-41DC-B757-DA8C8EA41F1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4A0C2B-EEDD-4D9D-B9CF-BA9177263954}" type="datetimeFigureOut">
              <a:rPr lang="en-GB" smtClean="0"/>
              <a:t>25/09/2024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3EF9C6-D8B7-49E5-92B9-7B169F6E9C4A}" type="slidenum">
              <a:rPr lang="en-GB" smtClean="0"/>
              <a:t>‹#›</a:t>
            </a:fld>
            <a:endParaRPr lang="en-GB"/>
          </a:p>
        </p:txBody>
      </p:sp>
    </p:spTree>
    <p:extLst>
      <p:ext uri="{BB962C8B-B14F-4D97-AF65-F5344CB8AC3E}">
        <p14:creationId xmlns:p14="http://schemas.microsoft.com/office/powerpoint/2010/main" val="16244186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Presentation adapted from </a:t>
            </a:r>
            <a:r>
              <a:rPr lang="en-GB" i="1" dirty="0"/>
              <a:t>the blue illustrative organic ocean habitat presentation </a:t>
            </a:r>
            <a:r>
              <a:rPr lang="en-GB" dirty="0"/>
              <a:t>© Olmos Carlos via Canva.com </a:t>
            </a:r>
          </a:p>
          <a:p>
            <a:endParaRPr lang="en-GB" dirty="0"/>
          </a:p>
        </p:txBody>
      </p:sp>
      <p:sp>
        <p:nvSpPr>
          <p:cNvPr id="4" name="Slide Number Placeholder 3"/>
          <p:cNvSpPr>
            <a:spLocks noGrp="1"/>
          </p:cNvSpPr>
          <p:nvPr>
            <p:ph type="sldNum" sz="quarter" idx="5"/>
          </p:nvPr>
        </p:nvSpPr>
        <p:spPr/>
        <p:txBody>
          <a:bodyPr/>
          <a:lstStyle/>
          <a:p>
            <a:fld id="{143EF9C6-D8B7-49E5-92B9-7B169F6E9C4A}" type="slidenum">
              <a:rPr lang="en-GB" smtClean="0"/>
              <a:t>1</a:t>
            </a:fld>
            <a:endParaRPr lang="en-GB"/>
          </a:p>
        </p:txBody>
      </p:sp>
    </p:spTree>
    <p:extLst>
      <p:ext uri="{BB962C8B-B14F-4D97-AF65-F5344CB8AC3E}">
        <p14:creationId xmlns:p14="http://schemas.microsoft.com/office/powerpoint/2010/main" val="575053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Presentation adapted from </a:t>
            </a:r>
            <a:r>
              <a:rPr lang="en-GB" i="1" dirty="0"/>
              <a:t>the blue illustrative organic ocean habitat presentation </a:t>
            </a:r>
            <a:r>
              <a:rPr lang="en-GB" dirty="0"/>
              <a:t>© Olmos Carlos via Canva.com </a:t>
            </a:r>
          </a:p>
          <a:p>
            <a:endParaRPr lang="en-GB" dirty="0"/>
          </a:p>
        </p:txBody>
      </p:sp>
      <p:sp>
        <p:nvSpPr>
          <p:cNvPr id="4" name="Slide Number Placeholder 3"/>
          <p:cNvSpPr>
            <a:spLocks noGrp="1"/>
          </p:cNvSpPr>
          <p:nvPr>
            <p:ph type="sldNum" sz="quarter" idx="5"/>
          </p:nvPr>
        </p:nvSpPr>
        <p:spPr/>
        <p:txBody>
          <a:bodyPr/>
          <a:lstStyle/>
          <a:p>
            <a:fld id="{143EF9C6-D8B7-49E5-92B9-7B169F6E9C4A}" type="slidenum">
              <a:rPr lang="en-GB" smtClean="0"/>
              <a:t>2</a:t>
            </a:fld>
            <a:endParaRPr lang="en-GB"/>
          </a:p>
        </p:txBody>
      </p:sp>
    </p:spTree>
    <p:extLst>
      <p:ext uri="{BB962C8B-B14F-4D97-AF65-F5344CB8AC3E}">
        <p14:creationId xmlns:p14="http://schemas.microsoft.com/office/powerpoint/2010/main" val="4070348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Presentation adapted from </a:t>
            </a:r>
            <a:r>
              <a:rPr lang="en-GB" i="1" dirty="0"/>
              <a:t>the blue illustrative organic ocean habitat presentation </a:t>
            </a:r>
            <a:r>
              <a:rPr lang="en-GB" dirty="0"/>
              <a:t>© Olmos Carlos via Canva.com </a:t>
            </a:r>
          </a:p>
          <a:p>
            <a:endParaRPr lang="en-GB" dirty="0"/>
          </a:p>
        </p:txBody>
      </p:sp>
      <p:sp>
        <p:nvSpPr>
          <p:cNvPr id="4" name="Slide Number Placeholder 3"/>
          <p:cNvSpPr>
            <a:spLocks noGrp="1"/>
          </p:cNvSpPr>
          <p:nvPr>
            <p:ph type="sldNum" sz="quarter" idx="5"/>
          </p:nvPr>
        </p:nvSpPr>
        <p:spPr/>
        <p:txBody>
          <a:bodyPr/>
          <a:lstStyle/>
          <a:p>
            <a:fld id="{143EF9C6-D8B7-49E5-92B9-7B169F6E9C4A}" type="slidenum">
              <a:rPr lang="en-GB" smtClean="0"/>
              <a:t>3</a:t>
            </a:fld>
            <a:endParaRPr lang="en-GB"/>
          </a:p>
        </p:txBody>
      </p:sp>
    </p:spTree>
    <p:extLst>
      <p:ext uri="{BB962C8B-B14F-4D97-AF65-F5344CB8AC3E}">
        <p14:creationId xmlns:p14="http://schemas.microsoft.com/office/powerpoint/2010/main" val="696653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Presentation adapted from </a:t>
            </a:r>
            <a:r>
              <a:rPr lang="en-GB" i="1" dirty="0"/>
              <a:t>the blue illustrative organic ocean habitat presentation </a:t>
            </a:r>
            <a:r>
              <a:rPr lang="en-GB" dirty="0"/>
              <a:t>© Olmos Carlos via Canva.com </a:t>
            </a:r>
          </a:p>
          <a:p>
            <a:endParaRPr lang="en-GB" dirty="0"/>
          </a:p>
        </p:txBody>
      </p:sp>
      <p:sp>
        <p:nvSpPr>
          <p:cNvPr id="4" name="Slide Number Placeholder 3"/>
          <p:cNvSpPr>
            <a:spLocks noGrp="1"/>
          </p:cNvSpPr>
          <p:nvPr>
            <p:ph type="sldNum" sz="quarter" idx="5"/>
          </p:nvPr>
        </p:nvSpPr>
        <p:spPr/>
        <p:txBody>
          <a:bodyPr/>
          <a:lstStyle/>
          <a:p>
            <a:fld id="{143EF9C6-D8B7-49E5-92B9-7B169F6E9C4A}" type="slidenum">
              <a:rPr lang="en-GB" smtClean="0"/>
              <a:t>4</a:t>
            </a:fld>
            <a:endParaRPr lang="en-GB"/>
          </a:p>
        </p:txBody>
      </p:sp>
    </p:spTree>
    <p:extLst>
      <p:ext uri="{BB962C8B-B14F-4D97-AF65-F5344CB8AC3E}">
        <p14:creationId xmlns:p14="http://schemas.microsoft.com/office/powerpoint/2010/main" val="3032873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Presentation adapted from </a:t>
            </a:r>
            <a:r>
              <a:rPr lang="en-GB" i="1" dirty="0"/>
              <a:t>the blue illustrative organic ocean habitat presentation </a:t>
            </a:r>
            <a:r>
              <a:rPr lang="en-GB" dirty="0"/>
              <a:t>© Olmos Carlos via Canva.com </a:t>
            </a:r>
          </a:p>
          <a:p>
            <a:endParaRPr lang="en-GB" dirty="0"/>
          </a:p>
        </p:txBody>
      </p:sp>
      <p:sp>
        <p:nvSpPr>
          <p:cNvPr id="4" name="Slide Number Placeholder 3"/>
          <p:cNvSpPr>
            <a:spLocks noGrp="1"/>
          </p:cNvSpPr>
          <p:nvPr>
            <p:ph type="sldNum" sz="quarter" idx="5"/>
          </p:nvPr>
        </p:nvSpPr>
        <p:spPr/>
        <p:txBody>
          <a:bodyPr/>
          <a:lstStyle/>
          <a:p>
            <a:fld id="{143EF9C6-D8B7-49E5-92B9-7B169F6E9C4A}" type="slidenum">
              <a:rPr lang="en-GB" smtClean="0"/>
              <a:t>5</a:t>
            </a:fld>
            <a:endParaRPr lang="en-GB"/>
          </a:p>
        </p:txBody>
      </p:sp>
    </p:spTree>
    <p:extLst>
      <p:ext uri="{BB962C8B-B14F-4D97-AF65-F5344CB8AC3E}">
        <p14:creationId xmlns:p14="http://schemas.microsoft.com/office/powerpoint/2010/main" val="2353379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Presentation adapted from </a:t>
            </a:r>
            <a:r>
              <a:rPr lang="en-GB" i="1" dirty="0"/>
              <a:t>the blue illustrative organic ocean habitat presentation </a:t>
            </a:r>
            <a:r>
              <a:rPr lang="en-GB" dirty="0"/>
              <a:t>© Olmos Carlos via Canva.com </a:t>
            </a:r>
          </a:p>
          <a:p>
            <a:endParaRPr lang="en-GB" dirty="0"/>
          </a:p>
        </p:txBody>
      </p:sp>
      <p:sp>
        <p:nvSpPr>
          <p:cNvPr id="4" name="Slide Number Placeholder 3"/>
          <p:cNvSpPr>
            <a:spLocks noGrp="1"/>
          </p:cNvSpPr>
          <p:nvPr>
            <p:ph type="sldNum" sz="quarter" idx="5"/>
          </p:nvPr>
        </p:nvSpPr>
        <p:spPr/>
        <p:txBody>
          <a:bodyPr/>
          <a:lstStyle/>
          <a:p>
            <a:fld id="{143EF9C6-D8B7-49E5-92B9-7B169F6E9C4A}" type="slidenum">
              <a:rPr lang="en-GB" smtClean="0"/>
              <a:t>6</a:t>
            </a:fld>
            <a:endParaRPr lang="en-GB"/>
          </a:p>
        </p:txBody>
      </p:sp>
    </p:spTree>
    <p:extLst>
      <p:ext uri="{BB962C8B-B14F-4D97-AF65-F5344CB8AC3E}">
        <p14:creationId xmlns:p14="http://schemas.microsoft.com/office/powerpoint/2010/main" val="2439588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9/25/2024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sv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12.png"/><Relationship Id="rId7" Type="http://schemas.openxmlformats.org/officeDocument/2006/relationships/hyperlink" Target="https://www.youtube.com/watch?v=SaAmfiJtV4I"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13.sv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svg"/><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28.sv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7.png"/><Relationship Id="rId2" Type="http://schemas.openxmlformats.org/officeDocument/2006/relationships/notesSlide" Target="../notesSlides/notesSlide5.xml"/><Relationship Id="rId16"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9.jpe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 Id="rId14" Type="http://schemas.openxmlformats.org/officeDocument/2006/relationships/image" Target="../media/image26.sv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9.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30.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32D59"/>
        </a:solidFill>
        <a:effectLst/>
      </p:bgPr>
    </p:bg>
    <p:spTree>
      <p:nvGrpSpPr>
        <p:cNvPr id="1" name=""/>
        <p:cNvGrpSpPr/>
        <p:nvPr/>
      </p:nvGrpSpPr>
      <p:grpSpPr>
        <a:xfrm>
          <a:off x="0" y="0"/>
          <a:ext cx="0" cy="0"/>
          <a:chOff x="0" y="0"/>
          <a:chExt cx="0" cy="0"/>
        </a:xfrm>
      </p:grpSpPr>
      <p:grpSp>
        <p:nvGrpSpPr>
          <p:cNvPr id="2" name="Group 2"/>
          <p:cNvGrpSpPr/>
          <p:nvPr/>
        </p:nvGrpSpPr>
        <p:grpSpPr>
          <a:xfrm>
            <a:off x="4731798" y="2357015"/>
            <a:ext cx="8824403" cy="5104683"/>
            <a:chOff x="0" y="0"/>
            <a:chExt cx="1779852" cy="1029597"/>
          </a:xfrm>
        </p:grpSpPr>
        <p:sp>
          <p:nvSpPr>
            <p:cNvPr id="3" name="Freeform 3"/>
            <p:cNvSpPr/>
            <p:nvPr/>
          </p:nvSpPr>
          <p:spPr>
            <a:xfrm>
              <a:off x="0" y="0"/>
              <a:ext cx="1779852" cy="1029597"/>
            </a:xfrm>
            <a:custGeom>
              <a:avLst/>
              <a:gdLst/>
              <a:ahLst/>
              <a:cxnLst/>
              <a:rect l="l" t="t" r="r" b="b"/>
              <a:pathLst>
                <a:path w="1779852" h="1029597">
                  <a:moveTo>
                    <a:pt x="0" y="0"/>
                  </a:moveTo>
                  <a:lnTo>
                    <a:pt x="1779852" y="0"/>
                  </a:lnTo>
                  <a:lnTo>
                    <a:pt x="1779852" y="1029597"/>
                  </a:lnTo>
                  <a:lnTo>
                    <a:pt x="0" y="1029597"/>
                  </a:lnTo>
                  <a:close/>
                </a:path>
              </a:pathLst>
            </a:custGeom>
            <a:solidFill>
              <a:srgbClr val="000000">
                <a:alpha val="0"/>
              </a:srgbClr>
            </a:solidFill>
            <a:ln w="85725" cap="sq">
              <a:solidFill>
                <a:srgbClr val="FFFFFF"/>
              </a:solidFill>
              <a:prstDash val="solid"/>
              <a:miter/>
            </a:ln>
          </p:spPr>
          <p:txBody>
            <a:bodyPr/>
            <a:lstStyle/>
            <a:p>
              <a:endParaRPr lang="en-GB"/>
            </a:p>
          </p:txBody>
        </p:sp>
        <p:sp>
          <p:nvSpPr>
            <p:cNvPr id="4" name="TextBox 4"/>
            <p:cNvSpPr txBox="1"/>
            <p:nvPr/>
          </p:nvSpPr>
          <p:spPr>
            <a:xfrm>
              <a:off x="0" y="-47625"/>
              <a:ext cx="1779852" cy="1077222"/>
            </a:xfrm>
            <a:prstGeom prst="rect">
              <a:avLst/>
            </a:prstGeom>
          </p:spPr>
          <p:txBody>
            <a:bodyPr lIns="50800" tIns="50800" rIns="50800" bIns="50800" rtlCol="0" anchor="ctr"/>
            <a:lstStyle/>
            <a:p>
              <a:pPr algn="ctr">
                <a:lnSpc>
                  <a:spcPts val="3210"/>
                </a:lnSpc>
              </a:pPr>
              <a:endParaRPr/>
            </a:p>
          </p:txBody>
        </p:sp>
      </p:grpSp>
      <p:sp>
        <p:nvSpPr>
          <p:cNvPr id="5" name="Freeform 5"/>
          <p:cNvSpPr/>
          <p:nvPr/>
        </p:nvSpPr>
        <p:spPr>
          <a:xfrm>
            <a:off x="11541075" y="7190701"/>
            <a:ext cx="10872003" cy="11032475"/>
          </a:xfrm>
          <a:custGeom>
            <a:avLst/>
            <a:gdLst/>
            <a:ahLst/>
            <a:cxnLst/>
            <a:rect l="l" t="t" r="r" b="b"/>
            <a:pathLst>
              <a:path w="10872003" h="11032475">
                <a:moveTo>
                  <a:pt x="0" y="0"/>
                </a:moveTo>
                <a:lnTo>
                  <a:pt x="10872003" y="0"/>
                </a:lnTo>
                <a:lnTo>
                  <a:pt x="10872003" y="11032475"/>
                </a:lnTo>
                <a:lnTo>
                  <a:pt x="0" y="11032475"/>
                </a:lnTo>
                <a:lnTo>
                  <a:pt x="0" y="0"/>
                </a:lnTo>
                <a:close/>
              </a:path>
            </a:pathLst>
          </a:custGeom>
          <a:blipFill>
            <a:blip r:embed="rId3">
              <a:alphaModFix amt="23000"/>
              <a:extLst>
                <a:ext uri="{96DAC541-7B7A-43D3-8B79-37D633B846F1}">
                  <asvg:svgBlip xmlns:asvg="http://schemas.microsoft.com/office/drawing/2016/SVG/main" r:embed="rId4"/>
                </a:ext>
              </a:extLst>
            </a:blip>
            <a:stretch>
              <a:fillRect/>
            </a:stretch>
          </a:blipFill>
        </p:spPr>
        <p:txBody>
          <a:bodyPr/>
          <a:lstStyle/>
          <a:p>
            <a:endParaRPr lang="en-GB"/>
          </a:p>
        </p:txBody>
      </p:sp>
      <p:sp>
        <p:nvSpPr>
          <p:cNvPr id="6" name="Freeform 6"/>
          <p:cNvSpPr/>
          <p:nvPr/>
        </p:nvSpPr>
        <p:spPr>
          <a:xfrm rot="-1123388">
            <a:off x="10071080" y="5396877"/>
            <a:ext cx="10587166" cy="4785399"/>
          </a:xfrm>
          <a:custGeom>
            <a:avLst/>
            <a:gdLst/>
            <a:ahLst/>
            <a:cxnLst/>
            <a:rect l="l" t="t" r="r" b="b"/>
            <a:pathLst>
              <a:path w="10587166" h="4785399">
                <a:moveTo>
                  <a:pt x="0" y="0"/>
                </a:moveTo>
                <a:lnTo>
                  <a:pt x="10587167" y="0"/>
                </a:lnTo>
                <a:lnTo>
                  <a:pt x="10587167" y="4785399"/>
                </a:lnTo>
                <a:lnTo>
                  <a:pt x="0" y="4785399"/>
                </a:lnTo>
                <a:lnTo>
                  <a:pt x="0" y="0"/>
                </a:lnTo>
                <a:close/>
              </a:path>
            </a:pathLst>
          </a:custGeom>
          <a:blipFill>
            <a:blip r:embed="rId5"/>
            <a:stretch>
              <a:fillRect/>
            </a:stretch>
          </a:blipFill>
        </p:spPr>
        <p:txBody>
          <a:bodyPr/>
          <a:lstStyle/>
          <a:p>
            <a:endParaRPr lang="en-GB"/>
          </a:p>
        </p:txBody>
      </p:sp>
      <p:sp>
        <p:nvSpPr>
          <p:cNvPr id="7" name="Freeform 7"/>
          <p:cNvSpPr/>
          <p:nvPr/>
        </p:nvSpPr>
        <p:spPr>
          <a:xfrm>
            <a:off x="-4070224" y="-7208195"/>
            <a:ext cx="10872003" cy="11032475"/>
          </a:xfrm>
          <a:custGeom>
            <a:avLst/>
            <a:gdLst/>
            <a:ahLst/>
            <a:cxnLst/>
            <a:rect l="l" t="t" r="r" b="b"/>
            <a:pathLst>
              <a:path w="10872003" h="11032475">
                <a:moveTo>
                  <a:pt x="0" y="0"/>
                </a:moveTo>
                <a:lnTo>
                  <a:pt x="10872002" y="0"/>
                </a:lnTo>
                <a:lnTo>
                  <a:pt x="10872002" y="11032475"/>
                </a:lnTo>
                <a:lnTo>
                  <a:pt x="0" y="11032475"/>
                </a:lnTo>
                <a:lnTo>
                  <a:pt x="0" y="0"/>
                </a:lnTo>
                <a:close/>
              </a:path>
            </a:pathLst>
          </a:custGeom>
          <a:blipFill>
            <a:blip r:embed="rId3">
              <a:alphaModFix amt="23000"/>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 name="Freeform 8"/>
          <p:cNvSpPr/>
          <p:nvPr/>
        </p:nvSpPr>
        <p:spPr>
          <a:xfrm>
            <a:off x="12139183" y="-676208"/>
            <a:ext cx="4559601" cy="3409817"/>
          </a:xfrm>
          <a:custGeom>
            <a:avLst/>
            <a:gdLst/>
            <a:ahLst/>
            <a:cxnLst/>
            <a:rect l="l" t="t" r="r" b="b"/>
            <a:pathLst>
              <a:path w="4559601" h="3409817">
                <a:moveTo>
                  <a:pt x="0" y="0"/>
                </a:moveTo>
                <a:lnTo>
                  <a:pt x="4559601" y="0"/>
                </a:lnTo>
                <a:lnTo>
                  <a:pt x="4559601" y="3409816"/>
                </a:lnTo>
                <a:lnTo>
                  <a:pt x="0" y="3409816"/>
                </a:lnTo>
                <a:lnTo>
                  <a:pt x="0" y="0"/>
                </a:lnTo>
                <a:close/>
              </a:path>
            </a:pathLst>
          </a:custGeom>
          <a:blipFill>
            <a:blip r:embed="rId6"/>
            <a:stretch>
              <a:fillRect/>
            </a:stretch>
          </a:blipFill>
        </p:spPr>
        <p:txBody>
          <a:bodyPr/>
          <a:lstStyle/>
          <a:p>
            <a:endParaRPr lang="en-GB"/>
          </a:p>
        </p:txBody>
      </p:sp>
      <p:sp>
        <p:nvSpPr>
          <p:cNvPr id="9" name="Freeform 9"/>
          <p:cNvSpPr/>
          <p:nvPr/>
        </p:nvSpPr>
        <p:spPr>
          <a:xfrm rot="-195339">
            <a:off x="-1691642" y="-962030"/>
            <a:ext cx="3383285" cy="2530130"/>
          </a:xfrm>
          <a:custGeom>
            <a:avLst/>
            <a:gdLst/>
            <a:ahLst/>
            <a:cxnLst/>
            <a:rect l="l" t="t" r="r" b="b"/>
            <a:pathLst>
              <a:path w="3383285" h="2530130">
                <a:moveTo>
                  <a:pt x="0" y="0"/>
                </a:moveTo>
                <a:lnTo>
                  <a:pt x="3383284" y="0"/>
                </a:lnTo>
                <a:lnTo>
                  <a:pt x="3383284" y="2530130"/>
                </a:lnTo>
                <a:lnTo>
                  <a:pt x="0" y="2530130"/>
                </a:lnTo>
                <a:lnTo>
                  <a:pt x="0" y="0"/>
                </a:lnTo>
                <a:close/>
              </a:path>
            </a:pathLst>
          </a:custGeom>
          <a:blipFill>
            <a:blip r:embed="rId6"/>
            <a:stretch>
              <a:fillRect/>
            </a:stretch>
          </a:blipFill>
        </p:spPr>
        <p:txBody>
          <a:bodyPr/>
          <a:lstStyle/>
          <a:p>
            <a:endParaRPr lang="en-GB"/>
          </a:p>
        </p:txBody>
      </p:sp>
      <p:sp>
        <p:nvSpPr>
          <p:cNvPr id="10" name="Freeform 10"/>
          <p:cNvSpPr/>
          <p:nvPr/>
        </p:nvSpPr>
        <p:spPr>
          <a:xfrm flipH="1">
            <a:off x="2834249" y="1693932"/>
            <a:ext cx="2991984" cy="2906336"/>
          </a:xfrm>
          <a:custGeom>
            <a:avLst/>
            <a:gdLst/>
            <a:ahLst/>
            <a:cxnLst/>
            <a:rect l="l" t="t" r="r" b="b"/>
            <a:pathLst>
              <a:path w="2991984" h="2906336">
                <a:moveTo>
                  <a:pt x="2991984" y="0"/>
                </a:moveTo>
                <a:lnTo>
                  <a:pt x="0" y="0"/>
                </a:lnTo>
                <a:lnTo>
                  <a:pt x="0" y="2906335"/>
                </a:lnTo>
                <a:lnTo>
                  <a:pt x="2991984" y="2906335"/>
                </a:lnTo>
                <a:lnTo>
                  <a:pt x="2991984" y="0"/>
                </a:lnTo>
                <a:close/>
              </a:path>
            </a:pathLst>
          </a:custGeom>
          <a:blipFill>
            <a:blip r:embed="rId7"/>
            <a:stretch>
              <a:fillRect/>
            </a:stretch>
          </a:blipFill>
        </p:spPr>
        <p:txBody>
          <a:bodyPr/>
          <a:lstStyle/>
          <a:p>
            <a:endParaRPr lang="en-GB"/>
          </a:p>
        </p:txBody>
      </p:sp>
      <p:sp>
        <p:nvSpPr>
          <p:cNvPr id="11" name="Freeform 11"/>
          <p:cNvSpPr/>
          <p:nvPr/>
        </p:nvSpPr>
        <p:spPr>
          <a:xfrm>
            <a:off x="0" y="5713434"/>
            <a:ext cx="3279416" cy="4573566"/>
          </a:xfrm>
          <a:custGeom>
            <a:avLst/>
            <a:gdLst/>
            <a:ahLst/>
            <a:cxnLst/>
            <a:rect l="l" t="t" r="r" b="b"/>
            <a:pathLst>
              <a:path w="3279416" h="4573566">
                <a:moveTo>
                  <a:pt x="0" y="0"/>
                </a:moveTo>
                <a:lnTo>
                  <a:pt x="3279416" y="0"/>
                </a:lnTo>
                <a:lnTo>
                  <a:pt x="3279416" y="4573566"/>
                </a:lnTo>
                <a:lnTo>
                  <a:pt x="0" y="4573566"/>
                </a:lnTo>
                <a:lnTo>
                  <a:pt x="0" y="0"/>
                </a:lnTo>
                <a:close/>
              </a:path>
            </a:pathLst>
          </a:custGeom>
          <a:blipFill>
            <a:blip r:embed="rId8"/>
            <a:stretch>
              <a:fillRect/>
            </a:stretch>
          </a:blipFill>
        </p:spPr>
        <p:txBody>
          <a:bodyPr/>
          <a:lstStyle/>
          <a:p>
            <a:endParaRPr lang="en-GB"/>
          </a:p>
        </p:txBody>
      </p:sp>
      <p:sp>
        <p:nvSpPr>
          <p:cNvPr id="12" name="Freeform 12"/>
          <p:cNvSpPr/>
          <p:nvPr/>
        </p:nvSpPr>
        <p:spPr>
          <a:xfrm rot="-195339">
            <a:off x="4099394" y="7833977"/>
            <a:ext cx="5305022" cy="3967268"/>
          </a:xfrm>
          <a:custGeom>
            <a:avLst/>
            <a:gdLst/>
            <a:ahLst/>
            <a:cxnLst/>
            <a:rect l="l" t="t" r="r" b="b"/>
            <a:pathLst>
              <a:path w="5305022" h="3967268">
                <a:moveTo>
                  <a:pt x="0" y="0"/>
                </a:moveTo>
                <a:lnTo>
                  <a:pt x="5305022" y="0"/>
                </a:lnTo>
                <a:lnTo>
                  <a:pt x="5305022" y="3967267"/>
                </a:lnTo>
                <a:lnTo>
                  <a:pt x="0" y="3967267"/>
                </a:lnTo>
                <a:lnTo>
                  <a:pt x="0" y="0"/>
                </a:lnTo>
                <a:close/>
              </a:path>
            </a:pathLst>
          </a:custGeom>
          <a:blipFill>
            <a:blip r:embed="rId6"/>
            <a:stretch>
              <a:fillRect/>
            </a:stretch>
          </a:blipFill>
        </p:spPr>
        <p:txBody>
          <a:bodyPr/>
          <a:lstStyle/>
          <a:p>
            <a:endParaRPr lang="en-GB"/>
          </a:p>
        </p:txBody>
      </p:sp>
      <p:sp>
        <p:nvSpPr>
          <p:cNvPr id="13" name="Freeform 13"/>
          <p:cNvSpPr/>
          <p:nvPr/>
        </p:nvSpPr>
        <p:spPr>
          <a:xfrm flipH="1">
            <a:off x="16055800" y="1693932"/>
            <a:ext cx="2325857" cy="3243705"/>
          </a:xfrm>
          <a:custGeom>
            <a:avLst/>
            <a:gdLst/>
            <a:ahLst/>
            <a:cxnLst/>
            <a:rect l="l" t="t" r="r" b="b"/>
            <a:pathLst>
              <a:path w="2325857" h="3243705">
                <a:moveTo>
                  <a:pt x="2325856" y="0"/>
                </a:moveTo>
                <a:lnTo>
                  <a:pt x="0" y="0"/>
                </a:lnTo>
                <a:lnTo>
                  <a:pt x="0" y="3243705"/>
                </a:lnTo>
                <a:lnTo>
                  <a:pt x="2325856" y="3243705"/>
                </a:lnTo>
                <a:lnTo>
                  <a:pt x="2325856" y="0"/>
                </a:lnTo>
                <a:close/>
              </a:path>
            </a:pathLst>
          </a:custGeom>
          <a:blipFill>
            <a:blip r:embed="rId8"/>
            <a:stretch>
              <a:fillRect/>
            </a:stretch>
          </a:blipFill>
        </p:spPr>
        <p:txBody>
          <a:bodyPr/>
          <a:lstStyle/>
          <a:p>
            <a:endParaRPr lang="en-GB"/>
          </a:p>
        </p:txBody>
      </p:sp>
      <p:grpSp>
        <p:nvGrpSpPr>
          <p:cNvPr id="14" name="Group 14"/>
          <p:cNvGrpSpPr/>
          <p:nvPr/>
        </p:nvGrpSpPr>
        <p:grpSpPr>
          <a:xfrm>
            <a:off x="8734360" y="303035"/>
            <a:ext cx="1697614" cy="1509614"/>
            <a:chOff x="0" y="0"/>
            <a:chExt cx="2263485" cy="2012818"/>
          </a:xfrm>
        </p:grpSpPr>
        <p:sp>
          <p:nvSpPr>
            <p:cNvPr id="15" name="Freeform 15"/>
            <p:cNvSpPr/>
            <p:nvPr/>
          </p:nvSpPr>
          <p:spPr>
            <a:xfrm>
              <a:off x="0" y="957471"/>
              <a:ext cx="1011815" cy="1055348"/>
            </a:xfrm>
            <a:custGeom>
              <a:avLst/>
              <a:gdLst/>
              <a:ahLst/>
              <a:cxnLst/>
              <a:rect l="l" t="t" r="r" b="b"/>
              <a:pathLst>
                <a:path w="1011815" h="1055348">
                  <a:moveTo>
                    <a:pt x="0" y="0"/>
                  </a:moveTo>
                  <a:lnTo>
                    <a:pt x="1011815" y="0"/>
                  </a:lnTo>
                  <a:lnTo>
                    <a:pt x="1011815" y="1055347"/>
                  </a:lnTo>
                  <a:lnTo>
                    <a:pt x="0" y="1055347"/>
                  </a:lnTo>
                  <a:lnTo>
                    <a:pt x="0" y="0"/>
                  </a:lnTo>
                  <a:close/>
                </a:path>
              </a:pathLst>
            </a:custGeom>
            <a:blipFill>
              <a:blip r:embed="rId9"/>
              <a:stretch>
                <a:fillRect/>
              </a:stretch>
            </a:blipFill>
          </p:spPr>
          <p:txBody>
            <a:bodyPr/>
            <a:lstStyle/>
            <a:p>
              <a:endParaRPr lang="en-GB"/>
            </a:p>
          </p:txBody>
        </p:sp>
        <p:sp>
          <p:nvSpPr>
            <p:cNvPr id="16" name="Freeform 16"/>
            <p:cNvSpPr/>
            <p:nvPr/>
          </p:nvSpPr>
          <p:spPr>
            <a:xfrm>
              <a:off x="1333757" y="0"/>
              <a:ext cx="666189" cy="694852"/>
            </a:xfrm>
            <a:custGeom>
              <a:avLst/>
              <a:gdLst/>
              <a:ahLst/>
              <a:cxnLst/>
              <a:rect l="l" t="t" r="r" b="b"/>
              <a:pathLst>
                <a:path w="666189" h="694852">
                  <a:moveTo>
                    <a:pt x="0" y="0"/>
                  </a:moveTo>
                  <a:lnTo>
                    <a:pt x="666189" y="0"/>
                  </a:lnTo>
                  <a:lnTo>
                    <a:pt x="666189" y="694852"/>
                  </a:lnTo>
                  <a:lnTo>
                    <a:pt x="0" y="694852"/>
                  </a:lnTo>
                  <a:lnTo>
                    <a:pt x="0" y="0"/>
                  </a:lnTo>
                  <a:close/>
                </a:path>
              </a:pathLst>
            </a:custGeom>
            <a:blipFill>
              <a:blip r:embed="rId9"/>
              <a:stretch>
                <a:fillRect/>
              </a:stretch>
            </a:blipFill>
          </p:spPr>
          <p:txBody>
            <a:bodyPr/>
            <a:lstStyle/>
            <a:p>
              <a:endParaRPr lang="en-GB"/>
            </a:p>
          </p:txBody>
        </p:sp>
        <p:sp>
          <p:nvSpPr>
            <p:cNvPr id="17" name="Freeform 17"/>
            <p:cNvSpPr/>
            <p:nvPr/>
          </p:nvSpPr>
          <p:spPr>
            <a:xfrm>
              <a:off x="1736407" y="872325"/>
              <a:ext cx="527078" cy="549755"/>
            </a:xfrm>
            <a:custGeom>
              <a:avLst/>
              <a:gdLst/>
              <a:ahLst/>
              <a:cxnLst/>
              <a:rect l="l" t="t" r="r" b="b"/>
              <a:pathLst>
                <a:path w="527078" h="549755">
                  <a:moveTo>
                    <a:pt x="0" y="0"/>
                  </a:moveTo>
                  <a:lnTo>
                    <a:pt x="527078" y="0"/>
                  </a:lnTo>
                  <a:lnTo>
                    <a:pt x="527078" y="549755"/>
                  </a:lnTo>
                  <a:lnTo>
                    <a:pt x="0" y="549755"/>
                  </a:lnTo>
                  <a:lnTo>
                    <a:pt x="0" y="0"/>
                  </a:lnTo>
                  <a:close/>
                </a:path>
              </a:pathLst>
            </a:custGeom>
            <a:blipFill>
              <a:blip r:embed="rId9"/>
              <a:stretch>
                <a:fillRect/>
              </a:stretch>
            </a:blipFill>
          </p:spPr>
          <p:txBody>
            <a:bodyPr/>
            <a:lstStyle/>
            <a:p>
              <a:endParaRPr lang="en-GB"/>
            </a:p>
          </p:txBody>
        </p:sp>
      </p:grpSp>
      <p:sp>
        <p:nvSpPr>
          <p:cNvPr id="18" name="TextBox 18"/>
          <p:cNvSpPr txBox="1"/>
          <p:nvPr/>
        </p:nvSpPr>
        <p:spPr>
          <a:xfrm>
            <a:off x="5553254" y="2912593"/>
            <a:ext cx="7181491" cy="3399640"/>
          </a:xfrm>
          <a:prstGeom prst="rect">
            <a:avLst/>
          </a:prstGeom>
        </p:spPr>
        <p:txBody>
          <a:bodyPr lIns="0" tIns="0" rIns="0" bIns="0" rtlCol="0" anchor="t">
            <a:spAutoFit/>
          </a:bodyPr>
          <a:lstStyle/>
          <a:p>
            <a:pPr algn="ctr">
              <a:lnSpc>
                <a:spcPts val="13693"/>
              </a:lnSpc>
              <a:spcBef>
                <a:spcPct val="0"/>
              </a:spcBef>
            </a:pPr>
            <a:r>
              <a:rPr lang="en-US" sz="9780">
                <a:solidFill>
                  <a:srgbClr val="F0F9FA"/>
                </a:solidFill>
                <a:latin typeface="Open Sans 1 Ultra-Bold"/>
              </a:rPr>
              <a:t>I CAN SEE THE SEA!</a:t>
            </a:r>
          </a:p>
        </p:txBody>
      </p:sp>
      <p:sp>
        <p:nvSpPr>
          <p:cNvPr id="19" name="Freeform 19"/>
          <p:cNvSpPr/>
          <p:nvPr/>
        </p:nvSpPr>
        <p:spPr>
          <a:xfrm>
            <a:off x="952151" y="4371874"/>
            <a:ext cx="808606" cy="810312"/>
          </a:xfrm>
          <a:custGeom>
            <a:avLst/>
            <a:gdLst/>
            <a:ahLst/>
            <a:cxnLst/>
            <a:rect l="l" t="t" r="r" b="b"/>
            <a:pathLst>
              <a:path w="808606" h="810312">
                <a:moveTo>
                  <a:pt x="0" y="0"/>
                </a:moveTo>
                <a:lnTo>
                  <a:pt x="808606" y="0"/>
                </a:lnTo>
                <a:lnTo>
                  <a:pt x="808606" y="810312"/>
                </a:lnTo>
                <a:lnTo>
                  <a:pt x="0" y="810312"/>
                </a:lnTo>
                <a:lnTo>
                  <a:pt x="0" y="0"/>
                </a:lnTo>
                <a:close/>
              </a:path>
            </a:pathLst>
          </a:custGeom>
          <a:blipFill>
            <a:blip r:embed="rId10">
              <a:alphaModFix amt="37000"/>
            </a:blip>
            <a:stretch>
              <a:fillRect/>
            </a:stretch>
          </a:blipFill>
        </p:spPr>
        <p:txBody>
          <a:bodyPr/>
          <a:lstStyle/>
          <a:p>
            <a:endParaRPr lang="en-GB"/>
          </a:p>
        </p:txBody>
      </p:sp>
      <p:sp>
        <p:nvSpPr>
          <p:cNvPr id="20" name="Freeform 20"/>
          <p:cNvSpPr/>
          <p:nvPr/>
        </p:nvSpPr>
        <p:spPr>
          <a:xfrm>
            <a:off x="4936390" y="-25655"/>
            <a:ext cx="461214" cy="462187"/>
          </a:xfrm>
          <a:custGeom>
            <a:avLst/>
            <a:gdLst/>
            <a:ahLst/>
            <a:cxnLst/>
            <a:rect l="l" t="t" r="r" b="b"/>
            <a:pathLst>
              <a:path w="461214" h="462187">
                <a:moveTo>
                  <a:pt x="0" y="0"/>
                </a:moveTo>
                <a:lnTo>
                  <a:pt x="461213" y="0"/>
                </a:lnTo>
                <a:lnTo>
                  <a:pt x="461213" y="462186"/>
                </a:lnTo>
                <a:lnTo>
                  <a:pt x="0" y="462186"/>
                </a:lnTo>
                <a:lnTo>
                  <a:pt x="0" y="0"/>
                </a:lnTo>
                <a:close/>
              </a:path>
            </a:pathLst>
          </a:custGeom>
          <a:blipFill>
            <a:blip r:embed="rId10">
              <a:alphaModFix amt="81000"/>
            </a:blip>
            <a:stretch>
              <a:fillRect/>
            </a:stretch>
          </a:blipFill>
        </p:spPr>
        <p:txBody>
          <a:bodyPr/>
          <a:lstStyle/>
          <a:p>
            <a:endParaRPr lang="en-GB"/>
          </a:p>
        </p:txBody>
      </p:sp>
      <p:sp>
        <p:nvSpPr>
          <p:cNvPr id="21" name="Freeform 21"/>
          <p:cNvSpPr/>
          <p:nvPr/>
        </p:nvSpPr>
        <p:spPr>
          <a:xfrm>
            <a:off x="15612405" y="5101439"/>
            <a:ext cx="1086379" cy="1088671"/>
          </a:xfrm>
          <a:custGeom>
            <a:avLst/>
            <a:gdLst/>
            <a:ahLst/>
            <a:cxnLst/>
            <a:rect l="l" t="t" r="r" b="b"/>
            <a:pathLst>
              <a:path w="1086379" h="1088671">
                <a:moveTo>
                  <a:pt x="0" y="0"/>
                </a:moveTo>
                <a:lnTo>
                  <a:pt x="1086379" y="0"/>
                </a:lnTo>
                <a:lnTo>
                  <a:pt x="1086379" y="1088671"/>
                </a:lnTo>
                <a:lnTo>
                  <a:pt x="0" y="1088671"/>
                </a:lnTo>
                <a:lnTo>
                  <a:pt x="0" y="0"/>
                </a:lnTo>
                <a:close/>
              </a:path>
            </a:pathLst>
          </a:custGeom>
          <a:blipFill>
            <a:blip r:embed="rId10">
              <a:alphaModFix amt="41000"/>
            </a:blip>
            <a:stretch>
              <a:fillRect/>
            </a:stretch>
          </a:blipFill>
        </p:spPr>
        <p:txBody>
          <a:bodyPr/>
          <a:lstStyle/>
          <a:p>
            <a:endParaRPr lang="en-GB"/>
          </a:p>
        </p:txBody>
      </p:sp>
      <p:sp>
        <p:nvSpPr>
          <p:cNvPr id="22" name="Freeform 22"/>
          <p:cNvSpPr/>
          <p:nvPr/>
        </p:nvSpPr>
        <p:spPr>
          <a:xfrm>
            <a:off x="14632527" y="4107775"/>
            <a:ext cx="667846" cy="669255"/>
          </a:xfrm>
          <a:custGeom>
            <a:avLst/>
            <a:gdLst/>
            <a:ahLst/>
            <a:cxnLst/>
            <a:rect l="l" t="t" r="r" b="b"/>
            <a:pathLst>
              <a:path w="667846" h="669255">
                <a:moveTo>
                  <a:pt x="0" y="0"/>
                </a:moveTo>
                <a:lnTo>
                  <a:pt x="667845" y="0"/>
                </a:lnTo>
                <a:lnTo>
                  <a:pt x="667845" y="669255"/>
                </a:lnTo>
                <a:lnTo>
                  <a:pt x="0" y="669255"/>
                </a:lnTo>
                <a:lnTo>
                  <a:pt x="0" y="0"/>
                </a:lnTo>
                <a:close/>
              </a:path>
            </a:pathLst>
          </a:custGeom>
          <a:blipFill>
            <a:blip r:embed="rId10">
              <a:alphaModFix amt="41000"/>
            </a:blip>
            <a:stretch>
              <a:fillRect/>
            </a:stretch>
          </a:blipFill>
          <a:ln cap="sq">
            <a:noFill/>
            <a:prstDash val="solid"/>
            <a:miter/>
          </a:ln>
        </p:spPr>
        <p:txBody>
          <a:bodyPr/>
          <a:lstStyle/>
          <a:p>
            <a:endParaRPr lang="en-GB"/>
          </a:p>
        </p:txBody>
      </p:sp>
      <p:sp>
        <p:nvSpPr>
          <p:cNvPr id="23" name="TextBox 23"/>
          <p:cNvSpPr txBox="1"/>
          <p:nvPr/>
        </p:nvSpPr>
        <p:spPr>
          <a:xfrm>
            <a:off x="4936390" y="6448518"/>
            <a:ext cx="8352660" cy="539224"/>
          </a:xfrm>
          <a:prstGeom prst="rect">
            <a:avLst/>
          </a:prstGeom>
        </p:spPr>
        <p:txBody>
          <a:bodyPr lIns="0" tIns="0" rIns="0" bIns="0" rtlCol="0" anchor="t">
            <a:spAutoFit/>
          </a:bodyPr>
          <a:lstStyle/>
          <a:p>
            <a:pPr algn="ctr">
              <a:lnSpc>
                <a:spcPts val="4404"/>
              </a:lnSpc>
              <a:spcBef>
                <a:spcPct val="0"/>
              </a:spcBef>
            </a:pPr>
            <a:r>
              <a:rPr lang="en-US" sz="3145" u="sng" dirty="0">
                <a:solidFill>
                  <a:srgbClr val="F0F9FA"/>
                </a:solidFill>
                <a:latin typeface="Open Sans 1"/>
              </a:rPr>
              <a:t> Local actions, global impact (Lessons 1 &amp; 2)</a:t>
            </a:r>
          </a:p>
        </p:txBody>
      </p:sp>
      <p:sp>
        <p:nvSpPr>
          <p:cNvPr id="24" name="TextBox 24"/>
          <p:cNvSpPr txBox="1"/>
          <p:nvPr/>
        </p:nvSpPr>
        <p:spPr>
          <a:xfrm>
            <a:off x="109676" y="369856"/>
            <a:ext cx="3279416" cy="3920122"/>
          </a:xfrm>
          <a:prstGeom prst="rect">
            <a:avLst/>
          </a:prstGeom>
        </p:spPr>
        <p:txBody>
          <a:bodyPr wrap="square" lIns="0" tIns="0" rIns="0" bIns="0" rtlCol="0" anchor="t">
            <a:spAutoFit/>
          </a:bodyPr>
          <a:lstStyle/>
          <a:p>
            <a:pPr algn="ctr">
              <a:lnSpc>
                <a:spcPts val="4430"/>
              </a:lnSpc>
            </a:pPr>
            <a:r>
              <a:rPr lang="en-GB" sz="3164">
                <a:solidFill>
                  <a:srgbClr val="F0F9FA"/>
                </a:solidFill>
                <a:latin typeface="Open Sans 1 Bold"/>
              </a:rPr>
              <a:t>Starter: </a:t>
            </a:r>
            <a:r>
              <a:rPr lang="en-GB" sz="3164">
                <a:solidFill>
                  <a:srgbClr val="F0F9FA"/>
                </a:solidFill>
                <a:latin typeface="Open Sans 1"/>
              </a:rPr>
              <a:t>Read about the country / organisation you will be representing this lesson.</a:t>
            </a:r>
          </a:p>
        </p:txBody>
      </p:sp>
      <p:sp>
        <p:nvSpPr>
          <p:cNvPr id="25" name="Freeform 25"/>
          <p:cNvSpPr/>
          <p:nvPr/>
        </p:nvSpPr>
        <p:spPr>
          <a:xfrm>
            <a:off x="133350" y="8704253"/>
            <a:ext cx="2959807" cy="1478338"/>
          </a:xfrm>
          <a:custGeom>
            <a:avLst/>
            <a:gdLst/>
            <a:ahLst/>
            <a:cxnLst/>
            <a:rect l="l" t="t" r="r" b="b"/>
            <a:pathLst>
              <a:path w="2959807" h="1478338">
                <a:moveTo>
                  <a:pt x="0" y="0"/>
                </a:moveTo>
                <a:lnTo>
                  <a:pt x="2959807" y="0"/>
                </a:lnTo>
                <a:lnTo>
                  <a:pt x="2959807" y="1478337"/>
                </a:lnTo>
                <a:lnTo>
                  <a:pt x="0" y="1478337"/>
                </a:lnTo>
                <a:lnTo>
                  <a:pt x="0" y="0"/>
                </a:lnTo>
                <a:close/>
              </a:path>
            </a:pathLst>
          </a:custGeom>
          <a:blipFill>
            <a:blip r:embed="rId11"/>
            <a:stretch>
              <a:fillRect/>
            </a:stretch>
          </a:blipFill>
        </p:spPr>
        <p:txBody>
          <a:bodyPr/>
          <a:lstStyle/>
          <a:p>
            <a:endParaRPr lang="en-GB"/>
          </a:p>
        </p:txBody>
      </p:sp>
      <p:sp>
        <p:nvSpPr>
          <p:cNvPr id="26" name="Freeform 26"/>
          <p:cNvSpPr/>
          <p:nvPr/>
        </p:nvSpPr>
        <p:spPr>
          <a:xfrm>
            <a:off x="15885081" y="8561835"/>
            <a:ext cx="2183992" cy="1547944"/>
          </a:xfrm>
          <a:custGeom>
            <a:avLst/>
            <a:gdLst/>
            <a:ahLst/>
            <a:cxnLst/>
            <a:rect l="l" t="t" r="r" b="b"/>
            <a:pathLst>
              <a:path w="2183992" h="1547944">
                <a:moveTo>
                  <a:pt x="0" y="0"/>
                </a:moveTo>
                <a:lnTo>
                  <a:pt x="2183992" y="0"/>
                </a:lnTo>
                <a:lnTo>
                  <a:pt x="2183992" y="1547944"/>
                </a:lnTo>
                <a:lnTo>
                  <a:pt x="0" y="1547944"/>
                </a:lnTo>
                <a:lnTo>
                  <a:pt x="0" y="0"/>
                </a:lnTo>
                <a:close/>
              </a:path>
            </a:pathLst>
          </a:custGeom>
          <a:blipFill>
            <a:blip r:embed="rId12"/>
            <a:stretch>
              <a:fillRect/>
            </a:stretch>
          </a:blipFill>
        </p:spPr>
        <p:txBody>
          <a:bodyPr/>
          <a:lstStyle/>
          <a:p>
            <a:endParaRPr lang="en-GB"/>
          </a:p>
        </p:txBody>
      </p:sp>
      <p:sp>
        <p:nvSpPr>
          <p:cNvPr id="27" name="Date Placeholder 26">
            <a:extLst>
              <a:ext uri="{FF2B5EF4-FFF2-40B4-BE49-F238E27FC236}">
                <a16:creationId xmlns:a16="http://schemas.microsoft.com/office/drawing/2014/main" id="{E1DBBCEC-0247-4232-14DB-79FB34F1EF88}"/>
              </a:ext>
            </a:extLst>
          </p:cNvPr>
          <p:cNvSpPr>
            <a:spLocks noGrp="1"/>
          </p:cNvSpPr>
          <p:nvPr>
            <p:ph type="dt" sz="half" idx="10"/>
          </p:nvPr>
        </p:nvSpPr>
        <p:spPr>
          <a:xfrm>
            <a:off x="8077200" y="1755768"/>
            <a:ext cx="6234428" cy="398288"/>
          </a:xfrm>
        </p:spPr>
        <p:txBody>
          <a:bodyPr/>
          <a:lstStyle/>
          <a:p>
            <a:fld id="{BBAAB233-1BA8-46D9-839E-C93681F9C282}" type="datetime2">
              <a:rPr lang="en-US" sz="3200" u="sng" smtClean="0">
                <a:solidFill>
                  <a:schemeClr val="bg1"/>
                </a:solidFill>
              </a:rPr>
              <a:t>Wednesday, September 25, 2024</a:t>
            </a:fld>
            <a:endParaRPr lang="en-US" sz="3200" u="sng"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32D59"/>
        </a:solidFill>
        <a:effectLst/>
      </p:bgPr>
    </p:bg>
    <p:spTree>
      <p:nvGrpSpPr>
        <p:cNvPr id="1" name=""/>
        <p:cNvGrpSpPr/>
        <p:nvPr/>
      </p:nvGrpSpPr>
      <p:grpSpPr>
        <a:xfrm>
          <a:off x="0" y="0"/>
          <a:ext cx="0" cy="0"/>
          <a:chOff x="0" y="0"/>
          <a:chExt cx="0" cy="0"/>
        </a:xfrm>
      </p:grpSpPr>
      <p:sp>
        <p:nvSpPr>
          <p:cNvPr id="2" name="TextBox 2"/>
          <p:cNvSpPr txBox="1"/>
          <p:nvPr/>
        </p:nvSpPr>
        <p:spPr>
          <a:xfrm>
            <a:off x="1874476" y="5633842"/>
            <a:ext cx="3194556" cy="2891433"/>
          </a:xfrm>
          <a:prstGeom prst="rect">
            <a:avLst/>
          </a:prstGeom>
        </p:spPr>
        <p:txBody>
          <a:bodyPr lIns="0" tIns="0" rIns="0" bIns="0" rtlCol="0" anchor="t">
            <a:spAutoFit/>
          </a:bodyPr>
          <a:lstStyle/>
          <a:p>
            <a:pPr algn="ctr">
              <a:lnSpc>
                <a:spcPts val="3779"/>
              </a:lnSpc>
            </a:pPr>
            <a:r>
              <a:rPr lang="en-US" sz="2700" dirty="0">
                <a:solidFill>
                  <a:srgbClr val="FFFFFF"/>
                </a:solidFill>
                <a:latin typeface="Open Sans 1"/>
              </a:rPr>
              <a:t>To understand how  international </a:t>
            </a:r>
            <a:r>
              <a:rPr lang="en-GB" sz="2700">
                <a:solidFill>
                  <a:srgbClr val="FFFFFF"/>
                </a:solidFill>
                <a:latin typeface="Open Sans 1"/>
              </a:rPr>
              <a:t>organisations</a:t>
            </a:r>
            <a:r>
              <a:rPr lang="en-US" sz="2700" dirty="0">
                <a:solidFill>
                  <a:srgbClr val="FFFFFF"/>
                </a:solidFill>
                <a:latin typeface="Open Sans 1"/>
              </a:rPr>
              <a:t> and governments can work together for change. </a:t>
            </a:r>
          </a:p>
        </p:txBody>
      </p:sp>
      <p:sp>
        <p:nvSpPr>
          <p:cNvPr id="3" name="Freeform 3"/>
          <p:cNvSpPr/>
          <p:nvPr/>
        </p:nvSpPr>
        <p:spPr>
          <a:xfrm>
            <a:off x="1997352" y="1330833"/>
            <a:ext cx="1790851" cy="1867902"/>
          </a:xfrm>
          <a:custGeom>
            <a:avLst/>
            <a:gdLst/>
            <a:ahLst/>
            <a:cxnLst/>
            <a:rect l="l" t="t" r="r" b="b"/>
            <a:pathLst>
              <a:path w="1790851" h="1867902">
                <a:moveTo>
                  <a:pt x="0" y="0"/>
                </a:moveTo>
                <a:lnTo>
                  <a:pt x="1790851" y="0"/>
                </a:lnTo>
                <a:lnTo>
                  <a:pt x="1790851" y="1867902"/>
                </a:lnTo>
                <a:lnTo>
                  <a:pt x="0" y="1867902"/>
                </a:lnTo>
                <a:lnTo>
                  <a:pt x="0" y="0"/>
                </a:lnTo>
                <a:close/>
              </a:path>
            </a:pathLst>
          </a:custGeom>
          <a:blipFill>
            <a:blip r:embed="rId3"/>
            <a:stretch>
              <a:fillRect/>
            </a:stretch>
          </a:blipFill>
        </p:spPr>
        <p:txBody>
          <a:bodyPr/>
          <a:lstStyle/>
          <a:p>
            <a:endParaRPr lang="en-GB"/>
          </a:p>
        </p:txBody>
      </p:sp>
      <p:sp>
        <p:nvSpPr>
          <p:cNvPr id="4" name="Freeform 4"/>
          <p:cNvSpPr/>
          <p:nvPr/>
        </p:nvSpPr>
        <p:spPr>
          <a:xfrm>
            <a:off x="447583" y="7072766"/>
            <a:ext cx="5007607" cy="3023343"/>
          </a:xfrm>
          <a:custGeom>
            <a:avLst/>
            <a:gdLst/>
            <a:ahLst/>
            <a:cxnLst/>
            <a:rect l="l" t="t" r="r" b="b"/>
            <a:pathLst>
              <a:path w="5007607" h="3023343">
                <a:moveTo>
                  <a:pt x="0" y="0"/>
                </a:moveTo>
                <a:lnTo>
                  <a:pt x="5007607" y="0"/>
                </a:lnTo>
                <a:lnTo>
                  <a:pt x="5007607" y="3023343"/>
                </a:lnTo>
                <a:lnTo>
                  <a:pt x="0" y="3023343"/>
                </a:lnTo>
                <a:lnTo>
                  <a:pt x="0" y="0"/>
                </a:lnTo>
                <a:close/>
              </a:path>
            </a:pathLst>
          </a:custGeom>
          <a:blipFill>
            <a:blip r:embed="rId4"/>
            <a:stretch>
              <a:fillRect/>
            </a:stretch>
          </a:blipFill>
        </p:spPr>
        <p:txBody>
          <a:bodyPr/>
          <a:lstStyle/>
          <a:p>
            <a:endParaRPr lang="en-GB"/>
          </a:p>
        </p:txBody>
      </p:sp>
      <p:sp>
        <p:nvSpPr>
          <p:cNvPr id="5" name="Freeform 5"/>
          <p:cNvSpPr/>
          <p:nvPr/>
        </p:nvSpPr>
        <p:spPr>
          <a:xfrm>
            <a:off x="4049802" y="489660"/>
            <a:ext cx="1007106" cy="1050436"/>
          </a:xfrm>
          <a:custGeom>
            <a:avLst/>
            <a:gdLst/>
            <a:ahLst/>
            <a:cxnLst/>
            <a:rect l="l" t="t" r="r" b="b"/>
            <a:pathLst>
              <a:path w="1007106" h="1050436">
                <a:moveTo>
                  <a:pt x="0" y="0"/>
                </a:moveTo>
                <a:lnTo>
                  <a:pt x="1007106" y="0"/>
                </a:lnTo>
                <a:lnTo>
                  <a:pt x="1007106" y="1050436"/>
                </a:lnTo>
                <a:lnTo>
                  <a:pt x="0" y="1050436"/>
                </a:lnTo>
                <a:lnTo>
                  <a:pt x="0" y="0"/>
                </a:lnTo>
                <a:close/>
              </a:path>
            </a:pathLst>
          </a:custGeom>
          <a:blipFill>
            <a:blip r:embed="rId3"/>
            <a:stretch>
              <a:fillRect/>
            </a:stretch>
          </a:blipFill>
        </p:spPr>
        <p:txBody>
          <a:bodyPr/>
          <a:lstStyle/>
          <a:p>
            <a:endParaRPr lang="en-GB"/>
          </a:p>
        </p:txBody>
      </p:sp>
      <p:sp>
        <p:nvSpPr>
          <p:cNvPr id="6" name="Freeform 6"/>
          <p:cNvSpPr/>
          <p:nvPr/>
        </p:nvSpPr>
        <p:spPr>
          <a:xfrm>
            <a:off x="257997" y="1088716"/>
            <a:ext cx="865520" cy="902759"/>
          </a:xfrm>
          <a:custGeom>
            <a:avLst/>
            <a:gdLst/>
            <a:ahLst/>
            <a:cxnLst/>
            <a:rect l="l" t="t" r="r" b="b"/>
            <a:pathLst>
              <a:path w="865520" h="902759">
                <a:moveTo>
                  <a:pt x="0" y="0"/>
                </a:moveTo>
                <a:lnTo>
                  <a:pt x="865521" y="0"/>
                </a:lnTo>
                <a:lnTo>
                  <a:pt x="865521" y="902759"/>
                </a:lnTo>
                <a:lnTo>
                  <a:pt x="0" y="902759"/>
                </a:lnTo>
                <a:lnTo>
                  <a:pt x="0" y="0"/>
                </a:lnTo>
                <a:close/>
              </a:path>
            </a:pathLst>
          </a:custGeom>
          <a:blipFill>
            <a:blip r:embed="rId3"/>
            <a:stretch>
              <a:fillRect/>
            </a:stretch>
          </a:blipFill>
        </p:spPr>
        <p:txBody>
          <a:bodyPr/>
          <a:lstStyle/>
          <a:p>
            <a:endParaRPr lang="en-GB"/>
          </a:p>
        </p:txBody>
      </p:sp>
      <p:sp>
        <p:nvSpPr>
          <p:cNvPr id="7" name="AutoShape 7"/>
          <p:cNvSpPr/>
          <p:nvPr/>
        </p:nvSpPr>
        <p:spPr>
          <a:xfrm flipH="1">
            <a:off x="5431377" y="4001936"/>
            <a:ext cx="0" cy="4210638"/>
          </a:xfrm>
          <a:prstGeom prst="line">
            <a:avLst/>
          </a:prstGeom>
          <a:ln w="47625" cap="flat">
            <a:solidFill>
              <a:srgbClr val="FFFFFF"/>
            </a:solidFill>
            <a:prstDash val="solid"/>
            <a:headEnd type="none" w="sm" len="sm"/>
            <a:tailEnd type="none" w="sm" len="sm"/>
          </a:ln>
        </p:spPr>
        <p:txBody>
          <a:bodyPr/>
          <a:lstStyle/>
          <a:p>
            <a:endParaRPr lang="en-GB"/>
          </a:p>
        </p:txBody>
      </p:sp>
      <p:grpSp>
        <p:nvGrpSpPr>
          <p:cNvPr id="8" name="Group 8"/>
          <p:cNvGrpSpPr/>
          <p:nvPr/>
        </p:nvGrpSpPr>
        <p:grpSpPr>
          <a:xfrm>
            <a:off x="2930224" y="4142494"/>
            <a:ext cx="1235581" cy="1235581"/>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89FDA"/>
            </a:solidFill>
          </p:spPr>
          <p:txBody>
            <a:bodyPr/>
            <a:lstStyle/>
            <a:p>
              <a:endParaRPr lang="en-GB"/>
            </a:p>
          </p:txBody>
        </p:sp>
        <p:sp>
          <p:nvSpPr>
            <p:cNvPr id="10" name="TextBox 10"/>
            <p:cNvSpPr txBox="1"/>
            <p:nvPr/>
          </p:nvSpPr>
          <p:spPr>
            <a:xfrm>
              <a:off x="76200" y="19050"/>
              <a:ext cx="660400" cy="717550"/>
            </a:xfrm>
            <a:prstGeom prst="rect">
              <a:avLst/>
            </a:prstGeom>
          </p:spPr>
          <p:txBody>
            <a:bodyPr lIns="50800" tIns="50800" rIns="50800" bIns="50800" rtlCol="0" anchor="ctr"/>
            <a:lstStyle/>
            <a:p>
              <a:pPr algn="ctr">
                <a:lnSpc>
                  <a:spcPts val="4890"/>
                </a:lnSpc>
              </a:pPr>
              <a:r>
                <a:rPr lang="en-US" sz="3493" dirty="0">
                  <a:solidFill>
                    <a:srgbClr val="FFFFFF"/>
                  </a:solidFill>
                  <a:latin typeface="Open Sans 1 Bold"/>
                </a:rPr>
                <a:t>1</a:t>
              </a:r>
            </a:p>
          </p:txBody>
        </p:sp>
      </p:grpSp>
      <p:sp>
        <p:nvSpPr>
          <p:cNvPr id="11" name="TextBox 11"/>
          <p:cNvSpPr txBox="1"/>
          <p:nvPr/>
        </p:nvSpPr>
        <p:spPr>
          <a:xfrm>
            <a:off x="4076785" y="1902969"/>
            <a:ext cx="10134430" cy="1784642"/>
          </a:xfrm>
          <a:prstGeom prst="rect">
            <a:avLst/>
          </a:prstGeom>
        </p:spPr>
        <p:txBody>
          <a:bodyPr lIns="0" tIns="0" rIns="0" bIns="0" rtlCol="0" anchor="t">
            <a:spAutoFit/>
          </a:bodyPr>
          <a:lstStyle/>
          <a:p>
            <a:pPr algn="ctr">
              <a:lnSpc>
                <a:spcPts val="7158"/>
              </a:lnSpc>
            </a:pPr>
            <a:r>
              <a:rPr lang="en-US" sz="5113" u="sng" dirty="0">
                <a:solidFill>
                  <a:srgbClr val="F0F9FA"/>
                </a:solidFill>
                <a:latin typeface="Open Sans 1 Bold"/>
              </a:rPr>
              <a:t>Local actions, global impact</a:t>
            </a:r>
          </a:p>
          <a:p>
            <a:pPr marL="0" lvl="0" indent="0" algn="ctr">
              <a:lnSpc>
                <a:spcPts val="7158"/>
              </a:lnSpc>
              <a:spcBef>
                <a:spcPct val="0"/>
              </a:spcBef>
            </a:pPr>
            <a:r>
              <a:rPr lang="en-US" sz="5113" dirty="0">
                <a:solidFill>
                  <a:srgbClr val="F0F9FA"/>
                </a:solidFill>
                <a:latin typeface="Open Sans 1 Bold"/>
              </a:rPr>
              <a:t>Learning Goals</a:t>
            </a:r>
          </a:p>
        </p:txBody>
      </p:sp>
      <p:sp>
        <p:nvSpPr>
          <p:cNvPr id="12" name="TextBox 12"/>
          <p:cNvSpPr txBox="1"/>
          <p:nvPr/>
        </p:nvSpPr>
        <p:spPr>
          <a:xfrm>
            <a:off x="5690018" y="5633842"/>
            <a:ext cx="3194556" cy="2369820"/>
          </a:xfrm>
          <a:prstGeom prst="rect">
            <a:avLst/>
          </a:prstGeom>
        </p:spPr>
        <p:txBody>
          <a:bodyPr lIns="0" tIns="0" rIns="0" bIns="0" rtlCol="0" anchor="t">
            <a:spAutoFit/>
          </a:bodyPr>
          <a:lstStyle/>
          <a:p>
            <a:pPr algn="ctr">
              <a:lnSpc>
                <a:spcPts val="3779"/>
              </a:lnSpc>
            </a:pPr>
            <a:r>
              <a:rPr lang="en-US" sz="2700">
                <a:solidFill>
                  <a:srgbClr val="FFFFFF"/>
                </a:solidFill>
                <a:latin typeface="Open Sans 1"/>
              </a:rPr>
              <a:t>To consider why international decisions and agreements can be challenging. </a:t>
            </a:r>
          </a:p>
        </p:txBody>
      </p:sp>
      <p:grpSp>
        <p:nvGrpSpPr>
          <p:cNvPr id="13" name="Group 13"/>
          <p:cNvGrpSpPr/>
          <p:nvPr/>
        </p:nvGrpSpPr>
        <p:grpSpPr>
          <a:xfrm>
            <a:off x="6640490" y="4142494"/>
            <a:ext cx="1235581" cy="1235581"/>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89FDA"/>
            </a:solidFill>
          </p:spPr>
          <p:txBody>
            <a:bodyPr/>
            <a:lstStyle/>
            <a:p>
              <a:endParaRPr lang="en-GB"/>
            </a:p>
          </p:txBody>
        </p:sp>
        <p:sp>
          <p:nvSpPr>
            <p:cNvPr id="15" name="TextBox 15"/>
            <p:cNvSpPr txBox="1"/>
            <p:nvPr/>
          </p:nvSpPr>
          <p:spPr>
            <a:xfrm>
              <a:off x="76200" y="19050"/>
              <a:ext cx="660400" cy="717550"/>
            </a:xfrm>
            <a:prstGeom prst="rect">
              <a:avLst/>
            </a:prstGeom>
          </p:spPr>
          <p:txBody>
            <a:bodyPr lIns="50800" tIns="50800" rIns="50800" bIns="50800" rtlCol="0" anchor="ctr"/>
            <a:lstStyle/>
            <a:p>
              <a:pPr algn="ctr">
                <a:lnSpc>
                  <a:spcPts val="4890"/>
                </a:lnSpc>
              </a:pPr>
              <a:r>
                <a:rPr lang="en-US" sz="3493" dirty="0">
                  <a:solidFill>
                    <a:srgbClr val="FFFFFF"/>
                  </a:solidFill>
                  <a:latin typeface="Open Sans 1 Bold"/>
                </a:rPr>
                <a:t>2</a:t>
              </a:r>
            </a:p>
          </p:txBody>
        </p:sp>
      </p:grpSp>
      <p:sp>
        <p:nvSpPr>
          <p:cNvPr id="16" name="AutoShape 16"/>
          <p:cNvSpPr/>
          <p:nvPr/>
        </p:nvSpPr>
        <p:spPr>
          <a:xfrm>
            <a:off x="9143214" y="4001936"/>
            <a:ext cx="0" cy="4210638"/>
          </a:xfrm>
          <a:prstGeom prst="line">
            <a:avLst/>
          </a:prstGeom>
          <a:ln w="47625" cap="flat">
            <a:solidFill>
              <a:srgbClr val="FFFFFF"/>
            </a:solidFill>
            <a:prstDash val="solid"/>
            <a:headEnd type="none" w="sm" len="sm"/>
            <a:tailEnd type="none" w="sm" len="sm"/>
          </a:ln>
        </p:spPr>
        <p:txBody>
          <a:bodyPr/>
          <a:lstStyle/>
          <a:p>
            <a:endParaRPr lang="en-GB"/>
          </a:p>
        </p:txBody>
      </p:sp>
      <p:sp>
        <p:nvSpPr>
          <p:cNvPr id="17" name="TextBox 17"/>
          <p:cNvSpPr txBox="1"/>
          <p:nvPr/>
        </p:nvSpPr>
        <p:spPr>
          <a:xfrm>
            <a:off x="9401855" y="5633842"/>
            <a:ext cx="3194556" cy="1893570"/>
          </a:xfrm>
          <a:prstGeom prst="rect">
            <a:avLst/>
          </a:prstGeom>
        </p:spPr>
        <p:txBody>
          <a:bodyPr lIns="0" tIns="0" rIns="0" bIns="0" rtlCol="0" anchor="t">
            <a:spAutoFit/>
          </a:bodyPr>
          <a:lstStyle/>
          <a:p>
            <a:pPr algn="ctr">
              <a:lnSpc>
                <a:spcPts val="3779"/>
              </a:lnSpc>
            </a:pPr>
            <a:r>
              <a:rPr lang="en-US" sz="2700">
                <a:solidFill>
                  <a:srgbClr val="FFFFFF"/>
                </a:solidFill>
                <a:latin typeface="Open Sans 1"/>
              </a:rPr>
              <a:t>To think about how individuals can help conserve the oceans. </a:t>
            </a:r>
          </a:p>
        </p:txBody>
      </p:sp>
      <p:grpSp>
        <p:nvGrpSpPr>
          <p:cNvPr id="18" name="Group 18"/>
          <p:cNvGrpSpPr/>
          <p:nvPr/>
        </p:nvGrpSpPr>
        <p:grpSpPr>
          <a:xfrm>
            <a:off x="10352327" y="4142494"/>
            <a:ext cx="1235581" cy="1235581"/>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89FDA"/>
            </a:solidFill>
          </p:spPr>
          <p:txBody>
            <a:bodyPr/>
            <a:lstStyle/>
            <a:p>
              <a:endParaRPr lang="en-GB"/>
            </a:p>
          </p:txBody>
        </p:sp>
        <p:sp>
          <p:nvSpPr>
            <p:cNvPr id="20" name="TextBox 20"/>
            <p:cNvSpPr txBox="1"/>
            <p:nvPr/>
          </p:nvSpPr>
          <p:spPr>
            <a:xfrm>
              <a:off x="76200" y="19050"/>
              <a:ext cx="660400" cy="717550"/>
            </a:xfrm>
            <a:prstGeom prst="rect">
              <a:avLst/>
            </a:prstGeom>
          </p:spPr>
          <p:txBody>
            <a:bodyPr lIns="50800" tIns="50800" rIns="50800" bIns="50800" rtlCol="0" anchor="ctr"/>
            <a:lstStyle/>
            <a:p>
              <a:pPr algn="ctr">
                <a:lnSpc>
                  <a:spcPts val="4890"/>
                </a:lnSpc>
              </a:pPr>
              <a:r>
                <a:rPr lang="en-US" sz="3493" dirty="0">
                  <a:solidFill>
                    <a:srgbClr val="FFFFFF"/>
                  </a:solidFill>
                  <a:latin typeface="Open Sans 1 Bold"/>
                </a:rPr>
                <a:t>3</a:t>
              </a:r>
            </a:p>
          </p:txBody>
        </p:sp>
      </p:grpSp>
      <p:sp>
        <p:nvSpPr>
          <p:cNvPr id="21" name="AutoShape 21"/>
          <p:cNvSpPr/>
          <p:nvPr/>
        </p:nvSpPr>
        <p:spPr>
          <a:xfrm>
            <a:off x="12855051" y="4001936"/>
            <a:ext cx="0" cy="4210638"/>
          </a:xfrm>
          <a:prstGeom prst="line">
            <a:avLst/>
          </a:prstGeom>
          <a:ln w="47625" cap="flat">
            <a:solidFill>
              <a:srgbClr val="FFFFFF"/>
            </a:solidFill>
            <a:prstDash val="solid"/>
            <a:headEnd type="none" w="sm" len="sm"/>
            <a:tailEnd type="none" w="sm" len="sm"/>
          </a:ln>
        </p:spPr>
        <p:txBody>
          <a:bodyPr/>
          <a:lstStyle/>
          <a:p>
            <a:endParaRPr lang="en-GB"/>
          </a:p>
        </p:txBody>
      </p:sp>
      <p:sp>
        <p:nvSpPr>
          <p:cNvPr id="22" name="TextBox 22"/>
          <p:cNvSpPr txBox="1"/>
          <p:nvPr/>
        </p:nvSpPr>
        <p:spPr>
          <a:xfrm>
            <a:off x="13113692" y="5633842"/>
            <a:ext cx="3194556" cy="2846070"/>
          </a:xfrm>
          <a:prstGeom prst="rect">
            <a:avLst/>
          </a:prstGeom>
        </p:spPr>
        <p:txBody>
          <a:bodyPr lIns="0" tIns="0" rIns="0" bIns="0" rtlCol="0" anchor="t">
            <a:spAutoFit/>
          </a:bodyPr>
          <a:lstStyle/>
          <a:p>
            <a:pPr algn="ctr">
              <a:lnSpc>
                <a:spcPts val="3779"/>
              </a:lnSpc>
            </a:pPr>
            <a:r>
              <a:rPr lang="en-US" sz="2700">
                <a:solidFill>
                  <a:srgbClr val="FFFFFF"/>
                </a:solidFill>
                <a:latin typeface="Open Sans 1"/>
              </a:rPr>
              <a:t>To create a campaign to help people understand how they could help conserve the oceans. </a:t>
            </a:r>
          </a:p>
        </p:txBody>
      </p:sp>
      <p:grpSp>
        <p:nvGrpSpPr>
          <p:cNvPr id="23" name="Group 23"/>
          <p:cNvGrpSpPr/>
          <p:nvPr/>
        </p:nvGrpSpPr>
        <p:grpSpPr>
          <a:xfrm>
            <a:off x="14064164" y="4142494"/>
            <a:ext cx="1235581" cy="1235581"/>
            <a:chOff x="0" y="0"/>
            <a:chExt cx="812800" cy="812800"/>
          </a:xfrm>
        </p:grpSpPr>
        <p:sp>
          <p:nvSpPr>
            <p:cNvPr id="24" name="Freeform 2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89FDA"/>
            </a:solidFill>
          </p:spPr>
          <p:txBody>
            <a:bodyPr/>
            <a:lstStyle/>
            <a:p>
              <a:endParaRPr lang="en-GB"/>
            </a:p>
          </p:txBody>
        </p:sp>
        <p:sp>
          <p:nvSpPr>
            <p:cNvPr id="25" name="TextBox 25"/>
            <p:cNvSpPr txBox="1"/>
            <p:nvPr/>
          </p:nvSpPr>
          <p:spPr>
            <a:xfrm>
              <a:off x="76200" y="19050"/>
              <a:ext cx="660400" cy="717550"/>
            </a:xfrm>
            <a:prstGeom prst="rect">
              <a:avLst/>
            </a:prstGeom>
          </p:spPr>
          <p:txBody>
            <a:bodyPr lIns="50800" tIns="50800" rIns="50800" bIns="50800" rtlCol="0" anchor="ctr"/>
            <a:lstStyle/>
            <a:p>
              <a:pPr algn="ctr">
                <a:lnSpc>
                  <a:spcPts val="4890"/>
                </a:lnSpc>
              </a:pPr>
              <a:r>
                <a:rPr lang="en-US" sz="3493">
                  <a:solidFill>
                    <a:srgbClr val="FFFFFF"/>
                  </a:solidFill>
                  <a:latin typeface="Open Sans 1 Bold"/>
                </a:rPr>
                <a:t>4</a:t>
              </a:r>
            </a:p>
          </p:txBody>
        </p:sp>
      </p:grpSp>
      <p:sp>
        <p:nvSpPr>
          <p:cNvPr id="26" name="Freeform 26"/>
          <p:cNvSpPr/>
          <p:nvPr/>
        </p:nvSpPr>
        <p:spPr>
          <a:xfrm>
            <a:off x="15475858" y="-1418835"/>
            <a:ext cx="5624284" cy="3395661"/>
          </a:xfrm>
          <a:custGeom>
            <a:avLst/>
            <a:gdLst/>
            <a:ahLst/>
            <a:cxnLst/>
            <a:rect l="l" t="t" r="r" b="b"/>
            <a:pathLst>
              <a:path w="5624284" h="3395661">
                <a:moveTo>
                  <a:pt x="0" y="0"/>
                </a:moveTo>
                <a:lnTo>
                  <a:pt x="5624284" y="0"/>
                </a:lnTo>
                <a:lnTo>
                  <a:pt x="5624284" y="3395661"/>
                </a:lnTo>
                <a:lnTo>
                  <a:pt x="0" y="3395661"/>
                </a:lnTo>
                <a:lnTo>
                  <a:pt x="0" y="0"/>
                </a:lnTo>
                <a:close/>
              </a:path>
            </a:pathLst>
          </a:custGeom>
          <a:blipFill>
            <a:blip r:embed="rId4"/>
            <a:stretch>
              <a:fillRect/>
            </a:stretch>
          </a:blipFill>
        </p:spPr>
        <p:txBody>
          <a:bodyPr/>
          <a:lstStyle/>
          <a:p>
            <a:endParaRPr lang="en-GB"/>
          </a:p>
        </p:txBody>
      </p:sp>
      <p:sp>
        <p:nvSpPr>
          <p:cNvPr id="27" name="TextBox 27"/>
          <p:cNvSpPr txBox="1"/>
          <p:nvPr/>
        </p:nvSpPr>
        <p:spPr>
          <a:xfrm>
            <a:off x="5902086" y="8719185"/>
            <a:ext cx="6743849" cy="1091565"/>
          </a:xfrm>
          <a:prstGeom prst="rect">
            <a:avLst/>
          </a:prstGeom>
        </p:spPr>
        <p:txBody>
          <a:bodyPr lIns="0" tIns="0" rIns="0" bIns="0" rtlCol="0" anchor="t">
            <a:spAutoFit/>
          </a:bodyPr>
          <a:lstStyle/>
          <a:p>
            <a:pPr algn="ctr">
              <a:lnSpc>
                <a:spcPts val="4409"/>
              </a:lnSpc>
            </a:pPr>
            <a:r>
              <a:rPr lang="en-US" sz="3150">
                <a:solidFill>
                  <a:srgbClr val="FFFFFF"/>
                </a:solidFill>
                <a:latin typeface="Open Sans 1"/>
              </a:rPr>
              <a:t>Key Terms </a:t>
            </a:r>
          </a:p>
          <a:p>
            <a:pPr algn="ctr">
              <a:lnSpc>
                <a:spcPts val="4409"/>
              </a:lnSpc>
            </a:pPr>
            <a:r>
              <a:rPr lang="en-US" sz="3150">
                <a:solidFill>
                  <a:srgbClr val="FFFFFF"/>
                </a:solidFill>
                <a:latin typeface="Open Sans 1"/>
              </a:rPr>
              <a:t>Activism ~ Conservation ~ Advocacy </a:t>
            </a:r>
          </a:p>
        </p:txBody>
      </p:sp>
      <p:sp>
        <p:nvSpPr>
          <p:cNvPr id="28" name="Freeform 28"/>
          <p:cNvSpPr/>
          <p:nvPr/>
        </p:nvSpPr>
        <p:spPr>
          <a:xfrm>
            <a:off x="212755" y="8525798"/>
            <a:ext cx="2959807" cy="1478338"/>
          </a:xfrm>
          <a:custGeom>
            <a:avLst/>
            <a:gdLst/>
            <a:ahLst/>
            <a:cxnLst/>
            <a:rect l="l" t="t" r="r" b="b"/>
            <a:pathLst>
              <a:path w="2959807" h="1478338">
                <a:moveTo>
                  <a:pt x="0" y="0"/>
                </a:moveTo>
                <a:lnTo>
                  <a:pt x="2959807" y="0"/>
                </a:lnTo>
                <a:lnTo>
                  <a:pt x="2959807" y="1478337"/>
                </a:lnTo>
                <a:lnTo>
                  <a:pt x="0" y="1478337"/>
                </a:lnTo>
                <a:lnTo>
                  <a:pt x="0" y="0"/>
                </a:lnTo>
                <a:close/>
              </a:path>
            </a:pathLst>
          </a:custGeom>
          <a:blipFill>
            <a:blip r:embed="rId5"/>
            <a:stretch>
              <a:fillRect/>
            </a:stretch>
          </a:blipFill>
        </p:spPr>
        <p:txBody>
          <a:bodyPr/>
          <a:lstStyle/>
          <a:p>
            <a:endParaRPr lang="en-GB"/>
          </a:p>
        </p:txBody>
      </p:sp>
      <p:sp>
        <p:nvSpPr>
          <p:cNvPr id="29" name="Freeform 29"/>
          <p:cNvSpPr/>
          <p:nvPr/>
        </p:nvSpPr>
        <p:spPr>
          <a:xfrm>
            <a:off x="15475858" y="8490995"/>
            <a:ext cx="2183992" cy="1547944"/>
          </a:xfrm>
          <a:custGeom>
            <a:avLst/>
            <a:gdLst/>
            <a:ahLst/>
            <a:cxnLst/>
            <a:rect l="l" t="t" r="r" b="b"/>
            <a:pathLst>
              <a:path w="2183992" h="1547944">
                <a:moveTo>
                  <a:pt x="0" y="0"/>
                </a:moveTo>
                <a:lnTo>
                  <a:pt x="2183992" y="0"/>
                </a:lnTo>
                <a:lnTo>
                  <a:pt x="2183992" y="1547944"/>
                </a:lnTo>
                <a:lnTo>
                  <a:pt x="0" y="1547944"/>
                </a:lnTo>
                <a:lnTo>
                  <a:pt x="0" y="0"/>
                </a:lnTo>
                <a:close/>
              </a:path>
            </a:pathLst>
          </a:custGeom>
          <a:blipFill>
            <a:blip r:embed="rId6"/>
            <a:stretch>
              <a:fillRect/>
            </a:stretch>
          </a:blipFill>
        </p:spPr>
        <p:txBody>
          <a:bodyPr/>
          <a:lstStyle/>
          <a:p>
            <a:endParaRPr lang="en-GB"/>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32D59"/>
        </a:solidFill>
        <a:effectLst/>
      </p:bgPr>
    </p:bg>
    <p:spTree>
      <p:nvGrpSpPr>
        <p:cNvPr id="1" name=""/>
        <p:cNvGrpSpPr/>
        <p:nvPr/>
      </p:nvGrpSpPr>
      <p:grpSpPr>
        <a:xfrm>
          <a:off x="0" y="0"/>
          <a:ext cx="0" cy="0"/>
          <a:chOff x="0" y="0"/>
          <a:chExt cx="0" cy="0"/>
        </a:xfrm>
      </p:grpSpPr>
      <p:sp>
        <p:nvSpPr>
          <p:cNvPr id="2" name="Freeform 2"/>
          <p:cNvSpPr/>
          <p:nvPr/>
        </p:nvSpPr>
        <p:spPr>
          <a:xfrm>
            <a:off x="14782800" y="228970"/>
            <a:ext cx="2872152" cy="2546200"/>
          </a:xfrm>
          <a:custGeom>
            <a:avLst/>
            <a:gdLst/>
            <a:ahLst/>
            <a:cxnLst/>
            <a:rect l="l" t="t" r="r" b="b"/>
            <a:pathLst>
              <a:path w="2872152" h="2546200">
                <a:moveTo>
                  <a:pt x="0" y="0"/>
                </a:moveTo>
                <a:lnTo>
                  <a:pt x="2872151" y="0"/>
                </a:lnTo>
                <a:lnTo>
                  <a:pt x="2872151" y="2546200"/>
                </a:lnTo>
                <a:lnTo>
                  <a:pt x="0" y="25462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TextBox 4"/>
          <p:cNvSpPr txBox="1"/>
          <p:nvPr/>
        </p:nvSpPr>
        <p:spPr>
          <a:xfrm>
            <a:off x="367491" y="2400300"/>
            <a:ext cx="4163185" cy="4795095"/>
          </a:xfrm>
          <a:prstGeom prst="rect">
            <a:avLst/>
          </a:prstGeom>
        </p:spPr>
        <p:txBody>
          <a:bodyPr wrap="square" lIns="0" tIns="0" rIns="0" bIns="0" rtlCol="0" anchor="t">
            <a:spAutoFit/>
          </a:bodyPr>
          <a:lstStyle/>
          <a:p>
            <a:pPr algn="l">
              <a:lnSpc>
                <a:spcPts val="2519"/>
              </a:lnSpc>
            </a:pPr>
            <a:r>
              <a:rPr lang="en-US" sz="2000" dirty="0">
                <a:solidFill>
                  <a:srgbClr val="FFFFFF"/>
                </a:solidFill>
                <a:latin typeface="Open Sans 1 Bold"/>
              </a:rPr>
              <a:t>Task 1:</a:t>
            </a:r>
          </a:p>
          <a:p>
            <a:pPr algn="just">
              <a:lnSpc>
                <a:spcPts val="2519"/>
              </a:lnSpc>
            </a:pPr>
            <a:r>
              <a:rPr lang="en-US" sz="2000" dirty="0">
                <a:solidFill>
                  <a:srgbClr val="FFFFFF"/>
                </a:solidFill>
                <a:latin typeface="Open Sans 1"/>
              </a:rPr>
              <a:t>Decide on the ‘class charter’ and </a:t>
            </a:r>
            <a:r>
              <a:rPr lang="en-GB" sz="2000" dirty="0">
                <a:solidFill>
                  <a:srgbClr val="FFFFFF"/>
                </a:solidFill>
                <a:latin typeface="Open Sans 1"/>
              </a:rPr>
              <a:t>always have these on the board</a:t>
            </a:r>
            <a:r>
              <a:rPr lang="en-US" sz="2000" dirty="0">
                <a:solidFill>
                  <a:srgbClr val="FFFFFF"/>
                </a:solidFill>
                <a:latin typeface="Open Sans 1"/>
              </a:rPr>
              <a:t>. </a:t>
            </a:r>
          </a:p>
          <a:p>
            <a:pPr algn="just">
              <a:lnSpc>
                <a:spcPts val="2519"/>
              </a:lnSpc>
            </a:pPr>
            <a:endParaRPr lang="en-US" sz="2000" dirty="0">
              <a:solidFill>
                <a:srgbClr val="FFFFFF"/>
              </a:solidFill>
              <a:latin typeface="Open Sans 1"/>
            </a:endParaRPr>
          </a:p>
          <a:p>
            <a:pPr algn="just">
              <a:lnSpc>
                <a:spcPts val="2519"/>
              </a:lnSpc>
            </a:pPr>
            <a:r>
              <a:rPr lang="en-US" sz="2000" dirty="0">
                <a:solidFill>
                  <a:srgbClr val="FFFFFF"/>
                </a:solidFill>
                <a:latin typeface="Open Sans 1 Bold"/>
              </a:rPr>
              <a:t>Task 2:</a:t>
            </a:r>
          </a:p>
          <a:p>
            <a:pPr algn="just">
              <a:lnSpc>
                <a:spcPts val="2519"/>
              </a:lnSpc>
            </a:pPr>
            <a:r>
              <a:rPr lang="en-US" sz="2000" dirty="0">
                <a:solidFill>
                  <a:srgbClr val="FFFFFF"/>
                </a:solidFill>
                <a:latin typeface="Open Sans 1"/>
              </a:rPr>
              <a:t>Read back over the information about your country highlighting any points which will help you decide on how you are going to protect the oceans.  </a:t>
            </a:r>
          </a:p>
          <a:p>
            <a:pPr algn="just">
              <a:lnSpc>
                <a:spcPts val="2519"/>
              </a:lnSpc>
            </a:pPr>
            <a:endParaRPr lang="en-US" sz="2000" dirty="0">
              <a:solidFill>
                <a:srgbClr val="FFFFFF"/>
              </a:solidFill>
              <a:latin typeface="Open Sans 1"/>
            </a:endParaRPr>
          </a:p>
          <a:p>
            <a:pPr algn="just">
              <a:lnSpc>
                <a:spcPts val="2519"/>
              </a:lnSpc>
            </a:pPr>
            <a:r>
              <a:rPr lang="en-US" sz="2000" dirty="0">
                <a:solidFill>
                  <a:srgbClr val="FFFFFF"/>
                </a:solidFill>
                <a:latin typeface="Open Sans 1"/>
              </a:rPr>
              <a:t>REMEMBER they may have a different point of view to your </a:t>
            </a:r>
            <a:r>
              <a:rPr lang="en-GB" sz="2000" dirty="0">
                <a:solidFill>
                  <a:srgbClr val="FFFFFF"/>
                </a:solidFill>
                <a:latin typeface="Open Sans 1"/>
              </a:rPr>
              <a:t>own</a:t>
            </a:r>
            <a:r>
              <a:rPr lang="en-US" sz="2000" dirty="0">
                <a:solidFill>
                  <a:srgbClr val="FFFFFF"/>
                </a:solidFill>
                <a:latin typeface="Open Sans 1"/>
              </a:rPr>
              <a:t> or other places. </a:t>
            </a:r>
          </a:p>
          <a:p>
            <a:pPr algn="just">
              <a:lnSpc>
                <a:spcPts val="2519"/>
              </a:lnSpc>
            </a:pPr>
            <a:endParaRPr lang="en-US" sz="2000" dirty="0">
              <a:solidFill>
                <a:srgbClr val="FFFFFF"/>
              </a:solidFill>
              <a:latin typeface="Open Sans 1"/>
            </a:endParaRPr>
          </a:p>
        </p:txBody>
      </p:sp>
      <p:sp>
        <p:nvSpPr>
          <p:cNvPr id="5" name="TextBox 5"/>
          <p:cNvSpPr txBox="1"/>
          <p:nvPr/>
        </p:nvSpPr>
        <p:spPr>
          <a:xfrm>
            <a:off x="13665910" y="2902913"/>
            <a:ext cx="4276873" cy="5115696"/>
          </a:xfrm>
          <a:prstGeom prst="rect">
            <a:avLst/>
          </a:prstGeom>
        </p:spPr>
        <p:txBody>
          <a:bodyPr wrap="square" lIns="0" tIns="0" rIns="0" bIns="0" rtlCol="0" anchor="t">
            <a:spAutoFit/>
          </a:bodyPr>
          <a:lstStyle/>
          <a:p>
            <a:pPr algn="l">
              <a:lnSpc>
                <a:spcPts val="2519"/>
              </a:lnSpc>
            </a:pPr>
            <a:r>
              <a:rPr lang="en-US" sz="2000" dirty="0">
                <a:solidFill>
                  <a:srgbClr val="FFFFFF"/>
                </a:solidFill>
                <a:latin typeface="Open Sans 1 Bold"/>
              </a:rPr>
              <a:t>Task 3: </a:t>
            </a:r>
          </a:p>
          <a:p>
            <a:pPr algn="l">
              <a:lnSpc>
                <a:spcPts val="2519"/>
              </a:lnSpc>
            </a:pPr>
            <a:r>
              <a:rPr lang="en-US" sz="2000" dirty="0">
                <a:solidFill>
                  <a:srgbClr val="FFFFFF"/>
                </a:solidFill>
                <a:latin typeface="Open Sans 1"/>
              </a:rPr>
              <a:t>Write a short speech on how you plan to help protect the oceans. </a:t>
            </a:r>
          </a:p>
          <a:p>
            <a:pPr algn="l">
              <a:lnSpc>
                <a:spcPts val="2519"/>
              </a:lnSpc>
            </a:pPr>
            <a:endParaRPr lang="en-US" sz="2000" dirty="0">
              <a:solidFill>
                <a:srgbClr val="FFFFFF"/>
              </a:solidFill>
              <a:latin typeface="Open Sans 1"/>
            </a:endParaRPr>
          </a:p>
          <a:p>
            <a:pPr algn="l">
              <a:lnSpc>
                <a:spcPts val="2519"/>
              </a:lnSpc>
            </a:pPr>
            <a:r>
              <a:rPr lang="en-US" sz="2000" dirty="0">
                <a:solidFill>
                  <a:srgbClr val="FFFFFF"/>
                </a:solidFill>
                <a:latin typeface="Open Sans 1 Bold"/>
              </a:rPr>
              <a:t>Challenge:</a:t>
            </a:r>
            <a:r>
              <a:rPr lang="en-US" sz="2000" dirty="0">
                <a:solidFill>
                  <a:srgbClr val="FFFFFF"/>
                </a:solidFill>
                <a:latin typeface="Open Sans 1"/>
              </a:rPr>
              <a:t> see if you can write some questions to countries which may have different viewpoints to you on how you could work together.</a:t>
            </a:r>
            <a:r>
              <a:rPr lang="en-US" sz="2000" dirty="0">
                <a:solidFill>
                  <a:srgbClr val="FFFFFF"/>
                </a:solidFill>
                <a:latin typeface="Open Sans 1 Bold"/>
              </a:rPr>
              <a:t> </a:t>
            </a:r>
          </a:p>
          <a:p>
            <a:pPr algn="l">
              <a:lnSpc>
                <a:spcPts val="2519"/>
              </a:lnSpc>
            </a:pPr>
            <a:endParaRPr lang="en-US" sz="2000" dirty="0">
              <a:solidFill>
                <a:srgbClr val="FFFFFF"/>
              </a:solidFill>
              <a:latin typeface="Open Sans 1 Bold"/>
            </a:endParaRPr>
          </a:p>
          <a:p>
            <a:pPr algn="l">
              <a:lnSpc>
                <a:spcPts val="2519"/>
              </a:lnSpc>
            </a:pPr>
            <a:endParaRPr lang="en-US" sz="2000" dirty="0">
              <a:solidFill>
                <a:srgbClr val="FFFFFF"/>
              </a:solidFill>
              <a:latin typeface="Open Sans 1 Bold"/>
            </a:endParaRPr>
          </a:p>
          <a:p>
            <a:pPr algn="l">
              <a:lnSpc>
                <a:spcPts val="2519"/>
              </a:lnSpc>
            </a:pPr>
            <a:r>
              <a:rPr lang="en-US" sz="2000" dirty="0">
                <a:solidFill>
                  <a:srgbClr val="FFFFFF"/>
                </a:solidFill>
                <a:latin typeface="Open Sans 1 Bold"/>
              </a:rPr>
              <a:t>Task 4:</a:t>
            </a:r>
          </a:p>
          <a:p>
            <a:pPr algn="just">
              <a:lnSpc>
                <a:spcPts val="2519"/>
              </a:lnSpc>
            </a:pPr>
            <a:r>
              <a:rPr lang="en-US" sz="2000" dirty="0">
                <a:solidFill>
                  <a:srgbClr val="FFFFFF"/>
                </a:solidFill>
                <a:latin typeface="Open Sans 1"/>
              </a:rPr>
              <a:t>Sticking to the class charter, present your speech to the secretary and ask any questions to others you may have. </a:t>
            </a:r>
          </a:p>
        </p:txBody>
      </p:sp>
      <p:sp>
        <p:nvSpPr>
          <p:cNvPr id="6" name="TextBox 6"/>
          <p:cNvSpPr txBox="1"/>
          <p:nvPr/>
        </p:nvSpPr>
        <p:spPr>
          <a:xfrm>
            <a:off x="4078114" y="489585"/>
            <a:ext cx="10131772" cy="596900"/>
          </a:xfrm>
          <a:prstGeom prst="rect">
            <a:avLst/>
          </a:prstGeom>
        </p:spPr>
        <p:txBody>
          <a:bodyPr lIns="0" tIns="0" rIns="0" bIns="0" rtlCol="0" anchor="t">
            <a:spAutoFit/>
          </a:bodyPr>
          <a:lstStyle/>
          <a:p>
            <a:pPr algn="ctr">
              <a:lnSpc>
                <a:spcPts val="4900"/>
              </a:lnSpc>
            </a:pPr>
            <a:r>
              <a:rPr lang="en-US" sz="3500" dirty="0">
                <a:solidFill>
                  <a:srgbClr val="F0F9FA"/>
                </a:solidFill>
                <a:latin typeface="Open Sans 1"/>
              </a:rPr>
              <a:t>MOTION: HOW DO WE CONSERVE OUR OCEANS?</a:t>
            </a:r>
          </a:p>
        </p:txBody>
      </p:sp>
      <p:sp>
        <p:nvSpPr>
          <p:cNvPr id="7" name="Freeform 7"/>
          <p:cNvSpPr/>
          <p:nvPr/>
        </p:nvSpPr>
        <p:spPr>
          <a:xfrm>
            <a:off x="285999" y="8631441"/>
            <a:ext cx="2959807" cy="1478338"/>
          </a:xfrm>
          <a:custGeom>
            <a:avLst/>
            <a:gdLst/>
            <a:ahLst/>
            <a:cxnLst/>
            <a:rect l="l" t="t" r="r" b="b"/>
            <a:pathLst>
              <a:path w="2959807" h="1478338">
                <a:moveTo>
                  <a:pt x="0" y="0"/>
                </a:moveTo>
                <a:lnTo>
                  <a:pt x="2959807" y="0"/>
                </a:lnTo>
                <a:lnTo>
                  <a:pt x="2959807" y="1478337"/>
                </a:lnTo>
                <a:lnTo>
                  <a:pt x="0" y="1478337"/>
                </a:lnTo>
                <a:lnTo>
                  <a:pt x="0" y="0"/>
                </a:lnTo>
                <a:close/>
              </a:path>
            </a:pathLst>
          </a:custGeom>
          <a:blipFill>
            <a:blip r:embed="rId5"/>
            <a:stretch>
              <a:fillRect/>
            </a:stretch>
          </a:blipFill>
        </p:spPr>
        <p:txBody>
          <a:bodyPr/>
          <a:lstStyle/>
          <a:p>
            <a:endParaRPr lang="en-GB" dirty="0"/>
          </a:p>
        </p:txBody>
      </p:sp>
      <p:sp>
        <p:nvSpPr>
          <p:cNvPr id="8" name="Freeform 8"/>
          <p:cNvSpPr/>
          <p:nvPr/>
        </p:nvSpPr>
        <p:spPr>
          <a:xfrm>
            <a:off x="15659647" y="8529429"/>
            <a:ext cx="2183992" cy="1547944"/>
          </a:xfrm>
          <a:custGeom>
            <a:avLst/>
            <a:gdLst/>
            <a:ahLst/>
            <a:cxnLst/>
            <a:rect l="l" t="t" r="r" b="b"/>
            <a:pathLst>
              <a:path w="2183992" h="1547944">
                <a:moveTo>
                  <a:pt x="0" y="0"/>
                </a:moveTo>
                <a:lnTo>
                  <a:pt x="2183992" y="0"/>
                </a:lnTo>
                <a:lnTo>
                  <a:pt x="2183992" y="1547944"/>
                </a:lnTo>
                <a:lnTo>
                  <a:pt x="0" y="1547944"/>
                </a:lnTo>
                <a:lnTo>
                  <a:pt x="0" y="0"/>
                </a:lnTo>
                <a:close/>
              </a:path>
            </a:pathLst>
          </a:custGeom>
          <a:blipFill>
            <a:blip r:embed="rId6"/>
            <a:stretch>
              <a:fillRect/>
            </a:stretch>
          </a:blipFill>
        </p:spPr>
        <p:txBody>
          <a:bodyPr/>
          <a:lstStyle/>
          <a:p>
            <a:endParaRPr lang="en-GB"/>
          </a:p>
        </p:txBody>
      </p:sp>
      <p:sp>
        <p:nvSpPr>
          <p:cNvPr id="9" name="TextBox 8">
            <a:extLst>
              <a:ext uri="{FF2B5EF4-FFF2-40B4-BE49-F238E27FC236}">
                <a16:creationId xmlns:a16="http://schemas.microsoft.com/office/drawing/2014/main" id="{718B8ACE-8EBC-05E3-072F-DBE902B97351}"/>
              </a:ext>
            </a:extLst>
          </p:cNvPr>
          <p:cNvSpPr txBox="1"/>
          <p:nvPr/>
        </p:nvSpPr>
        <p:spPr>
          <a:xfrm>
            <a:off x="6991350" y="8170787"/>
            <a:ext cx="4362450" cy="1938992"/>
          </a:xfrm>
          <a:prstGeom prst="rect">
            <a:avLst/>
          </a:prstGeom>
          <a:solidFill>
            <a:schemeClr val="tx2">
              <a:lumMod val="75000"/>
            </a:schemeClr>
          </a:solidFill>
          <a:ln>
            <a:solidFill>
              <a:schemeClr val="bg1"/>
            </a:solidFill>
          </a:ln>
          <a:effectLst>
            <a:outerShdw blurRad="50800" dist="38100" dir="2700000" algn="tl" rotWithShape="0">
              <a:prstClr val="black">
                <a:alpha val="40000"/>
              </a:prstClr>
            </a:outerShdw>
          </a:effectLst>
        </p:spPr>
        <p:txBody>
          <a:bodyPr wrap="square" rtlCol="0">
            <a:spAutoFit/>
          </a:bodyPr>
          <a:lstStyle/>
          <a:p>
            <a:pPr algn="ctr"/>
            <a:r>
              <a:rPr lang="en-GB" sz="2000" dirty="0">
                <a:solidFill>
                  <a:schemeClr val="bg1"/>
                </a:solidFill>
                <a:latin typeface="Open Sans 1" panose="020B0604020202020204" charset="0"/>
                <a:ea typeface="Open Sans 1" panose="020B0604020202020204" charset="0"/>
                <a:cs typeface="Open Sans 1" panose="020B0604020202020204" charset="0"/>
              </a:rPr>
              <a:t>In June 2023, the UN agreed a change to the ‘Law of the Sea’ (UNCLOS) to include conservation and sustainable use of marine biological diversity of areas beyond national boundaries. </a:t>
            </a:r>
          </a:p>
        </p:txBody>
      </p:sp>
      <p:pic>
        <p:nvPicPr>
          <p:cNvPr id="13" name="Picture 12" descr="A group of flags in front of the UN building in Geneva">
            <a:hlinkClick r:id="rId7"/>
            <a:extLst>
              <a:ext uri="{FF2B5EF4-FFF2-40B4-BE49-F238E27FC236}">
                <a16:creationId xmlns:a16="http://schemas.microsoft.com/office/drawing/2014/main" id="{4222D23D-974C-74EC-281E-BCF03184A0B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57750" y="2266950"/>
            <a:ext cx="8629650" cy="5753100"/>
          </a:xfrm>
          <a:prstGeom prst="rect">
            <a:avLst/>
          </a:prstGeom>
        </p:spPr>
      </p:pic>
      <p:sp>
        <p:nvSpPr>
          <p:cNvPr id="14" name="TextBox 13">
            <a:extLst>
              <a:ext uri="{FF2B5EF4-FFF2-40B4-BE49-F238E27FC236}">
                <a16:creationId xmlns:a16="http://schemas.microsoft.com/office/drawing/2014/main" id="{244D1F44-2A2B-51A8-B2CB-787B7E6F4F92}"/>
              </a:ext>
            </a:extLst>
          </p:cNvPr>
          <p:cNvSpPr txBox="1"/>
          <p:nvPr/>
        </p:nvSpPr>
        <p:spPr>
          <a:xfrm>
            <a:off x="4267200" y="8136530"/>
            <a:ext cx="2555508" cy="246221"/>
          </a:xfrm>
          <a:prstGeom prst="rect">
            <a:avLst/>
          </a:prstGeom>
          <a:noFill/>
        </p:spPr>
        <p:txBody>
          <a:bodyPr wrap="none" rtlCol="0">
            <a:spAutoFit/>
          </a:bodyPr>
          <a:lstStyle/>
          <a:p>
            <a:r>
              <a:rPr lang="en-GB" sz="1000" i="1" dirty="0">
                <a:solidFill>
                  <a:schemeClr val="bg1"/>
                </a:solidFill>
              </a:rPr>
              <a:t>Image credit: Mike van </a:t>
            </a:r>
            <a:r>
              <a:rPr lang="en-GB" sz="1000" i="1" dirty="0" err="1">
                <a:solidFill>
                  <a:schemeClr val="bg1"/>
                </a:solidFill>
              </a:rPr>
              <a:t>Schoonderwalt</a:t>
            </a:r>
            <a:r>
              <a:rPr lang="en-GB" sz="1000" i="1" dirty="0">
                <a:solidFill>
                  <a:schemeClr val="bg1"/>
                </a:solidFill>
              </a:rPr>
              <a:t>, Pexels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32D59"/>
        </a:solidFill>
        <a:effectLst/>
      </p:bgPr>
    </p:bg>
    <p:spTree>
      <p:nvGrpSpPr>
        <p:cNvPr id="1" name=""/>
        <p:cNvGrpSpPr/>
        <p:nvPr/>
      </p:nvGrpSpPr>
      <p:grpSpPr>
        <a:xfrm>
          <a:off x="0" y="0"/>
          <a:ext cx="0" cy="0"/>
          <a:chOff x="0" y="0"/>
          <a:chExt cx="0" cy="0"/>
        </a:xfrm>
      </p:grpSpPr>
      <p:grpSp>
        <p:nvGrpSpPr>
          <p:cNvPr id="2" name="Group 2"/>
          <p:cNvGrpSpPr/>
          <p:nvPr/>
        </p:nvGrpSpPr>
        <p:grpSpPr>
          <a:xfrm>
            <a:off x="4731798" y="2357015"/>
            <a:ext cx="8824403" cy="5104683"/>
            <a:chOff x="0" y="0"/>
            <a:chExt cx="1779852" cy="1029597"/>
          </a:xfrm>
        </p:grpSpPr>
        <p:sp>
          <p:nvSpPr>
            <p:cNvPr id="3" name="Freeform 3"/>
            <p:cNvSpPr/>
            <p:nvPr/>
          </p:nvSpPr>
          <p:spPr>
            <a:xfrm>
              <a:off x="0" y="0"/>
              <a:ext cx="1779852" cy="1029597"/>
            </a:xfrm>
            <a:custGeom>
              <a:avLst/>
              <a:gdLst/>
              <a:ahLst/>
              <a:cxnLst/>
              <a:rect l="l" t="t" r="r" b="b"/>
              <a:pathLst>
                <a:path w="1779852" h="1029597">
                  <a:moveTo>
                    <a:pt x="0" y="0"/>
                  </a:moveTo>
                  <a:lnTo>
                    <a:pt x="1779852" y="0"/>
                  </a:lnTo>
                  <a:lnTo>
                    <a:pt x="1779852" y="1029597"/>
                  </a:lnTo>
                  <a:lnTo>
                    <a:pt x="0" y="1029597"/>
                  </a:lnTo>
                  <a:close/>
                </a:path>
              </a:pathLst>
            </a:custGeom>
            <a:solidFill>
              <a:srgbClr val="000000">
                <a:alpha val="0"/>
              </a:srgbClr>
            </a:solidFill>
            <a:ln w="85725" cap="sq">
              <a:solidFill>
                <a:srgbClr val="FFFFFF"/>
              </a:solidFill>
              <a:prstDash val="solid"/>
              <a:miter/>
            </a:ln>
          </p:spPr>
          <p:txBody>
            <a:bodyPr/>
            <a:lstStyle/>
            <a:p>
              <a:endParaRPr lang="en-GB"/>
            </a:p>
          </p:txBody>
        </p:sp>
        <p:sp>
          <p:nvSpPr>
            <p:cNvPr id="4" name="TextBox 4"/>
            <p:cNvSpPr txBox="1"/>
            <p:nvPr/>
          </p:nvSpPr>
          <p:spPr>
            <a:xfrm>
              <a:off x="0" y="-47625"/>
              <a:ext cx="1779852" cy="1077222"/>
            </a:xfrm>
            <a:prstGeom prst="rect">
              <a:avLst/>
            </a:prstGeom>
          </p:spPr>
          <p:txBody>
            <a:bodyPr lIns="50800" tIns="50800" rIns="50800" bIns="50800" rtlCol="0" anchor="ctr"/>
            <a:lstStyle/>
            <a:p>
              <a:pPr algn="ctr">
                <a:lnSpc>
                  <a:spcPts val="3210"/>
                </a:lnSpc>
              </a:pPr>
              <a:endParaRPr/>
            </a:p>
          </p:txBody>
        </p:sp>
      </p:grpSp>
      <p:sp>
        <p:nvSpPr>
          <p:cNvPr id="5" name="Freeform 5"/>
          <p:cNvSpPr/>
          <p:nvPr/>
        </p:nvSpPr>
        <p:spPr>
          <a:xfrm>
            <a:off x="11541075" y="7190701"/>
            <a:ext cx="10872003" cy="11032475"/>
          </a:xfrm>
          <a:custGeom>
            <a:avLst/>
            <a:gdLst/>
            <a:ahLst/>
            <a:cxnLst/>
            <a:rect l="l" t="t" r="r" b="b"/>
            <a:pathLst>
              <a:path w="10872003" h="11032475">
                <a:moveTo>
                  <a:pt x="0" y="0"/>
                </a:moveTo>
                <a:lnTo>
                  <a:pt x="10872003" y="0"/>
                </a:lnTo>
                <a:lnTo>
                  <a:pt x="10872003" y="11032475"/>
                </a:lnTo>
                <a:lnTo>
                  <a:pt x="0" y="11032475"/>
                </a:lnTo>
                <a:lnTo>
                  <a:pt x="0" y="0"/>
                </a:lnTo>
                <a:close/>
              </a:path>
            </a:pathLst>
          </a:custGeom>
          <a:blipFill>
            <a:blip r:embed="rId3">
              <a:alphaModFix amt="23000"/>
              <a:extLst>
                <a:ext uri="{96DAC541-7B7A-43D3-8B79-37D633B846F1}">
                  <asvg:svgBlip xmlns:asvg="http://schemas.microsoft.com/office/drawing/2016/SVG/main" r:embed="rId4"/>
                </a:ext>
              </a:extLst>
            </a:blip>
            <a:stretch>
              <a:fillRect/>
            </a:stretch>
          </a:blipFill>
        </p:spPr>
        <p:txBody>
          <a:bodyPr/>
          <a:lstStyle/>
          <a:p>
            <a:endParaRPr lang="en-GB"/>
          </a:p>
        </p:txBody>
      </p:sp>
      <p:sp>
        <p:nvSpPr>
          <p:cNvPr id="6" name="Freeform 6"/>
          <p:cNvSpPr/>
          <p:nvPr/>
        </p:nvSpPr>
        <p:spPr>
          <a:xfrm rot="-1123388">
            <a:off x="10071080" y="5396877"/>
            <a:ext cx="10587166" cy="4785399"/>
          </a:xfrm>
          <a:custGeom>
            <a:avLst/>
            <a:gdLst/>
            <a:ahLst/>
            <a:cxnLst/>
            <a:rect l="l" t="t" r="r" b="b"/>
            <a:pathLst>
              <a:path w="10587166" h="4785399">
                <a:moveTo>
                  <a:pt x="0" y="0"/>
                </a:moveTo>
                <a:lnTo>
                  <a:pt x="10587167" y="0"/>
                </a:lnTo>
                <a:lnTo>
                  <a:pt x="10587167" y="4785399"/>
                </a:lnTo>
                <a:lnTo>
                  <a:pt x="0" y="4785399"/>
                </a:lnTo>
                <a:lnTo>
                  <a:pt x="0" y="0"/>
                </a:lnTo>
                <a:close/>
              </a:path>
            </a:pathLst>
          </a:custGeom>
          <a:blipFill>
            <a:blip r:embed="rId5"/>
            <a:stretch>
              <a:fillRect/>
            </a:stretch>
          </a:blipFill>
        </p:spPr>
        <p:txBody>
          <a:bodyPr/>
          <a:lstStyle/>
          <a:p>
            <a:endParaRPr lang="en-GB"/>
          </a:p>
        </p:txBody>
      </p:sp>
      <p:sp>
        <p:nvSpPr>
          <p:cNvPr id="7" name="Freeform 7"/>
          <p:cNvSpPr/>
          <p:nvPr/>
        </p:nvSpPr>
        <p:spPr>
          <a:xfrm>
            <a:off x="-4070224" y="-7208195"/>
            <a:ext cx="10872003" cy="11032475"/>
          </a:xfrm>
          <a:custGeom>
            <a:avLst/>
            <a:gdLst/>
            <a:ahLst/>
            <a:cxnLst/>
            <a:rect l="l" t="t" r="r" b="b"/>
            <a:pathLst>
              <a:path w="10872003" h="11032475">
                <a:moveTo>
                  <a:pt x="0" y="0"/>
                </a:moveTo>
                <a:lnTo>
                  <a:pt x="10872002" y="0"/>
                </a:lnTo>
                <a:lnTo>
                  <a:pt x="10872002" y="11032475"/>
                </a:lnTo>
                <a:lnTo>
                  <a:pt x="0" y="11032475"/>
                </a:lnTo>
                <a:lnTo>
                  <a:pt x="0" y="0"/>
                </a:lnTo>
                <a:close/>
              </a:path>
            </a:pathLst>
          </a:custGeom>
          <a:blipFill>
            <a:blip r:embed="rId3">
              <a:alphaModFix amt="23000"/>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 name="Freeform 8"/>
          <p:cNvSpPr/>
          <p:nvPr/>
        </p:nvSpPr>
        <p:spPr>
          <a:xfrm>
            <a:off x="12139183" y="-676208"/>
            <a:ext cx="4559601" cy="3409817"/>
          </a:xfrm>
          <a:custGeom>
            <a:avLst/>
            <a:gdLst/>
            <a:ahLst/>
            <a:cxnLst/>
            <a:rect l="l" t="t" r="r" b="b"/>
            <a:pathLst>
              <a:path w="4559601" h="3409817">
                <a:moveTo>
                  <a:pt x="0" y="0"/>
                </a:moveTo>
                <a:lnTo>
                  <a:pt x="4559601" y="0"/>
                </a:lnTo>
                <a:lnTo>
                  <a:pt x="4559601" y="3409816"/>
                </a:lnTo>
                <a:lnTo>
                  <a:pt x="0" y="3409816"/>
                </a:lnTo>
                <a:lnTo>
                  <a:pt x="0" y="0"/>
                </a:lnTo>
                <a:close/>
              </a:path>
            </a:pathLst>
          </a:custGeom>
          <a:blipFill>
            <a:blip r:embed="rId6"/>
            <a:stretch>
              <a:fillRect/>
            </a:stretch>
          </a:blipFill>
        </p:spPr>
        <p:txBody>
          <a:bodyPr/>
          <a:lstStyle/>
          <a:p>
            <a:endParaRPr lang="en-GB"/>
          </a:p>
        </p:txBody>
      </p:sp>
      <p:sp>
        <p:nvSpPr>
          <p:cNvPr id="9" name="Freeform 9"/>
          <p:cNvSpPr/>
          <p:nvPr/>
        </p:nvSpPr>
        <p:spPr>
          <a:xfrm rot="-195339">
            <a:off x="-1691642" y="-962030"/>
            <a:ext cx="3383285" cy="2530130"/>
          </a:xfrm>
          <a:custGeom>
            <a:avLst/>
            <a:gdLst/>
            <a:ahLst/>
            <a:cxnLst/>
            <a:rect l="l" t="t" r="r" b="b"/>
            <a:pathLst>
              <a:path w="3383285" h="2530130">
                <a:moveTo>
                  <a:pt x="0" y="0"/>
                </a:moveTo>
                <a:lnTo>
                  <a:pt x="3383284" y="0"/>
                </a:lnTo>
                <a:lnTo>
                  <a:pt x="3383284" y="2530130"/>
                </a:lnTo>
                <a:lnTo>
                  <a:pt x="0" y="2530130"/>
                </a:lnTo>
                <a:lnTo>
                  <a:pt x="0" y="0"/>
                </a:lnTo>
                <a:close/>
              </a:path>
            </a:pathLst>
          </a:custGeom>
          <a:blipFill>
            <a:blip r:embed="rId6"/>
            <a:stretch>
              <a:fillRect/>
            </a:stretch>
          </a:blipFill>
        </p:spPr>
        <p:txBody>
          <a:bodyPr/>
          <a:lstStyle/>
          <a:p>
            <a:endParaRPr lang="en-GB"/>
          </a:p>
        </p:txBody>
      </p:sp>
      <p:sp>
        <p:nvSpPr>
          <p:cNvPr id="10" name="Freeform 10"/>
          <p:cNvSpPr/>
          <p:nvPr/>
        </p:nvSpPr>
        <p:spPr>
          <a:xfrm flipH="1">
            <a:off x="2834249" y="1693932"/>
            <a:ext cx="2991984" cy="2906336"/>
          </a:xfrm>
          <a:custGeom>
            <a:avLst/>
            <a:gdLst/>
            <a:ahLst/>
            <a:cxnLst/>
            <a:rect l="l" t="t" r="r" b="b"/>
            <a:pathLst>
              <a:path w="2991984" h="2906336">
                <a:moveTo>
                  <a:pt x="2991984" y="0"/>
                </a:moveTo>
                <a:lnTo>
                  <a:pt x="0" y="0"/>
                </a:lnTo>
                <a:lnTo>
                  <a:pt x="0" y="2906335"/>
                </a:lnTo>
                <a:lnTo>
                  <a:pt x="2991984" y="2906335"/>
                </a:lnTo>
                <a:lnTo>
                  <a:pt x="2991984" y="0"/>
                </a:lnTo>
                <a:close/>
              </a:path>
            </a:pathLst>
          </a:custGeom>
          <a:blipFill>
            <a:blip r:embed="rId7"/>
            <a:stretch>
              <a:fillRect/>
            </a:stretch>
          </a:blipFill>
        </p:spPr>
        <p:txBody>
          <a:bodyPr/>
          <a:lstStyle/>
          <a:p>
            <a:endParaRPr lang="en-GB"/>
          </a:p>
        </p:txBody>
      </p:sp>
      <p:sp>
        <p:nvSpPr>
          <p:cNvPr id="11" name="Freeform 11"/>
          <p:cNvSpPr/>
          <p:nvPr/>
        </p:nvSpPr>
        <p:spPr>
          <a:xfrm>
            <a:off x="0" y="5713434"/>
            <a:ext cx="3279416" cy="4573566"/>
          </a:xfrm>
          <a:custGeom>
            <a:avLst/>
            <a:gdLst/>
            <a:ahLst/>
            <a:cxnLst/>
            <a:rect l="l" t="t" r="r" b="b"/>
            <a:pathLst>
              <a:path w="3279416" h="4573566">
                <a:moveTo>
                  <a:pt x="0" y="0"/>
                </a:moveTo>
                <a:lnTo>
                  <a:pt x="3279416" y="0"/>
                </a:lnTo>
                <a:lnTo>
                  <a:pt x="3279416" y="4573566"/>
                </a:lnTo>
                <a:lnTo>
                  <a:pt x="0" y="4573566"/>
                </a:lnTo>
                <a:lnTo>
                  <a:pt x="0" y="0"/>
                </a:lnTo>
                <a:close/>
              </a:path>
            </a:pathLst>
          </a:custGeom>
          <a:blipFill>
            <a:blip r:embed="rId8"/>
            <a:stretch>
              <a:fillRect/>
            </a:stretch>
          </a:blipFill>
        </p:spPr>
        <p:txBody>
          <a:bodyPr/>
          <a:lstStyle/>
          <a:p>
            <a:endParaRPr lang="en-GB"/>
          </a:p>
        </p:txBody>
      </p:sp>
      <p:sp>
        <p:nvSpPr>
          <p:cNvPr id="12" name="Freeform 12"/>
          <p:cNvSpPr/>
          <p:nvPr/>
        </p:nvSpPr>
        <p:spPr>
          <a:xfrm rot="-195339">
            <a:off x="4099394" y="7833977"/>
            <a:ext cx="5305022" cy="3967268"/>
          </a:xfrm>
          <a:custGeom>
            <a:avLst/>
            <a:gdLst/>
            <a:ahLst/>
            <a:cxnLst/>
            <a:rect l="l" t="t" r="r" b="b"/>
            <a:pathLst>
              <a:path w="5305022" h="3967268">
                <a:moveTo>
                  <a:pt x="0" y="0"/>
                </a:moveTo>
                <a:lnTo>
                  <a:pt x="5305022" y="0"/>
                </a:lnTo>
                <a:lnTo>
                  <a:pt x="5305022" y="3967267"/>
                </a:lnTo>
                <a:lnTo>
                  <a:pt x="0" y="3967267"/>
                </a:lnTo>
                <a:lnTo>
                  <a:pt x="0" y="0"/>
                </a:lnTo>
                <a:close/>
              </a:path>
            </a:pathLst>
          </a:custGeom>
          <a:blipFill>
            <a:blip r:embed="rId6"/>
            <a:stretch>
              <a:fillRect/>
            </a:stretch>
          </a:blipFill>
        </p:spPr>
        <p:txBody>
          <a:bodyPr/>
          <a:lstStyle/>
          <a:p>
            <a:endParaRPr lang="en-GB"/>
          </a:p>
        </p:txBody>
      </p:sp>
      <p:sp>
        <p:nvSpPr>
          <p:cNvPr id="13" name="Freeform 13"/>
          <p:cNvSpPr/>
          <p:nvPr/>
        </p:nvSpPr>
        <p:spPr>
          <a:xfrm flipH="1">
            <a:off x="16055800" y="1693932"/>
            <a:ext cx="2325857" cy="3243705"/>
          </a:xfrm>
          <a:custGeom>
            <a:avLst/>
            <a:gdLst/>
            <a:ahLst/>
            <a:cxnLst/>
            <a:rect l="l" t="t" r="r" b="b"/>
            <a:pathLst>
              <a:path w="2325857" h="3243705">
                <a:moveTo>
                  <a:pt x="2325856" y="0"/>
                </a:moveTo>
                <a:lnTo>
                  <a:pt x="0" y="0"/>
                </a:lnTo>
                <a:lnTo>
                  <a:pt x="0" y="3243705"/>
                </a:lnTo>
                <a:lnTo>
                  <a:pt x="2325856" y="3243705"/>
                </a:lnTo>
                <a:lnTo>
                  <a:pt x="2325856" y="0"/>
                </a:lnTo>
                <a:close/>
              </a:path>
            </a:pathLst>
          </a:custGeom>
          <a:blipFill>
            <a:blip r:embed="rId8"/>
            <a:stretch>
              <a:fillRect/>
            </a:stretch>
          </a:blipFill>
        </p:spPr>
        <p:txBody>
          <a:bodyPr/>
          <a:lstStyle/>
          <a:p>
            <a:endParaRPr lang="en-GB"/>
          </a:p>
        </p:txBody>
      </p:sp>
      <p:grpSp>
        <p:nvGrpSpPr>
          <p:cNvPr id="14" name="Group 14"/>
          <p:cNvGrpSpPr/>
          <p:nvPr/>
        </p:nvGrpSpPr>
        <p:grpSpPr>
          <a:xfrm>
            <a:off x="8734360" y="303035"/>
            <a:ext cx="1697614" cy="1509614"/>
            <a:chOff x="0" y="0"/>
            <a:chExt cx="2263485" cy="2012818"/>
          </a:xfrm>
        </p:grpSpPr>
        <p:sp>
          <p:nvSpPr>
            <p:cNvPr id="15" name="Freeform 15"/>
            <p:cNvSpPr/>
            <p:nvPr/>
          </p:nvSpPr>
          <p:spPr>
            <a:xfrm>
              <a:off x="0" y="957471"/>
              <a:ext cx="1011815" cy="1055348"/>
            </a:xfrm>
            <a:custGeom>
              <a:avLst/>
              <a:gdLst/>
              <a:ahLst/>
              <a:cxnLst/>
              <a:rect l="l" t="t" r="r" b="b"/>
              <a:pathLst>
                <a:path w="1011815" h="1055348">
                  <a:moveTo>
                    <a:pt x="0" y="0"/>
                  </a:moveTo>
                  <a:lnTo>
                    <a:pt x="1011815" y="0"/>
                  </a:lnTo>
                  <a:lnTo>
                    <a:pt x="1011815" y="1055347"/>
                  </a:lnTo>
                  <a:lnTo>
                    <a:pt x="0" y="1055347"/>
                  </a:lnTo>
                  <a:lnTo>
                    <a:pt x="0" y="0"/>
                  </a:lnTo>
                  <a:close/>
                </a:path>
              </a:pathLst>
            </a:custGeom>
            <a:blipFill>
              <a:blip r:embed="rId9"/>
              <a:stretch>
                <a:fillRect/>
              </a:stretch>
            </a:blipFill>
          </p:spPr>
          <p:txBody>
            <a:bodyPr/>
            <a:lstStyle/>
            <a:p>
              <a:endParaRPr lang="en-GB"/>
            </a:p>
          </p:txBody>
        </p:sp>
        <p:sp>
          <p:nvSpPr>
            <p:cNvPr id="16" name="Freeform 16"/>
            <p:cNvSpPr/>
            <p:nvPr/>
          </p:nvSpPr>
          <p:spPr>
            <a:xfrm>
              <a:off x="1333757" y="0"/>
              <a:ext cx="666189" cy="694852"/>
            </a:xfrm>
            <a:custGeom>
              <a:avLst/>
              <a:gdLst/>
              <a:ahLst/>
              <a:cxnLst/>
              <a:rect l="l" t="t" r="r" b="b"/>
              <a:pathLst>
                <a:path w="666189" h="694852">
                  <a:moveTo>
                    <a:pt x="0" y="0"/>
                  </a:moveTo>
                  <a:lnTo>
                    <a:pt x="666189" y="0"/>
                  </a:lnTo>
                  <a:lnTo>
                    <a:pt x="666189" y="694852"/>
                  </a:lnTo>
                  <a:lnTo>
                    <a:pt x="0" y="694852"/>
                  </a:lnTo>
                  <a:lnTo>
                    <a:pt x="0" y="0"/>
                  </a:lnTo>
                  <a:close/>
                </a:path>
              </a:pathLst>
            </a:custGeom>
            <a:blipFill>
              <a:blip r:embed="rId9"/>
              <a:stretch>
                <a:fillRect/>
              </a:stretch>
            </a:blipFill>
          </p:spPr>
          <p:txBody>
            <a:bodyPr/>
            <a:lstStyle/>
            <a:p>
              <a:endParaRPr lang="en-GB"/>
            </a:p>
          </p:txBody>
        </p:sp>
        <p:sp>
          <p:nvSpPr>
            <p:cNvPr id="17" name="Freeform 17"/>
            <p:cNvSpPr/>
            <p:nvPr/>
          </p:nvSpPr>
          <p:spPr>
            <a:xfrm>
              <a:off x="1736407" y="872325"/>
              <a:ext cx="527078" cy="549755"/>
            </a:xfrm>
            <a:custGeom>
              <a:avLst/>
              <a:gdLst/>
              <a:ahLst/>
              <a:cxnLst/>
              <a:rect l="l" t="t" r="r" b="b"/>
              <a:pathLst>
                <a:path w="527078" h="549755">
                  <a:moveTo>
                    <a:pt x="0" y="0"/>
                  </a:moveTo>
                  <a:lnTo>
                    <a:pt x="527078" y="0"/>
                  </a:lnTo>
                  <a:lnTo>
                    <a:pt x="527078" y="549755"/>
                  </a:lnTo>
                  <a:lnTo>
                    <a:pt x="0" y="549755"/>
                  </a:lnTo>
                  <a:lnTo>
                    <a:pt x="0" y="0"/>
                  </a:lnTo>
                  <a:close/>
                </a:path>
              </a:pathLst>
            </a:custGeom>
            <a:blipFill>
              <a:blip r:embed="rId9"/>
              <a:stretch>
                <a:fillRect/>
              </a:stretch>
            </a:blipFill>
          </p:spPr>
          <p:txBody>
            <a:bodyPr/>
            <a:lstStyle/>
            <a:p>
              <a:endParaRPr lang="en-GB"/>
            </a:p>
          </p:txBody>
        </p:sp>
      </p:grpSp>
      <p:sp>
        <p:nvSpPr>
          <p:cNvPr id="18" name="TextBox 18"/>
          <p:cNvSpPr txBox="1"/>
          <p:nvPr/>
        </p:nvSpPr>
        <p:spPr>
          <a:xfrm>
            <a:off x="5553254" y="2912593"/>
            <a:ext cx="7181491" cy="3399640"/>
          </a:xfrm>
          <a:prstGeom prst="rect">
            <a:avLst/>
          </a:prstGeom>
        </p:spPr>
        <p:txBody>
          <a:bodyPr lIns="0" tIns="0" rIns="0" bIns="0" rtlCol="0" anchor="t">
            <a:spAutoFit/>
          </a:bodyPr>
          <a:lstStyle/>
          <a:p>
            <a:pPr algn="ctr">
              <a:lnSpc>
                <a:spcPts val="13693"/>
              </a:lnSpc>
              <a:spcBef>
                <a:spcPct val="0"/>
              </a:spcBef>
            </a:pPr>
            <a:r>
              <a:rPr lang="en-US" sz="9780">
                <a:solidFill>
                  <a:srgbClr val="F0F9FA"/>
                </a:solidFill>
                <a:latin typeface="Open Sans 1 Ultra-Bold"/>
              </a:rPr>
              <a:t>I CAN SEE THE SEA!</a:t>
            </a:r>
          </a:p>
        </p:txBody>
      </p:sp>
      <p:sp>
        <p:nvSpPr>
          <p:cNvPr id="19" name="Freeform 19"/>
          <p:cNvSpPr/>
          <p:nvPr/>
        </p:nvSpPr>
        <p:spPr>
          <a:xfrm>
            <a:off x="952151" y="4371874"/>
            <a:ext cx="808606" cy="810312"/>
          </a:xfrm>
          <a:custGeom>
            <a:avLst/>
            <a:gdLst/>
            <a:ahLst/>
            <a:cxnLst/>
            <a:rect l="l" t="t" r="r" b="b"/>
            <a:pathLst>
              <a:path w="808606" h="810312">
                <a:moveTo>
                  <a:pt x="0" y="0"/>
                </a:moveTo>
                <a:lnTo>
                  <a:pt x="808606" y="0"/>
                </a:lnTo>
                <a:lnTo>
                  <a:pt x="808606" y="810312"/>
                </a:lnTo>
                <a:lnTo>
                  <a:pt x="0" y="810312"/>
                </a:lnTo>
                <a:lnTo>
                  <a:pt x="0" y="0"/>
                </a:lnTo>
                <a:close/>
              </a:path>
            </a:pathLst>
          </a:custGeom>
          <a:blipFill>
            <a:blip r:embed="rId10">
              <a:alphaModFix amt="37000"/>
            </a:blip>
            <a:stretch>
              <a:fillRect/>
            </a:stretch>
          </a:blipFill>
        </p:spPr>
        <p:txBody>
          <a:bodyPr/>
          <a:lstStyle/>
          <a:p>
            <a:endParaRPr lang="en-GB"/>
          </a:p>
        </p:txBody>
      </p:sp>
      <p:sp>
        <p:nvSpPr>
          <p:cNvPr id="20" name="Freeform 20"/>
          <p:cNvSpPr/>
          <p:nvPr/>
        </p:nvSpPr>
        <p:spPr>
          <a:xfrm>
            <a:off x="4936390" y="-25655"/>
            <a:ext cx="461214" cy="462187"/>
          </a:xfrm>
          <a:custGeom>
            <a:avLst/>
            <a:gdLst/>
            <a:ahLst/>
            <a:cxnLst/>
            <a:rect l="l" t="t" r="r" b="b"/>
            <a:pathLst>
              <a:path w="461214" h="462187">
                <a:moveTo>
                  <a:pt x="0" y="0"/>
                </a:moveTo>
                <a:lnTo>
                  <a:pt x="461213" y="0"/>
                </a:lnTo>
                <a:lnTo>
                  <a:pt x="461213" y="462186"/>
                </a:lnTo>
                <a:lnTo>
                  <a:pt x="0" y="462186"/>
                </a:lnTo>
                <a:lnTo>
                  <a:pt x="0" y="0"/>
                </a:lnTo>
                <a:close/>
              </a:path>
            </a:pathLst>
          </a:custGeom>
          <a:blipFill>
            <a:blip r:embed="rId10">
              <a:alphaModFix amt="81000"/>
            </a:blip>
            <a:stretch>
              <a:fillRect/>
            </a:stretch>
          </a:blipFill>
        </p:spPr>
        <p:txBody>
          <a:bodyPr/>
          <a:lstStyle/>
          <a:p>
            <a:endParaRPr lang="en-GB"/>
          </a:p>
        </p:txBody>
      </p:sp>
      <p:sp>
        <p:nvSpPr>
          <p:cNvPr id="21" name="Freeform 21"/>
          <p:cNvSpPr/>
          <p:nvPr/>
        </p:nvSpPr>
        <p:spPr>
          <a:xfrm>
            <a:off x="15612405" y="5101439"/>
            <a:ext cx="1086379" cy="1088671"/>
          </a:xfrm>
          <a:custGeom>
            <a:avLst/>
            <a:gdLst/>
            <a:ahLst/>
            <a:cxnLst/>
            <a:rect l="l" t="t" r="r" b="b"/>
            <a:pathLst>
              <a:path w="1086379" h="1088671">
                <a:moveTo>
                  <a:pt x="0" y="0"/>
                </a:moveTo>
                <a:lnTo>
                  <a:pt x="1086379" y="0"/>
                </a:lnTo>
                <a:lnTo>
                  <a:pt x="1086379" y="1088671"/>
                </a:lnTo>
                <a:lnTo>
                  <a:pt x="0" y="1088671"/>
                </a:lnTo>
                <a:lnTo>
                  <a:pt x="0" y="0"/>
                </a:lnTo>
                <a:close/>
              </a:path>
            </a:pathLst>
          </a:custGeom>
          <a:blipFill>
            <a:blip r:embed="rId10">
              <a:alphaModFix amt="41000"/>
            </a:blip>
            <a:stretch>
              <a:fillRect/>
            </a:stretch>
          </a:blipFill>
        </p:spPr>
        <p:txBody>
          <a:bodyPr/>
          <a:lstStyle/>
          <a:p>
            <a:endParaRPr lang="en-GB"/>
          </a:p>
        </p:txBody>
      </p:sp>
      <p:sp>
        <p:nvSpPr>
          <p:cNvPr id="22" name="Freeform 22"/>
          <p:cNvSpPr/>
          <p:nvPr/>
        </p:nvSpPr>
        <p:spPr>
          <a:xfrm>
            <a:off x="14632527" y="4107775"/>
            <a:ext cx="667846" cy="669255"/>
          </a:xfrm>
          <a:custGeom>
            <a:avLst/>
            <a:gdLst/>
            <a:ahLst/>
            <a:cxnLst/>
            <a:rect l="l" t="t" r="r" b="b"/>
            <a:pathLst>
              <a:path w="667846" h="669255">
                <a:moveTo>
                  <a:pt x="0" y="0"/>
                </a:moveTo>
                <a:lnTo>
                  <a:pt x="667845" y="0"/>
                </a:lnTo>
                <a:lnTo>
                  <a:pt x="667845" y="669255"/>
                </a:lnTo>
                <a:lnTo>
                  <a:pt x="0" y="669255"/>
                </a:lnTo>
                <a:lnTo>
                  <a:pt x="0" y="0"/>
                </a:lnTo>
                <a:close/>
              </a:path>
            </a:pathLst>
          </a:custGeom>
          <a:blipFill>
            <a:blip r:embed="rId10">
              <a:alphaModFix amt="41000"/>
            </a:blip>
            <a:stretch>
              <a:fillRect/>
            </a:stretch>
          </a:blipFill>
          <a:ln cap="sq">
            <a:noFill/>
            <a:prstDash val="solid"/>
            <a:miter/>
          </a:ln>
        </p:spPr>
        <p:txBody>
          <a:bodyPr/>
          <a:lstStyle/>
          <a:p>
            <a:endParaRPr lang="en-GB"/>
          </a:p>
        </p:txBody>
      </p:sp>
      <p:sp>
        <p:nvSpPr>
          <p:cNvPr id="23" name="TextBox 23"/>
          <p:cNvSpPr txBox="1"/>
          <p:nvPr/>
        </p:nvSpPr>
        <p:spPr>
          <a:xfrm>
            <a:off x="4936390" y="6448518"/>
            <a:ext cx="8352660" cy="539224"/>
          </a:xfrm>
          <a:prstGeom prst="rect">
            <a:avLst/>
          </a:prstGeom>
        </p:spPr>
        <p:txBody>
          <a:bodyPr lIns="0" tIns="0" rIns="0" bIns="0" rtlCol="0" anchor="t">
            <a:spAutoFit/>
          </a:bodyPr>
          <a:lstStyle/>
          <a:p>
            <a:pPr algn="ctr">
              <a:lnSpc>
                <a:spcPts val="4404"/>
              </a:lnSpc>
              <a:spcBef>
                <a:spcPct val="0"/>
              </a:spcBef>
            </a:pPr>
            <a:r>
              <a:rPr lang="en-US" sz="3145" u="sng" dirty="0">
                <a:solidFill>
                  <a:srgbClr val="F0F9FA"/>
                </a:solidFill>
                <a:latin typeface="Open Sans 1"/>
              </a:rPr>
              <a:t> Local actions, global impacts (Lesson 3)</a:t>
            </a:r>
          </a:p>
        </p:txBody>
      </p:sp>
      <p:sp>
        <p:nvSpPr>
          <p:cNvPr id="24" name="TextBox 24"/>
          <p:cNvSpPr txBox="1"/>
          <p:nvPr/>
        </p:nvSpPr>
        <p:spPr>
          <a:xfrm>
            <a:off x="329454" y="369856"/>
            <a:ext cx="3661568" cy="2796172"/>
          </a:xfrm>
          <a:prstGeom prst="rect">
            <a:avLst/>
          </a:prstGeom>
        </p:spPr>
        <p:txBody>
          <a:bodyPr lIns="0" tIns="0" rIns="0" bIns="0" rtlCol="0" anchor="t">
            <a:spAutoFit/>
          </a:bodyPr>
          <a:lstStyle/>
          <a:p>
            <a:pPr algn="ctr">
              <a:lnSpc>
                <a:spcPts val="4430"/>
              </a:lnSpc>
            </a:pPr>
            <a:r>
              <a:rPr lang="en-US" sz="3164" dirty="0">
                <a:solidFill>
                  <a:srgbClr val="F0F9FA"/>
                </a:solidFill>
                <a:latin typeface="Open Sans 1 Bold"/>
              </a:rPr>
              <a:t>While you wait...</a:t>
            </a:r>
          </a:p>
          <a:p>
            <a:pPr algn="ctr">
              <a:lnSpc>
                <a:spcPts val="4430"/>
              </a:lnSpc>
            </a:pPr>
            <a:r>
              <a:rPr lang="en-US" sz="3164" dirty="0">
                <a:solidFill>
                  <a:srgbClr val="F0F9FA"/>
                </a:solidFill>
                <a:latin typeface="Open Sans 1"/>
              </a:rPr>
              <a:t>Why is it hard to agree on the best way forward for our oceans?</a:t>
            </a:r>
          </a:p>
        </p:txBody>
      </p:sp>
      <p:sp>
        <p:nvSpPr>
          <p:cNvPr id="25" name="Freeform 25"/>
          <p:cNvSpPr/>
          <p:nvPr/>
        </p:nvSpPr>
        <p:spPr>
          <a:xfrm>
            <a:off x="354797" y="8443174"/>
            <a:ext cx="2959807" cy="1478338"/>
          </a:xfrm>
          <a:custGeom>
            <a:avLst/>
            <a:gdLst/>
            <a:ahLst/>
            <a:cxnLst/>
            <a:rect l="l" t="t" r="r" b="b"/>
            <a:pathLst>
              <a:path w="2959807" h="1478338">
                <a:moveTo>
                  <a:pt x="0" y="0"/>
                </a:moveTo>
                <a:lnTo>
                  <a:pt x="2959807" y="0"/>
                </a:lnTo>
                <a:lnTo>
                  <a:pt x="2959807" y="1478337"/>
                </a:lnTo>
                <a:lnTo>
                  <a:pt x="0" y="1478337"/>
                </a:lnTo>
                <a:lnTo>
                  <a:pt x="0" y="0"/>
                </a:lnTo>
                <a:close/>
              </a:path>
            </a:pathLst>
          </a:custGeom>
          <a:blipFill>
            <a:blip r:embed="rId11"/>
            <a:stretch>
              <a:fillRect/>
            </a:stretch>
          </a:blipFill>
        </p:spPr>
        <p:txBody>
          <a:bodyPr/>
          <a:lstStyle/>
          <a:p>
            <a:endParaRPr lang="en-GB"/>
          </a:p>
        </p:txBody>
      </p:sp>
      <p:sp>
        <p:nvSpPr>
          <p:cNvPr id="26" name="Freeform 26"/>
          <p:cNvSpPr/>
          <p:nvPr/>
        </p:nvSpPr>
        <p:spPr>
          <a:xfrm>
            <a:off x="15612405" y="8443174"/>
            <a:ext cx="2183992" cy="1547944"/>
          </a:xfrm>
          <a:custGeom>
            <a:avLst/>
            <a:gdLst/>
            <a:ahLst/>
            <a:cxnLst/>
            <a:rect l="l" t="t" r="r" b="b"/>
            <a:pathLst>
              <a:path w="2183992" h="1547944">
                <a:moveTo>
                  <a:pt x="0" y="0"/>
                </a:moveTo>
                <a:lnTo>
                  <a:pt x="2183992" y="0"/>
                </a:lnTo>
                <a:lnTo>
                  <a:pt x="2183992" y="1547944"/>
                </a:lnTo>
                <a:lnTo>
                  <a:pt x="0" y="1547944"/>
                </a:lnTo>
                <a:lnTo>
                  <a:pt x="0" y="0"/>
                </a:lnTo>
                <a:close/>
              </a:path>
            </a:pathLst>
          </a:custGeom>
          <a:blipFill>
            <a:blip r:embed="rId12"/>
            <a:stretch>
              <a:fillRect/>
            </a:stretch>
          </a:blipFill>
        </p:spPr>
        <p:txBody>
          <a:bodyPr/>
          <a:lstStyle/>
          <a:p>
            <a:endParaRPr lang="en-GB"/>
          </a:p>
        </p:txBody>
      </p:sp>
      <p:sp>
        <p:nvSpPr>
          <p:cNvPr id="27" name="Date Placeholder 26">
            <a:extLst>
              <a:ext uri="{FF2B5EF4-FFF2-40B4-BE49-F238E27FC236}">
                <a16:creationId xmlns:a16="http://schemas.microsoft.com/office/drawing/2014/main" id="{BB811F2C-09C5-154D-B38E-194FF9C121CB}"/>
              </a:ext>
            </a:extLst>
          </p:cNvPr>
          <p:cNvSpPr>
            <a:spLocks noGrp="1"/>
          </p:cNvSpPr>
          <p:nvPr>
            <p:ph type="dt" sz="half" idx="10"/>
          </p:nvPr>
        </p:nvSpPr>
        <p:spPr>
          <a:xfrm>
            <a:off x="7278615" y="1755768"/>
            <a:ext cx="6894586" cy="365125"/>
          </a:xfrm>
        </p:spPr>
        <p:txBody>
          <a:bodyPr/>
          <a:lstStyle/>
          <a:p>
            <a:fld id="{E06EF82E-3057-4A05-BAEC-F3EBDA70B8C1}" type="datetime2">
              <a:rPr lang="en-US" sz="3200" u="sng" smtClean="0">
                <a:solidFill>
                  <a:schemeClr val="bg1"/>
                </a:solidFill>
                <a:latin typeface="Open Sans 1" panose="020B0604020202020204" charset="0"/>
                <a:ea typeface="Open Sans 1" panose="020B0604020202020204" charset="0"/>
                <a:cs typeface="Open Sans 1" panose="020B0604020202020204" charset="0"/>
              </a:rPr>
              <a:t>Wednesday, September 25, 2024</a:t>
            </a:fld>
            <a:endParaRPr lang="en-US" sz="3200" u="sng" dirty="0">
              <a:solidFill>
                <a:schemeClr val="bg1"/>
              </a:solidFill>
              <a:latin typeface="Open Sans 1" panose="020B0604020202020204" charset="0"/>
              <a:ea typeface="Open Sans 1" panose="020B0604020202020204" charset="0"/>
              <a:cs typeface="Open Sans 1" panose="020B060402020202020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32D59"/>
        </a:solidFill>
        <a:effectLst/>
      </p:bgPr>
    </p:bg>
    <p:spTree>
      <p:nvGrpSpPr>
        <p:cNvPr id="1" name=""/>
        <p:cNvGrpSpPr/>
        <p:nvPr/>
      </p:nvGrpSpPr>
      <p:grpSpPr>
        <a:xfrm>
          <a:off x="0" y="0"/>
          <a:ext cx="0" cy="0"/>
          <a:chOff x="0" y="0"/>
          <a:chExt cx="0" cy="0"/>
        </a:xfrm>
      </p:grpSpPr>
      <p:sp>
        <p:nvSpPr>
          <p:cNvPr id="2" name="Freeform 2"/>
          <p:cNvSpPr/>
          <p:nvPr/>
        </p:nvSpPr>
        <p:spPr>
          <a:xfrm>
            <a:off x="4595955" y="537772"/>
            <a:ext cx="3823023" cy="4114800"/>
          </a:xfrm>
          <a:custGeom>
            <a:avLst/>
            <a:gdLst/>
            <a:ahLst/>
            <a:cxnLst/>
            <a:rect l="l" t="t" r="r" b="b"/>
            <a:pathLst>
              <a:path w="3823023" h="4114800">
                <a:moveTo>
                  <a:pt x="0" y="0"/>
                </a:moveTo>
                <a:lnTo>
                  <a:pt x="3823024" y="0"/>
                </a:lnTo>
                <a:lnTo>
                  <a:pt x="382302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Freeform 3"/>
          <p:cNvSpPr/>
          <p:nvPr/>
        </p:nvSpPr>
        <p:spPr>
          <a:xfrm>
            <a:off x="738865" y="419100"/>
            <a:ext cx="2160199" cy="4233472"/>
          </a:xfrm>
          <a:custGeom>
            <a:avLst/>
            <a:gdLst/>
            <a:ahLst/>
            <a:cxnLst/>
            <a:rect l="l" t="t" r="r" b="b"/>
            <a:pathLst>
              <a:path w="1870364" h="4114800">
                <a:moveTo>
                  <a:pt x="0" y="0"/>
                </a:moveTo>
                <a:lnTo>
                  <a:pt x="1870364" y="0"/>
                </a:lnTo>
                <a:lnTo>
                  <a:pt x="187036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 name="Freeform 4"/>
          <p:cNvSpPr/>
          <p:nvPr/>
        </p:nvSpPr>
        <p:spPr>
          <a:xfrm>
            <a:off x="13627515" y="537772"/>
            <a:ext cx="4254023" cy="4114800"/>
          </a:xfrm>
          <a:custGeom>
            <a:avLst/>
            <a:gdLst/>
            <a:ahLst/>
            <a:cxnLst/>
            <a:rect l="l" t="t" r="r" b="b"/>
            <a:pathLst>
              <a:path w="4254023" h="4114800">
                <a:moveTo>
                  <a:pt x="0" y="0"/>
                </a:moveTo>
                <a:lnTo>
                  <a:pt x="4254023" y="0"/>
                </a:lnTo>
                <a:lnTo>
                  <a:pt x="4254023"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5" name="Freeform 5"/>
          <p:cNvSpPr/>
          <p:nvPr/>
        </p:nvSpPr>
        <p:spPr>
          <a:xfrm>
            <a:off x="5321655" y="5567753"/>
            <a:ext cx="2371621" cy="4114800"/>
          </a:xfrm>
          <a:custGeom>
            <a:avLst/>
            <a:gdLst/>
            <a:ahLst/>
            <a:cxnLst/>
            <a:rect l="l" t="t" r="r" b="b"/>
            <a:pathLst>
              <a:path w="2371621" h="4114800">
                <a:moveTo>
                  <a:pt x="0" y="0"/>
                </a:moveTo>
                <a:lnTo>
                  <a:pt x="2371621" y="0"/>
                </a:lnTo>
                <a:lnTo>
                  <a:pt x="2371621"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dirty="0"/>
          </a:p>
        </p:txBody>
      </p:sp>
      <p:sp>
        <p:nvSpPr>
          <p:cNvPr id="7" name="Freeform 7"/>
          <p:cNvSpPr/>
          <p:nvPr/>
        </p:nvSpPr>
        <p:spPr>
          <a:xfrm>
            <a:off x="10020740" y="5755130"/>
            <a:ext cx="2790583" cy="4114800"/>
          </a:xfrm>
          <a:custGeom>
            <a:avLst/>
            <a:gdLst/>
            <a:ahLst/>
            <a:cxnLst/>
            <a:rect l="l" t="t" r="r" b="b"/>
            <a:pathLst>
              <a:path w="2790583" h="4114800">
                <a:moveTo>
                  <a:pt x="0" y="0"/>
                </a:moveTo>
                <a:lnTo>
                  <a:pt x="2790583" y="0"/>
                </a:lnTo>
                <a:lnTo>
                  <a:pt x="2790583" y="4114800"/>
                </a:lnTo>
                <a:lnTo>
                  <a:pt x="0" y="41148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9" name="Freeform 9"/>
          <p:cNvSpPr/>
          <p:nvPr/>
        </p:nvSpPr>
        <p:spPr>
          <a:xfrm>
            <a:off x="649859" y="5411851"/>
            <a:ext cx="2160199" cy="2160199"/>
          </a:xfrm>
          <a:custGeom>
            <a:avLst/>
            <a:gdLst/>
            <a:ahLst/>
            <a:cxnLst/>
            <a:rect l="l" t="t" r="r" b="b"/>
            <a:pathLst>
              <a:path w="2160199" h="2160199">
                <a:moveTo>
                  <a:pt x="0" y="0"/>
                </a:moveTo>
                <a:lnTo>
                  <a:pt x="2160200" y="0"/>
                </a:lnTo>
                <a:lnTo>
                  <a:pt x="2160200" y="2160199"/>
                </a:lnTo>
                <a:lnTo>
                  <a:pt x="0" y="216019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 name="TextBox 10"/>
          <p:cNvSpPr txBox="1"/>
          <p:nvPr/>
        </p:nvSpPr>
        <p:spPr>
          <a:xfrm>
            <a:off x="5107409" y="4840605"/>
            <a:ext cx="8073182" cy="539115"/>
          </a:xfrm>
          <a:prstGeom prst="rect">
            <a:avLst/>
          </a:prstGeom>
        </p:spPr>
        <p:txBody>
          <a:bodyPr lIns="0" tIns="0" rIns="0" bIns="0" rtlCol="0" anchor="t">
            <a:spAutoFit/>
          </a:bodyPr>
          <a:lstStyle/>
          <a:p>
            <a:pPr algn="ctr">
              <a:lnSpc>
                <a:spcPts val="4409"/>
              </a:lnSpc>
            </a:pPr>
            <a:r>
              <a:rPr lang="en-US" sz="3150" dirty="0">
                <a:solidFill>
                  <a:srgbClr val="FFFFFF"/>
                </a:solidFill>
                <a:latin typeface="Open Sans 1"/>
              </a:rPr>
              <a:t>What do you think these images are tell us?</a:t>
            </a:r>
          </a:p>
        </p:txBody>
      </p:sp>
      <p:sp>
        <p:nvSpPr>
          <p:cNvPr id="12" name="TextBox 12"/>
          <p:cNvSpPr txBox="1"/>
          <p:nvPr/>
        </p:nvSpPr>
        <p:spPr>
          <a:xfrm rot="21244477">
            <a:off x="775156" y="1955309"/>
            <a:ext cx="2035114" cy="1111010"/>
          </a:xfrm>
          <a:prstGeom prst="rect">
            <a:avLst/>
          </a:prstGeom>
        </p:spPr>
        <p:txBody>
          <a:bodyPr wrap="square" lIns="0" tIns="0" rIns="0" bIns="0" rtlCol="0" anchor="t">
            <a:spAutoFit/>
          </a:bodyPr>
          <a:lstStyle/>
          <a:p>
            <a:pPr algn="ctr">
              <a:lnSpc>
                <a:spcPts val="3041"/>
              </a:lnSpc>
              <a:spcBef>
                <a:spcPct val="0"/>
              </a:spcBef>
            </a:pPr>
            <a:r>
              <a:rPr lang="en-US" dirty="0">
                <a:solidFill>
                  <a:srgbClr val="032D59"/>
                </a:solidFill>
                <a:latin typeface="Open Sans 1 Italics"/>
              </a:rPr>
              <a:t>In nature, nothing exists alone – Rachel Carson</a:t>
            </a:r>
          </a:p>
        </p:txBody>
      </p:sp>
      <p:sp>
        <p:nvSpPr>
          <p:cNvPr id="13" name="Freeform 13"/>
          <p:cNvSpPr/>
          <p:nvPr/>
        </p:nvSpPr>
        <p:spPr>
          <a:xfrm>
            <a:off x="229478" y="8486336"/>
            <a:ext cx="2959807" cy="1478338"/>
          </a:xfrm>
          <a:custGeom>
            <a:avLst/>
            <a:gdLst/>
            <a:ahLst/>
            <a:cxnLst/>
            <a:rect l="l" t="t" r="r" b="b"/>
            <a:pathLst>
              <a:path w="2959807" h="1478338">
                <a:moveTo>
                  <a:pt x="0" y="0"/>
                </a:moveTo>
                <a:lnTo>
                  <a:pt x="2959807" y="0"/>
                </a:lnTo>
                <a:lnTo>
                  <a:pt x="2959807" y="1478337"/>
                </a:lnTo>
                <a:lnTo>
                  <a:pt x="0" y="1478337"/>
                </a:lnTo>
                <a:lnTo>
                  <a:pt x="0" y="0"/>
                </a:lnTo>
                <a:close/>
              </a:path>
            </a:pathLst>
          </a:custGeom>
          <a:blipFill>
            <a:blip r:embed="rId15"/>
            <a:stretch>
              <a:fillRect/>
            </a:stretch>
          </a:blipFill>
        </p:spPr>
        <p:txBody>
          <a:bodyPr/>
          <a:lstStyle/>
          <a:p>
            <a:endParaRPr lang="en-GB"/>
          </a:p>
        </p:txBody>
      </p:sp>
      <p:sp>
        <p:nvSpPr>
          <p:cNvPr id="14" name="Freeform 14"/>
          <p:cNvSpPr/>
          <p:nvPr/>
        </p:nvSpPr>
        <p:spPr>
          <a:xfrm>
            <a:off x="15754526" y="8451533"/>
            <a:ext cx="2183992" cy="1547944"/>
          </a:xfrm>
          <a:custGeom>
            <a:avLst/>
            <a:gdLst/>
            <a:ahLst/>
            <a:cxnLst/>
            <a:rect l="l" t="t" r="r" b="b"/>
            <a:pathLst>
              <a:path w="2183992" h="1547944">
                <a:moveTo>
                  <a:pt x="0" y="0"/>
                </a:moveTo>
                <a:lnTo>
                  <a:pt x="2183992" y="0"/>
                </a:lnTo>
                <a:lnTo>
                  <a:pt x="2183992" y="1547944"/>
                </a:lnTo>
                <a:lnTo>
                  <a:pt x="0" y="1547944"/>
                </a:lnTo>
                <a:lnTo>
                  <a:pt x="0" y="0"/>
                </a:lnTo>
                <a:close/>
              </a:path>
            </a:pathLst>
          </a:custGeom>
          <a:blipFill>
            <a:blip r:embed="rId16"/>
            <a:stretch>
              <a:fillRect/>
            </a:stretch>
          </a:blipFill>
        </p:spPr>
        <p:txBody>
          <a:bodyPr/>
          <a:lstStyle/>
          <a:p>
            <a:endParaRPr lang="en-GB"/>
          </a:p>
        </p:txBody>
      </p:sp>
      <p:pic>
        <p:nvPicPr>
          <p:cNvPr id="16" name="Graphic 15" descr="Money with solid fill">
            <a:extLst>
              <a:ext uri="{FF2B5EF4-FFF2-40B4-BE49-F238E27FC236}">
                <a16:creationId xmlns:a16="http://schemas.microsoft.com/office/drawing/2014/main" id="{022F374A-EAC1-91F7-68EA-E2213C52A105}"/>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rot="19891895">
            <a:off x="9553749" y="1123763"/>
            <a:ext cx="2247970" cy="2247970"/>
          </a:xfrm>
          <a:prstGeom prst="rect">
            <a:avLst/>
          </a:prstGeom>
        </p:spPr>
      </p:pic>
      <p:sp>
        <p:nvSpPr>
          <p:cNvPr id="15" name="TextBox 14">
            <a:extLst>
              <a:ext uri="{FF2B5EF4-FFF2-40B4-BE49-F238E27FC236}">
                <a16:creationId xmlns:a16="http://schemas.microsoft.com/office/drawing/2014/main" id="{71B19ED7-3DAF-BE79-F1CE-3ED3622F16B5}"/>
              </a:ext>
            </a:extLst>
          </p:cNvPr>
          <p:cNvSpPr txBox="1"/>
          <p:nvPr/>
        </p:nvSpPr>
        <p:spPr>
          <a:xfrm>
            <a:off x="1219200" y="4694129"/>
            <a:ext cx="1370888" cy="246221"/>
          </a:xfrm>
          <a:prstGeom prst="rect">
            <a:avLst/>
          </a:prstGeom>
          <a:noFill/>
        </p:spPr>
        <p:txBody>
          <a:bodyPr wrap="none" rtlCol="0">
            <a:spAutoFit/>
          </a:bodyPr>
          <a:lstStyle/>
          <a:p>
            <a:r>
              <a:rPr lang="en-GB" sz="1000" i="1" dirty="0">
                <a:solidFill>
                  <a:schemeClr val="bg1"/>
                </a:solidFill>
              </a:rPr>
              <a:t>Image credit: </a:t>
            </a:r>
            <a:r>
              <a:rPr lang="en-GB" sz="1000" i="1" dirty="0" err="1">
                <a:solidFill>
                  <a:schemeClr val="bg1"/>
                </a:solidFill>
              </a:rPr>
              <a:t>Sketchify</a:t>
            </a:r>
            <a:endParaRPr lang="en-GB" sz="1000" i="1" dirty="0">
              <a:solidFill>
                <a:schemeClr val="bg1"/>
              </a:solidFill>
            </a:endParaRPr>
          </a:p>
        </p:txBody>
      </p:sp>
      <p:sp>
        <p:nvSpPr>
          <p:cNvPr id="17" name="TextBox 16">
            <a:extLst>
              <a:ext uri="{FF2B5EF4-FFF2-40B4-BE49-F238E27FC236}">
                <a16:creationId xmlns:a16="http://schemas.microsoft.com/office/drawing/2014/main" id="{6AB824AE-3765-CCE0-E6CC-17E52EC56DBF}"/>
              </a:ext>
            </a:extLst>
          </p:cNvPr>
          <p:cNvSpPr txBox="1"/>
          <p:nvPr/>
        </p:nvSpPr>
        <p:spPr>
          <a:xfrm>
            <a:off x="4566815" y="4505815"/>
            <a:ext cx="1386918" cy="246221"/>
          </a:xfrm>
          <a:prstGeom prst="rect">
            <a:avLst/>
          </a:prstGeom>
          <a:noFill/>
        </p:spPr>
        <p:txBody>
          <a:bodyPr wrap="none" rtlCol="0">
            <a:spAutoFit/>
          </a:bodyPr>
          <a:lstStyle/>
          <a:p>
            <a:r>
              <a:rPr lang="en-GB" sz="1000" i="1" dirty="0">
                <a:solidFill>
                  <a:schemeClr val="bg1"/>
                </a:solidFill>
              </a:rPr>
              <a:t>Image credit: </a:t>
            </a:r>
            <a:r>
              <a:rPr lang="en-GB" sz="1000" i="1" dirty="0" err="1">
                <a:solidFill>
                  <a:schemeClr val="bg1"/>
                </a:solidFill>
              </a:rPr>
              <a:t>Karyative</a:t>
            </a:r>
            <a:endParaRPr lang="en-GB" sz="1000" i="1" dirty="0">
              <a:solidFill>
                <a:schemeClr val="bg1"/>
              </a:solidFill>
            </a:endParaRPr>
          </a:p>
        </p:txBody>
      </p:sp>
      <p:sp>
        <p:nvSpPr>
          <p:cNvPr id="18" name="TextBox 17">
            <a:extLst>
              <a:ext uri="{FF2B5EF4-FFF2-40B4-BE49-F238E27FC236}">
                <a16:creationId xmlns:a16="http://schemas.microsoft.com/office/drawing/2014/main" id="{62F2E956-7DE3-FBAC-1F1F-1A1CEEEB726C}"/>
              </a:ext>
            </a:extLst>
          </p:cNvPr>
          <p:cNvSpPr txBox="1"/>
          <p:nvPr/>
        </p:nvSpPr>
        <p:spPr>
          <a:xfrm>
            <a:off x="10591800" y="9964674"/>
            <a:ext cx="1370888" cy="246221"/>
          </a:xfrm>
          <a:prstGeom prst="rect">
            <a:avLst/>
          </a:prstGeom>
          <a:noFill/>
        </p:spPr>
        <p:txBody>
          <a:bodyPr wrap="none" rtlCol="0">
            <a:spAutoFit/>
          </a:bodyPr>
          <a:lstStyle/>
          <a:p>
            <a:r>
              <a:rPr lang="en-GB" sz="1000" i="1" dirty="0">
                <a:solidFill>
                  <a:schemeClr val="bg1"/>
                </a:solidFill>
              </a:rPr>
              <a:t>Image credit: </a:t>
            </a:r>
            <a:r>
              <a:rPr lang="en-GB" sz="1000" i="1" dirty="0" err="1">
                <a:solidFill>
                  <a:schemeClr val="bg1"/>
                </a:solidFill>
              </a:rPr>
              <a:t>Sketchify</a:t>
            </a:r>
            <a:endParaRPr lang="en-GB" sz="1000" i="1" dirty="0">
              <a:solidFill>
                <a:schemeClr val="bg1"/>
              </a:solidFill>
            </a:endParaRPr>
          </a:p>
        </p:txBody>
      </p:sp>
      <p:sp>
        <p:nvSpPr>
          <p:cNvPr id="19" name="Speech Bubble: Oval 18">
            <a:extLst>
              <a:ext uri="{FF2B5EF4-FFF2-40B4-BE49-F238E27FC236}">
                <a16:creationId xmlns:a16="http://schemas.microsoft.com/office/drawing/2014/main" id="{61B809E1-EF8C-E2A1-FA16-407F4A585124}"/>
              </a:ext>
            </a:extLst>
          </p:cNvPr>
          <p:cNvSpPr/>
          <p:nvPr/>
        </p:nvSpPr>
        <p:spPr>
          <a:xfrm>
            <a:off x="13239357" y="5382922"/>
            <a:ext cx="3455599" cy="2438400"/>
          </a:xfrm>
          <a:prstGeom prst="wedgeEllipseCallout">
            <a:avLst>
              <a:gd name="adj1" fmla="val 68721"/>
              <a:gd name="adj2" fmla="val 7610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1"/>
          <p:cNvSpPr txBox="1"/>
          <p:nvPr/>
        </p:nvSpPr>
        <p:spPr>
          <a:xfrm>
            <a:off x="13627513" y="5784775"/>
            <a:ext cx="2679285" cy="1495730"/>
          </a:xfrm>
          <a:prstGeom prst="rect">
            <a:avLst/>
          </a:prstGeom>
        </p:spPr>
        <p:txBody>
          <a:bodyPr wrap="square" lIns="0" tIns="0" rIns="0" bIns="0" rtlCol="0" anchor="t">
            <a:spAutoFit/>
          </a:bodyPr>
          <a:lstStyle/>
          <a:p>
            <a:pPr algn="ctr">
              <a:lnSpc>
                <a:spcPts val="2967"/>
              </a:lnSpc>
            </a:pPr>
            <a:r>
              <a:rPr lang="en-US" sz="2000" dirty="0">
                <a:solidFill>
                  <a:schemeClr val="bg1"/>
                </a:solidFill>
                <a:latin typeface="Open Sans 1 Italics"/>
              </a:rPr>
              <a:t>The greatest threat to our planet is the belief that someone else will save it – Robert Swan</a:t>
            </a:r>
          </a:p>
        </p:txBody>
      </p:sp>
      <p:sp>
        <p:nvSpPr>
          <p:cNvPr id="20" name="TextBox 19">
            <a:extLst>
              <a:ext uri="{FF2B5EF4-FFF2-40B4-BE49-F238E27FC236}">
                <a16:creationId xmlns:a16="http://schemas.microsoft.com/office/drawing/2014/main" id="{862CB56D-F2A8-4C84-046B-A839937F252C}"/>
              </a:ext>
            </a:extLst>
          </p:cNvPr>
          <p:cNvSpPr txBox="1"/>
          <p:nvPr/>
        </p:nvSpPr>
        <p:spPr>
          <a:xfrm>
            <a:off x="15754526" y="4676759"/>
            <a:ext cx="1370888" cy="246221"/>
          </a:xfrm>
          <a:prstGeom prst="rect">
            <a:avLst/>
          </a:prstGeom>
          <a:noFill/>
        </p:spPr>
        <p:txBody>
          <a:bodyPr wrap="none" rtlCol="0">
            <a:spAutoFit/>
          </a:bodyPr>
          <a:lstStyle/>
          <a:p>
            <a:r>
              <a:rPr lang="en-GB" sz="1000" i="1" dirty="0">
                <a:solidFill>
                  <a:schemeClr val="bg1"/>
                </a:solidFill>
              </a:rPr>
              <a:t>Image credit: </a:t>
            </a:r>
            <a:r>
              <a:rPr lang="en-GB" sz="1000" i="1" dirty="0" err="1">
                <a:solidFill>
                  <a:schemeClr val="bg1"/>
                </a:solidFill>
              </a:rPr>
              <a:t>Sketchify</a:t>
            </a:r>
            <a:endParaRPr lang="en-GB" sz="1000" i="1" dirty="0">
              <a:solidFill>
                <a:schemeClr val="bg1"/>
              </a:solidFill>
            </a:endParaRPr>
          </a:p>
        </p:txBody>
      </p:sp>
      <p:sp>
        <p:nvSpPr>
          <p:cNvPr id="21" name="TextBox 20">
            <a:extLst>
              <a:ext uri="{FF2B5EF4-FFF2-40B4-BE49-F238E27FC236}">
                <a16:creationId xmlns:a16="http://schemas.microsoft.com/office/drawing/2014/main" id="{5A8BC100-FE3D-6FF1-732E-4725524B0708}"/>
              </a:ext>
            </a:extLst>
          </p:cNvPr>
          <p:cNvSpPr txBox="1"/>
          <p:nvPr/>
        </p:nvSpPr>
        <p:spPr>
          <a:xfrm>
            <a:off x="5953733" y="9841563"/>
            <a:ext cx="2081019" cy="246221"/>
          </a:xfrm>
          <a:prstGeom prst="rect">
            <a:avLst/>
          </a:prstGeom>
          <a:noFill/>
        </p:spPr>
        <p:txBody>
          <a:bodyPr wrap="none" rtlCol="0">
            <a:spAutoFit/>
          </a:bodyPr>
          <a:lstStyle/>
          <a:p>
            <a:r>
              <a:rPr lang="en-GB" sz="1000" i="1" dirty="0">
                <a:solidFill>
                  <a:schemeClr val="bg1"/>
                </a:solidFill>
              </a:rPr>
              <a:t>Image credit: Canva Original Stickers</a:t>
            </a:r>
          </a:p>
        </p:txBody>
      </p:sp>
      <p:sp>
        <p:nvSpPr>
          <p:cNvPr id="22" name="TextBox 21">
            <a:extLst>
              <a:ext uri="{FF2B5EF4-FFF2-40B4-BE49-F238E27FC236}">
                <a16:creationId xmlns:a16="http://schemas.microsoft.com/office/drawing/2014/main" id="{921650D2-9F2C-8499-7839-97E898859802}"/>
              </a:ext>
            </a:extLst>
          </p:cNvPr>
          <p:cNvSpPr txBox="1"/>
          <p:nvPr/>
        </p:nvSpPr>
        <p:spPr>
          <a:xfrm>
            <a:off x="10039231" y="3495729"/>
            <a:ext cx="1220206" cy="246221"/>
          </a:xfrm>
          <a:prstGeom prst="rect">
            <a:avLst/>
          </a:prstGeom>
          <a:noFill/>
        </p:spPr>
        <p:txBody>
          <a:bodyPr wrap="none" rtlCol="0">
            <a:spAutoFit/>
          </a:bodyPr>
          <a:lstStyle/>
          <a:p>
            <a:r>
              <a:rPr lang="en-GB" sz="1000" i="1" dirty="0">
                <a:solidFill>
                  <a:schemeClr val="bg1"/>
                </a:solidFill>
              </a:rPr>
              <a:t>Image credit: </a:t>
            </a:r>
            <a:r>
              <a:rPr lang="en-GB" sz="1000" i="1" dirty="0" err="1">
                <a:solidFill>
                  <a:schemeClr val="bg1"/>
                </a:solidFill>
              </a:rPr>
              <a:t>iconsy</a:t>
            </a:r>
            <a:endParaRPr lang="en-GB" sz="1000" i="1" dirty="0">
              <a:solidFill>
                <a:schemeClr val="bg1"/>
              </a:solidFill>
            </a:endParaRPr>
          </a:p>
        </p:txBody>
      </p:sp>
      <p:sp>
        <p:nvSpPr>
          <p:cNvPr id="23" name="TextBox 22">
            <a:extLst>
              <a:ext uri="{FF2B5EF4-FFF2-40B4-BE49-F238E27FC236}">
                <a16:creationId xmlns:a16="http://schemas.microsoft.com/office/drawing/2014/main" id="{D9B18533-99DB-CD71-63C7-AEDCB1DA72F4}"/>
              </a:ext>
            </a:extLst>
          </p:cNvPr>
          <p:cNvSpPr txBox="1"/>
          <p:nvPr/>
        </p:nvSpPr>
        <p:spPr>
          <a:xfrm>
            <a:off x="681851" y="7782971"/>
            <a:ext cx="2191626" cy="246221"/>
          </a:xfrm>
          <a:prstGeom prst="rect">
            <a:avLst/>
          </a:prstGeom>
          <a:noFill/>
        </p:spPr>
        <p:txBody>
          <a:bodyPr wrap="none" rtlCol="0">
            <a:spAutoFit/>
          </a:bodyPr>
          <a:lstStyle/>
          <a:p>
            <a:r>
              <a:rPr lang="en-GB" sz="1000" i="1" dirty="0">
                <a:solidFill>
                  <a:schemeClr val="bg1"/>
                </a:solidFill>
              </a:rPr>
              <a:t>Image credit: </a:t>
            </a:r>
            <a:r>
              <a:rPr lang="en-GB" sz="1000" i="1" dirty="0" err="1">
                <a:solidFill>
                  <a:schemeClr val="bg1"/>
                </a:solidFill>
              </a:rPr>
              <a:t>Eucalyp</a:t>
            </a:r>
            <a:r>
              <a:rPr lang="en-GB" sz="1000" i="1" dirty="0">
                <a:solidFill>
                  <a:schemeClr val="bg1"/>
                </a:solidFill>
              </a:rPr>
              <a:t>, </a:t>
            </a:r>
            <a:r>
              <a:rPr lang="en-GB" sz="1000" i="1" dirty="0" err="1">
                <a:solidFill>
                  <a:schemeClr val="bg1"/>
                </a:solidFill>
              </a:rPr>
              <a:t>amethyststudio</a:t>
            </a:r>
            <a:endParaRPr lang="en-GB" sz="1000" i="1"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32D59"/>
        </a:solidFill>
        <a:effectLst/>
      </p:bgPr>
    </p:bg>
    <p:spTree>
      <p:nvGrpSpPr>
        <p:cNvPr id="1" name=""/>
        <p:cNvGrpSpPr/>
        <p:nvPr/>
      </p:nvGrpSpPr>
      <p:grpSpPr>
        <a:xfrm>
          <a:off x="0" y="0"/>
          <a:ext cx="0" cy="0"/>
          <a:chOff x="0" y="0"/>
          <a:chExt cx="0" cy="0"/>
        </a:xfrm>
      </p:grpSpPr>
      <p:grpSp>
        <p:nvGrpSpPr>
          <p:cNvPr id="2" name="Group 2"/>
          <p:cNvGrpSpPr/>
          <p:nvPr/>
        </p:nvGrpSpPr>
        <p:grpSpPr>
          <a:xfrm>
            <a:off x="2245980" y="2027174"/>
            <a:ext cx="2193552" cy="696650"/>
            <a:chOff x="0" y="0"/>
            <a:chExt cx="1663857" cy="528424"/>
          </a:xfrm>
        </p:grpSpPr>
        <p:sp>
          <p:nvSpPr>
            <p:cNvPr id="3" name="Freeform 3"/>
            <p:cNvSpPr/>
            <p:nvPr/>
          </p:nvSpPr>
          <p:spPr>
            <a:xfrm>
              <a:off x="0" y="0"/>
              <a:ext cx="1663857" cy="528424"/>
            </a:xfrm>
            <a:custGeom>
              <a:avLst/>
              <a:gdLst/>
              <a:ahLst/>
              <a:cxnLst/>
              <a:rect l="l" t="t" r="r" b="b"/>
              <a:pathLst>
                <a:path w="1663857" h="528424">
                  <a:moveTo>
                    <a:pt x="109411" y="0"/>
                  </a:moveTo>
                  <a:lnTo>
                    <a:pt x="1554445" y="0"/>
                  </a:lnTo>
                  <a:cubicBezTo>
                    <a:pt x="1583463" y="0"/>
                    <a:pt x="1611292" y="11527"/>
                    <a:pt x="1631811" y="32046"/>
                  </a:cubicBezTo>
                  <a:cubicBezTo>
                    <a:pt x="1652329" y="52564"/>
                    <a:pt x="1663857" y="80394"/>
                    <a:pt x="1663857" y="109411"/>
                  </a:cubicBezTo>
                  <a:lnTo>
                    <a:pt x="1663857" y="419013"/>
                  </a:lnTo>
                  <a:cubicBezTo>
                    <a:pt x="1663857" y="448031"/>
                    <a:pt x="1652329" y="475860"/>
                    <a:pt x="1631811" y="496379"/>
                  </a:cubicBezTo>
                  <a:cubicBezTo>
                    <a:pt x="1611292" y="516897"/>
                    <a:pt x="1583463" y="528424"/>
                    <a:pt x="1554445" y="528424"/>
                  </a:cubicBezTo>
                  <a:lnTo>
                    <a:pt x="109411" y="528424"/>
                  </a:lnTo>
                  <a:cubicBezTo>
                    <a:pt x="48985" y="528424"/>
                    <a:pt x="0" y="479439"/>
                    <a:pt x="0" y="419013"/>
                  </a:cubicBezTo>
                  <a:lnTo>
                    <a:pt x="0" y="109411"/>
                  </a:lnTo>
                  <a:cubicBezTo>
                    <a:pt x="0" y="80394"/>
                    <a:pt x="11527" y="52564"/>
                    <a:pt x="32046" y="32046"/>
                  </a:cubicBezTo>
                  <a:cubicBezTo>
                    <a:pt x="52564" y="11527"/>
                    <a:pt x="80394" y="0"/>
                    <a:pt x="109411" y="0"/>
                  </a:cubicBezTo>
                  <a:close/>
                </a:path>
              </a:pathLst>
            </a:custGeom>
            <a:solidFill>
              <a:srgbClr val="FFFFFF"/>
            </a:solidFill>
          </p:spPr>
          <p:txBody>
            <a:bodyPr/>
            <a:lstStyle/>
            <a:p>
              <a:endParaRPr lang="en-GB"/>
            </a:p>
          </p:txBody>
        </p:sp>
        <p:sp>
          <p:nvSpPr>
            <p:cNvPr id="4" name="TextBox 4"/>
            <p:cNvSpPr txBox="1"/>
            <p:nvPr/>
          </p:nvSpPr>
          <p:spPr>
            <a:xfrm>
              <a:off x="0" y="-47625"/>
              <a:ext cx="1663857" cy="576049"/>
            </a:xfrm>
            <a:prstGeom prst="rect">
              <a:avLst/>
            </a:prstGeom>
          </p:spPr>
          <p:txBody>
            <a:bodyPr lIns="50800" tIns="50800" rIns="50800" bIns="50800" rtlCol="0" anchor="ctr"/>
            <a:lstStyle/>
            <a:p>
              <a:pPr marL="0" lvl="1" indent="0" algn="ctr">
                <a:lnSpc>
                  <a:spcPts val="2865"/>
                </a:lnSpc>
                <a:spcBef>
                  <a:spcPct val="0"/>
                </a:spcBef>
              </a:pPr>
              <a:r>
                <a:rPr lang="en-US" sz="2047">
                  <a:solidFill>
                    <a:srgbClr val="032D59"/>
                  </a:solidFill>
                  <a:latin typeface="Open Sans 2"/>
                </a:rPr>
                <a:t>Task 1</a:t>
              </a:r>
            </a:p>
          </p:txBody>
        </p:sp>
      </p:grpSp>
      <p:grpSp>
        <p:nvGrpSpPr>
          <p:cNvPr id="5" name="Group 5"/>
          <p:cNvGrpSpPr/>
          <p:nvPr/>
        </p:nvGrpSpPr>
        <p:grpSpPr>
          <a:xfrm>
            <a:off x="2245980" y="4959355"/>
            <a:ext cx="2193552" cy="622103"/>
            <a:chOff x="0" y="0"/>
            <a:chExt cx="1663857" cy="471879"/>
          </a:xfrm>
        </p:grpSpPr>
        <p:sp>
          <p:nvSpPr>
            <p:cNvPr id="6" name="Freeform 6"/>
            <p:cNvSpPr/>
            <p:nvPr/>
          </p:nvSpPr>
          <p:spPr>
            <a:xfrm>
              <a:off x="0" y="0"/>
              <a:ext cx="1663857" cy="471879"/>
            </a:xfrm>
            <a:custGeom>
              <a:avLst/>
              <a:gdLst/>
              <a:ahLst/>
              <a:cxnLst/>
              <a:rect l="l" t="t" r="r" b="b"/>
              <a:pathLst>
                <a:path w="1663857" h="471879">
                  <a:moveTo>
                    <a:pt x="109411" y="0"/>
                  </a:moveTo>
                  <a:lnTo>
                    <a:pt x="1554445" y="0"/>
                  </a:lnTo>
                  <a:cubicBezTo>
                    <a:pt x="1583463" y="0"/>
                    <a:pt x="1611292" y="11527"/>
                    <a:pt x="1631811" y="32046"/>
                  </a:cubicBezTo>
                  <a:cubicBezTo>
                    <a:pt x="1652329" y="52564"/>
                    <a:pt x="1663857" y="80394"/>
                    <a:pt x="1663857" y="109411"/>
                  </a:cubicBezTo>
                  <a:lnTo>
                    <a:pt x="1663857" y="362467"/>
                  </a:lnTo>
                  <a:cubicBezTo>
                    <a:pt x="1663857" y="391485"/>
                    <a:pt x="1652329" y="419314"/>
                    <a:pt x="1631811" y="439833"/>
                  </a:cubicBezTo>
                  <a:cubicBezTo>
                    <a:pt x="1611292" y="460351"/>
                    <a:pt x="1583463" y="471879"/>
                    <a:pt x="1554445" y="471879"/>
                  </a:cubicBezTo>
                  <a:lnTo>
                    <a:pt x="109411" y="471879"/>
                  </a:lnTo>
                  <a:cubicBezTo>
                    <a:pt x="80394" y="471879"/>
                    <a:pt x="52564" y="460351"/>
                    <a:pt x="32046" y="439833"/>
                  </a:cubicBezTo>
                  <a:cubicBezTo>
                    <a:pt x="11527" y="419314"/>
                    <a:pt x="0" y="391485"/>
                    <a:pt x="0" y="362467"/>
                  </a:cubicBezTo>
                  <a:lnTo>
                    <a:pt x="0" y="109411"/>
                  </a:lnTo>
                  <a:cubicBezTo>
                    <a:pt x="0" y="80394"/>
                    <a:pt x="11527" y="52564"/>
                    <a:pt x="32046" y="32046"/>
                  </a:cubicBezTo>
                  <a:cubicBezTo>
                    <a:pt x="52564" y="11527"/>
                    <a:pt x="80394" y="0"/>
                    <a:pt x="109411" y="0"/>
                  </a:cubicBezTo>
                  <a:close/>
                </a:path>
              </a:pathLst>
            </a:custGeom>
            <a:solidFill>
              <a:srgbClr val="FFFFFF"/>
            </a:solidFill>
          </p:spPr>
          <p:txBody>
            <a:bodyPr/>
            <a:lstStyle/>
            <a:p>
              <a:endParaRPr lang="en-GB"/>
            </a:p>
          </p:txBody>
        </p:sp>
        <p:sp>
          <p:nvSpPr>
            <p:cNvPr id="7" name="TextBox 7"/>
            <p:cNvSpPr txBox="1"/>
            <p:nvPr/>
          </p:nvSpPr>
          <p:spPr>
            <a:xfrm>
              <a:off x="0" y="-47625"/>
              <a:ext cx="1663857" cy="519504"/>
            </a:xfrm>
            <a:prstGeom prst="rect">
              <a:avLst/>
            </a:prstGeom>
          </p:spPr>
          <p:txBody>
            <a:bodyPr lIns="50800" tIns="50800" rIns="50800" bIns="50800" rtlCol="0" anchor="ctr"/>
            <a:lstStyle/>
            <a:p>
              <a:pPr algn="ctr">
                <a:lnSpc>
                  <a:spcPts val="2865"/>
                </a:lnSpc>
              </a:pPr>
              <a:r>
                <a:rPr lang="en-US" sz="2047">
                  <a:solidFill>
                    <a:srgbClr val="032D59"/>
                  </a:solidFill>
                  <a:latin typeface="Open Sans 2"/>
                </a:rPr>
                <a:t>Task 2</a:t>
              </a:r>
            </a:p>
          </p:txBody>
        </p:sp>
      </p:grpSp>
      <p:sp>
        <p:nvSpPr>
          <p:cNvPr id="8" name="TextBox 8"/>
          <p:cNvSpPr txBox="1"/>
          <p:nvPr/>
        </p:nvSpPr>
        <p:spPr>
          <a:xfrm>
            <a:off x="2245980" y="5662738"/>
            <a:ext cx="8193420" cy="2578078"/>
          </a:xfrm>
          <a:prstGeom prst="rect">
            <a:avLst/>
          </a:prstGeom>
        </p:spPr>
        <p:txBody>
          <a:bodyPr wrap="square" lIns="0" tIns="0" rIns="0" bIns="0" rtlCol="0" anchor="t">
            <a:spAutoFit/>
          </a:bodyPr>
          <a:lstStyle/>
          <a:p>
            <a:pPr algn="l">
              <a:lnSpc>
                <a:spcPts val="2865"/>
              </a:lnSpc>
            </a:pPr>
            <a:r>
              <a:rPr lang="en-US" sz="2047" dirty="0">
                <a:solidFill>
                  <a:srgbClr val="FFFFFF"/>
                </a:solidFill>
                <a:latin typeface="Open Sans 2"/>
              </a:rPr>
              <a:t>Create a campaign to display in an aquarium e.g. a poster, poem, blog, story, news article, paintings, video, speech etc. to help others understand how they could conserve the oceans. </a:t>
            </a:r>
          </a:p>
          <a:p>
            <a:pPr algn="l">
              <a:lnSpc>
                <a:spcPts val="2865"/>
              </a:lnSpc>
            </a:pPr>
            <a:endParaRPr lang="en-US" sz="2047" dirty="0">
              <a:solidFill>
                <a:srgbClr val="FFFFFF"/>
              </a:solidFill>
              <a:latin typeface="Open Sans 2"/>
            </a:endParaRPr>
          </a:p>
          <a:p>
            <a:pPr algn="l">
              <a:lnSpc>
                <a:spcPts val="2865"/>
              </a:lnSpc>
            </a:pPr>
            <a:r>
              <a:rPr lang="en-US" sz="2047" dirty="0">
                <a:solidFill>
                  <a:srgbClr val="FFFFFF"/>
                </a:solidFill>
                <a:latin typeface="Open Sans 2"/>
              </a:rPr>
              <a:t>Think about the different things you have learnt about over the past few lessons and how you could get a message across about some or all of them. </a:t>
            </a:r>
          </a:p>
        </p:txBody>
      </p:sp>
      <p:sp>
        <p:nvSpPr>
          <p:cNvPr id="9" name="Freeform 9"/>
          <p:cNvSpPr/>
          <p:nvPr/>
        </p:nvSpPr>
        <p:spPr>
          <a:xfrm>
            <a:off x="-1848144" y="8930730"/>
            <a:ext cx="7033390" cy="7137204"/>
          </a:xfrm>
          <a:custGeom>
            <a:avLst/>
            <a:gdLst/>
            <a:ahLst/>
            <a:cxnLst/>
            <a:rect l="l" t="t" r="r" b="b"/>
            <a:pathLst>
              <a:path w="7033390" h="7137204">
                <a:moveTo>
                  <a:pt x="0" y="0"/>
                </a:moveTo>
                <a:lnTo>
                  <a:pt x="7033390" y="0"/>
                </a:lnTo>
                <a:lnTo>
                  <a:pt x="7033390" y="7137204"/>
                </a:lnTo>
                <a:lnTo>
                  <a:pt x="0" y="7137204"/>
                </a:lnTo>
                <a:lnTo>
                  <a:pt x="0" y="0"/>
                </a:lnTo>
                <a:close/>
              </a:path>
            </a:pathLst>
          </a:custGeom>
          <a:blipFill>
            <a:blip r:embed="rId3">
              <a:alphaModFix amt="23000"/>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 name="Freeform 10"/>
          <p:cNvSpPr/>
          <p:nvPr/>
        </p:nvSpPr>
        <p:spPr>
          <a:xfrm>
            <a:off x="9438224" y="1813374"/>
            <a:ext cx="1436444" cy="1439475"/>
          </a:xfrm>
          <a:custGeom>
            <a:avLst/>
            <a:gdLst/>
            <a:ahLst/>
            <a:cxnLst/>
            <a:rect l="l" t="t" r="r" b="b"/>
            <a:pathLst>
              <a:path w="1436444" h="1439475">
                <a:moveTo>
                  <a:pt x="0" y="0"/>
                </a:moveTo>
                <a:lnTo>
                  <a:pt x="1436445" y="0"/>
                </a:lnTo>
                <a:lnTo>
                  <a:pt x="1436445" y="1439475"/>
                </a:lnTo>
                <a:lnTo>
                  <a:pt x="0" y="1439475"/>
                </a:lnTo>
                <a:lnTo>
                  <a:pt x="0" y="0"/>
                </a:lnTo>
                <a:close/>
              </a:path>
            </a:pathLst>
          </a:custGeom>
          <a:blipFill>
            <a:blip r:embed="rId5"/>
            <a:stretch>
              <a:fillRect/>
            </a:stretch>
          </a:blipFill>
        </p:spPr>
        <p:txBody>
          <a:bodyPr/>
          <a:lstStyle/>
          <a:p>
            <a:endParaRPr lang="en-GB"/>
          </a:p>
        </p:txBody>
      </p:sp>
      <p:sp>
        <p:nvSpPr>
          <p:cNvPr id="11" name="Freeform 11"/>
          <p:cNvSpPr/>
          <p:nvPr/>
        </p:nvSpPr>
        <p:spPr>
          <a:xfrm>
            <a:off x="8371715" y="-108115"/>
            <a:ext cx="640145" cy="641496"/>
          </a:xfrm>
          <a:custGeom>
            <a:avLst/>
            <a:gdLst/>
            <a:ahLst/>
            <a:cxnLst/>
            <a:rect l="l" t="t" r="r" b="b"/>
            <a:pathLst>
              <a:path w="640145" h="641496">
                <a:moveTo>
                  <a:pt x="0" y="0"/>
                </a:moveTo>
                <a:lnTo>
                  <a:pt x="640145" y="0"/>
                </a:lnTo>
                <a:lnTo>
                  <a:pt x="640145" y="641496"/>
                </a:lnTo>
                <a:lnTo>
                  <a:pt x="0" y="641496"/>
                </a:lnTo>
                <a:lnTo>
                  <a:pt x="0" y="0"/>
                </a:lnTo>
                <a:close/>
              </a:path>
            </a:pathLst>
          </a:custGeom>
          <a:blipFill>
            <a:blip r:embed="rId5"/>
            <a:stretch>
              <a:fillRect/>
            </a:stretch>
          </a:blipFill>
        </p:spPr>
        <p:txBody>
          <a:bodyPr/>
          <a:lstStyle/>
          <a:p>
            <a:endParaRPr lang="en-GB"/>
          </a:p>
        </p:txBody>
      </p:sp>
      <p:sp>
        <p:nvSpPr>
          <p:cNvPr id="12" name="Freeform 12"/>
          <p:cNvSpPr/>
          <p:nvPr/>
        </p:nvSpPr>
        <p:spPr>
          <a:xfrm>
            <a:off x="9551318" y="637054"/>
            <a:ext cx="352892" cy="353636"/>
          </a:xfrm>
          <a:custGeom>
            <a:avLst/>
            <a:gdLst/>
            <a:ahLst/>
            <a:cxnLst/>
            <a:rect l="l" t="t" r="r" b="b"/>
            <a:pathLst>
              <a:path w="352892" h="353636">
                <a:moveTo>
                  <a:pt x="0" y="0"/>
                </a:moveTo>
                <a:lnTo>
                  <a:pt x="352891" y="0"/>
                </a:lnTo>
                <a:lnTo>
                  <a:pt x="352891" y="353636"/>
                </a:lnTo>
                <a:lnTo>
                  <a:pt x="0" y="353636"/>
                </a:lnTo>
                <a:lnTo>
                  <a:pt x="0" y="0"/>
                </a:lnTo>
                <a:close/>
              </a:path>
            </a:pathLst>
          </a:custGeom>
          <a:blipFill>
            <a:blip r:embed="rId5"/>
            <a:stretch>
              <a:fillRect/>
            </a:stretch>
          </a:blipFill>
        </p:spPr>
        <p:txBody>
          <a:bodyPr/>
          <a:lstStyle/>
          <a:p>
            <a:endParaRPr lang="en-GB"/>
          </a:p>
        </p:txBody>
      </p:sp>
      <p:sp>
        <p:nvSpPr>
          <p:cNvPr id="13" name="Freeform 13"/>
          <p:cNvSpPr/>
          <p:nvPr/>
        </p:nvSpPr>
        <p:spPr>
          <a:xfrm>
            <a:off x="-2504408" y="-7451307"/>
            <a:ext cx="8345920" cy="8469107"/>
          </a:xfrm>
          <a:custGeom>
            <a:avLst/>
            <a:gdLst/>
            <a:ahLst/>
            <a:cxnLst/>
            <a:rect l="l" t="t" r="r" b="b"/>
            <a:pathLst>
              <a:path w="8345920" h="8469107">
                <a:moveTo>
                  <a:pt x="0" y="0"/>
                </a:moveTo>
                <a:lnTo>
                  <a:pt x="8345919" y="0"/>
                </a:lnTo>
                <a:lnTo>
                  <a:pt x="8345919" y="8469106"/>
                </a:lnTo>
                <a:lnTo>
                  <a:pt x="0" y="8469106"/>
                </a:lnTo>
                <a:lnTo>
                  <a:pt x="0" y="0"/>
                </a:lnTo>
                <a:close/>
              </a:path>
            </a:pathLst>
          </a:custGeom>
          <a:blipFill>
            <a:blip r:embed="rId3">
              <a:alphaModFix amt="23000"/>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4" name="Freeform 14"/>
          <p:cNvSpPr/>
          <p:nvPr/>
        </p:nvSpPr>
        <p:spPr>
          <a:xfrm>
            <a:off x="188647" y="8588656"/>
            <a:ext cx="2959807" cy="1478338"/>
          </a:xfrm>
          <a:custGeom>
            <a:avLst/>
            <a:gdLst/>
            <a:ahLst/>
            <a:cxnLst/>
            <a:rect l="l" t="t" r="r" b="b"/>
            <a:pathLst>
              <a:path w="2959807" h="1478338">
                <a:moveTo>
                  <a:pt x="0" y="0"/>
                </a:moveTo>
                <a:lnTo>
                  <a:pt x="2959807" y="0"/>
                </a:lnTo>
                <a:lnTo>
                  <a:pt x="2959807" y="1478337"/>
                </a:lnTo>
                <a:lnTo>
                  <a:pt x="0" y="1478337"/>
                </a:lnTo>
                <a:lnTo>
                  <a:pt x="0" y="0"/>
                </a:lnTo>
                <a:close/>
              </a:path>
            </a:pathLst>
          </a:custGeom>
          <a:blipFill>
            <a:blip r:embed="rId6"/>
            <a:stretch>
              <a:fillRect/>
            </a:stretch>
          </a:blipFill>
        </p:spPr>
        <p:txBody>
          <a:bodyPr/>
          <a:lstStyle/>
          <a:p>
            <a:endParaRPr lang="en-GB"/>
          </a:p>
        </p:txBody>
      </p:sp>
      <p:sp>
        <p:nvSpPr>
          <p:cNvPr id="15" name="Freeform 15"/>
          <p:cNvSpPr/>
          <p:nvPr/>
        </p:nvSpPr>
        <p:spPr>
          <a:xfrm>
            <a:off x="15697200" y="8549908"/>
            <a:ext cx="2183992" cy="1547944"/>
          </a:xfrm>
          <a:custGeom>
            <a:avLst/>
            <a:gdLst/>
            <a:ahLst/>
            <a:cxnLst/>
            <a:rect l="l" t="t" r="r" b="b"/>
            <a:pathLst>
              <a:path w="2183992" h="1547944">
                <a:moveTo>
                  <a:pt x="0" y="0"/>
                </a:moveTo>
                <a:lnTo>
                  <a:pt x="2183992" y="0"/>
                </a:lnTo>
                <a:lnTo>
                  <a:pt x="2183992" y="1547944"/>
                </a:lnTo>
                <a:lnTo>
                  <a:pt x="0" y="1547944"/>
                </a:lnTo>
                <a:lnTo>
                  <a:pt x="0" y="0"/>
                </a:lnTo>
                <a:close/>
              </a:path>
            </a:pathLst>
          </a:custGeom>
          <a:blipFill>
            <a:blip r:embed="rId7"/>
            <a:stretch>
              <a:fillRect/>
            </a:stretch>
          </a:blipFill>
        </p:spPr>
        <p:txBody>
          <a:bodyPr/>
          <a:lstStyle/>
          <a:p>
            <a:endParaRPr lang="en-GB"/>
          </a:p>
        </p:txBody>
      </p:sp>
      <p:sp>
        <p:nvSpPr>
          <p:cNvPr id="16" name="TextBox 16"/>
          <p:cNvSpPr txBox="1"/>
          <p:nvPr/>
        </p:nvSpPr>
        <p:spPr>
          <a:xfrm>
            <a:off x="2245980" y="2915852"/>
            <a:ext cx="6481227" cy="1443428"/>
          </a:xfrm>
          <a:prstGeom prst="rect">
            <a:avLst/>
          </a:prstGeom>
        </p:spPr>
        <p:txBody>
          <a:bodyPr lIns="0" tIns="0" rIns="0" bIns="0" rtlCol="0" anchor="t">
            <a:spAutoFit/>
          </a:bodyPr>
          <a:lstStyle/>
          <a:p>
            <a:pPr algn="l">
              <a:lnSpc>
                <a:spcPts val="2865"/>
              </a:lnSpc>
            </a:pPr>
            <a:r>
              <a:rPr lang="en-US" sz="2047" dirty="0">
                <a:solidFill>
                  <a:srgbClr val="FFFFFF"/>
                </a:solidFill>
                <a:latin typeface="Open Sans 2"/>
              </a:rPr>
              <a:t>Write down the different ways in which our voices can be heard about how to conserve the ocean. If you can, branch out on some of the ideas to help you deepen your thinking on this area. </a:t>
            </a:r>
          </a:p>
        </p:txBody>
      </p:sp>
      <p:sp>
        <p:nvSpPr>
          <p:cNvPr id="17" name="TextBox 17"/>
          <p:cNvSpPr txBox="1"/>
          <p:nvPr/>
        </p:nvSpPr>
        <p:spPr>
          <a:xfrm>
            <a:off x="1425228" y="941599"/>
            <a:ext cx="7832311" cy="622735"/>
          </a:xfrm>
          <a:prstGeom prst="rect">
            <a:avLst/>
          </a:prstGeom>
        </p:spPr>
        <p:txBody>
          <a:bodyPr lIns="0" tIns="0" rIns="0" bIns="0" rtlCol="0" anchor="t">
            <a:spAutoFit/>
          </a:bodyPr>
          <a:lstStyle/>
          <a:p>
            <a:pPr marL="0" lvl="0" indent="0" algn="l">
              <a:lnSpc>
                <a:spcPts val="5184"/>
              </a:lnSpc>
              <a:spcBef>
                <a:spcPct val="0"/>
              </a:spcBef>
            </a:pPr>
            <a:r>
              <a:rPr lang="en-US" sz="3703" dirty="0">
                <a:solidFill>
                  <a:srgbClr val="FFFFFF"/>
                </a:solidFill>
                <a:latin typeface="Open Sans 1" panose="020B0604020202020204" charset="0"/>
                <a:ea typeface="Open Sans 1" panose="020B0604020202020204" charset="0"/>
                <a:cs typeface="Open Sans 1" panose="020B0604020202020204" charset="0"/>
              </a:rPr>
              <a:t>WHAT ACTION CAN WE TAKE?</a:t>
            </a:r>
          </a:p>
        </p:txBody>
      </p:sp>
      <p:grpSp>
        <p:nvGrpSpPr>
          <p:cNvPr id="18" name="Group 18"/>
          <p:cNvGrpSpPr/>
          <p:nvPr/>
        </p:nvGrpSpPr>
        <p:grpSpPr>
          <a:xfrm>
            <a:off x="12007414" y="273337"/>
            <a:ext cx="6061659" cy="6776715"/>
            <a:chOff x="0" y="0"/>
            <a:chExt cx="8082212" cy="9035621"/>
          </a:xfrm>
        </p:grpSpPr>
        <p:sp>
          <p:nvSpPr>
            <p:cNvPr id="19" name="Freeform 19"/>
            <p:cNvSpPr/>
            <p:nvPr/>
          </p:nvSpPr>
          <p:spPr>
            <a:xfrm>
              <a:off x="0" y="0"/>
              <a:ext cx="8082212" cy="9035621"/>
            </a:xfrm>
            <a:custGeom>
              <a:avLst/>
              <a:gdLst/>
              <a:ahLst/>
              <a:cxnLst/>
              <a:rect l="l" t="t" r="r" b="b"/>
              <a:pathLst>
                <a:path w="8082212" h="9035621">
                  <a:moveTo>
                    <a:pt x="0" y="0"/>
                  </a:moveTo>
                  <a:lnTo>
                    <a:pt x="8082212" y="0"/>
                  </a:lnTo>
                  <a:lnTo>
                    <a:pt x="8082212" y="9035621"/>
                  </a:lnTo>
                  <a:lnTo>
                    <a:pt x="0" y="9035621"/>
                  </a:lnTo>
                  <a:lnTo>
                    <a:pt x="0" y="0"/>
                  </a:lnTo>
                  <a:close/>
                </a:path>
              </a:pathLst>
            </a:custGeom>
            <a:blipFill>
              <a:blip r:embed="rId8"/>
              <a:stretch>
                <a:fillRect/>
              </a:stretch>
            </a:blipFill>
          </p:spPr>
          <p:txBody>
            <a:bodyPr/>
            <a:lstStyle/>
            <a:p>
              <a:endParaRPr lang="en-GB"/>
            </a:p>
          </p:txBody>
        </p:sp>
      </p:grpSp>
      <p:sp>
        <p:nvSpPr>
          <p:cNvPr id="20" name="TextBox 19">
            <a:extLst>
              <a:ext uri="{FF2B5EF4-FFF2-40B4-BE49-F238E27FC236}">
                <a16:creationId xmlns:a16="http://schemas.microsoft.com/office/drawing/2014/main" id="{158DF233-1619-3A99-89BF-E7B8BFABB5E4}"/>
              </a:ext>
            </a:extLst>
          </p:cNvPr>
          <p:cNvSpPr txBox="1"/>
          <p:nvPr/>
        </p:nvSpPr>
        <p:spPr>
          <a:xfrm>
            <a:off x="10874668" y="7734300"/>
            <a:ext cx="4593932" cy="2246769"/>
          </a:xfrm>
          <a:prstGeom prst="rect">
            <a:avLst/>
          </a:prstGeom>
          <a:noFill/>
          <a:ln>
            <a:solidFill>
              <a:schemeClr val="bg1"/>
            </a:solidFill>
          </a:ln>
          <a:effectLst>
            <a:outerShdw blurRad="63500" sx="102000" sy="102000" algn="ctr" rotWithShape="0">
              <a:prstClr val="black">
                <a:alpha val="40000"/>
              </a:prstClr>
            </a:outerShdw>
          </a:effectLst>
        </p:spPr>
        <p:txBody>
          <a:bodyPr wrap="square" rtlCol="0">
            <a:spAutoFit/>
          </a:bodyPr>
          <a:lstStyle/>
          <a:p>
            <a:pPr algn="just"/>
            <a:r>
              <a:rPr lang="en-GB" sz="2000" dirty="0">
                <a:solidFill>
                  <a:schemeClr val="bg1"/>
                </a:solidFill>
                <a:latin typeface="Open Sans 1" panose="020B0604020202020204" charset="0"/>
                <a:ea typeface="Open Sans 1" panose="020B0604020202020204" charset="0"/>
                <a:cs typeface="Open Sans 1" panose="020B0604020202020204" charset="0"/>
              </a:rPr>
              <a:t>Go back to the spider diagram / mind map you created in lesson 1. </a:t>
            </a:r>
          </a:p>
          <a:p>
            <a:pPr algn="just"/>
            <a:endParaRPr lang="en-GB" sz="2000" dirty="0">
              <a:solidFill>
                <a:schemeClr val="bg1"/>
              </a:solidFill>
              <a:latin typeface="Open Sans 1" panose="020B0604020202020204" charset="0"/>
              <a:ea typeface="Open Sans 1" panose="020B0604020202020204" charset="0"/>
              <a:cs typeface="Open Sans 1" panose="020B0604020202020204" charset="0"/>
            </a:endParaRPr>
          </a:p>
          <a:p>
            <a:pPr algn="just"/>
            <a:r>
              <a:rPr lang="en-GB" sz="2000" dirty="0">
                <a:solidFill>
                  <a:schemeClr val="bg1"/>
                </a:solidFill>
                <a:latin typeface="Open Sans 1" panose="020B0604020202020204" charset="0"/>
                <a:ea typeface="Open Sans 1" panose="020B0604020202020204" charset="0"/>
                <a:cs typeface="Open Sans 1" panose="020B0604020202020204" charset="0"/>
              </a:rPr>
              <a:t>In a different colour pen, add what you now know. </a:t>
            </a:r>
          </a:p>
          <a:p>
            <a:pPr algn="just"/>
            <a:endParaRPr lang="en-GB" sz="2000" dirty="0">
              <a:solidFill>
                <a:schemeClr val="bg1"/>
              </a:solidFill>
              <a:latin typeface="Open Sans 1" panose="020B0604020202020204" charset="0"/>
              <a:ea typeface="Open Sans 1" panose="020B0604020202020204" charset="0"/>
              <a:cs typeface="Open Sans 1" panose="020B0604020202020204" charset="0"/>
            </a:endParaRPr>
          </a:p>
          <a:p>
            <a:pPr algn="just"/>
            <a:r>
              <a:rPr lang="en-GB" sz="2000" dirty="0">
                <a:solidFill>
                  <a:schemeClr val="bg1"/>
                </a:solidFill>
                <a:latin typeface="Open Sans 1" panose="020B0604020202020204" charset="0"/>
                <a:ea typeface="Open Sans 1" panose="020B0604020202020204" charset="0"/>
                <a:cs typeface="Open Sans 1" panose="020B0604020202020204" charset="0"/>
              </a:rPr>
              <a:t>Make sure you add a key.  </a:t>
            </a:r>
          </a:p>
        </p:txBody>
      </p:sp>
      <p:sp>
        <p:nvSpPr>
          <p:cNvPr id="21" name="TextBox 20">
            <a:extLst>
              <a:ext uri="{FF2B5EF4-FFF2-40B4-BE49-F238E27FC236}">
                <a16:creationId xmlns:a16="http://schemas.microsoft.com/office/drawing/2014/main" id="{5748B61E-DE62-41DC-B757-DA8C8EA41F16}"/>
              </a:ext>
            </a:extLst>
          </p:cNvPr>
          <p:cNvSpPr txBox="1"/>
          <p:nvPr/>
        </p:nvSpPr>
        <p:spPr>
          <a:xfrm>
            <a:off x="12007414" y="6705556"/>
            <a:ext cx="5334000" cy="246221"/>
          </a:xfrm>
          <a:prstGeom prst="rect">
            <a:avLst/>
          </a:prstGeom>
          <a:noFill/>
        </p:spPr>
        <p:txBody>
          <a:bodyPr wrap="square" rtlCol="0">
            <a:spAutoFit/>
          </a:bodyPr>
          <a:lstStyle/>
          <a:p>
            <a:r>
              <a:rPr lang="en-GB" sz="1000" i="1" dirty="0">
                <a:solidFill>
                  <a:schemeClr val="bg1"/>
                </a:solidFill>
              </a:rPr>
              <a:t>Underwater photography of ocean CREDIT Jeremy Bishop, Pexels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58B09AEAC5F5243A0949F91B324FB69" ma:contentTypeVersion="18" ma:contentTypeDescription="Create a new document." ma:contentTypeScope="" ma:versionID="80b6d4c330bd052135854d6547464b9e">
  <xsd:schema xmlns:xsd="http://www.w3.org/2001/XMLSchema" xmlns:xs="http://www.w3.org/2001/XMLSchema" xmlns:p="http://schemas.microsoft.com/office/2006/metadata/properties" xmlns:ns2="cd97f3f7-55af-4798-b3a1-fe70b13b3c36" xmlns:ns3="0515a49c-d695-4170-b908-46c0a4a404c6" targetNamespace="http://schemas.microsoft.com/office/2006/metadata/properties" ma:root="true" ma:fieldsID="612ded6ac3ecb0adab5874307195783d" ns2:_="" ns3:_="">
    <xsd:import namespace="cd97f3f7-55af-4798-b3a1-fe70b13b3c36"/>
    <xsd:import namespace="0515a49c-d695-4170-b908-46c0a4a404c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ObjectDetectorVersions" minOccurs="0"/>
                <xsd:element ref="ns2:MediaServiceSearchPropertie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97f3f7-55af-4798-b3a1-fe70b13b3c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48661125-99c8-487d-84bf-1ca27cde5d8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515a49c-d695-4170-b908-46c0a4a404c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5ec90089-538b-4d2c-8a1d-ff12a2002a92}" ma:internalName="TaxCatchAll" ma:showField="CatchAllData" ma:web="0515a49c-d695-4170-b908-46c0a4a404c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4604018-13F7-45FF-BB6D-E2AB3011E21B}">
  <ds:schemaRefs>
    <ds:schemaRef ds:uri="http://schemas.microsoft.com/sharepoint/v3/contenttype/forms"/>
  </ds:schemaRefs>
</ds:datastoreItem>
</file>

<file path=customXml/itemProps2.xml><?xml version="1.0" encoding="utf-8"?>
<ds:datastoreItem xmlns:ds="http://schemas.openxmlformats.org/officeDocument/2006/customXml" ds:itemID="{10442685-5C64-4B1D-ADBB-189AFCD686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97f3f7-55af-4798-b3a1-fe70b13b3c36"/>
    <ds:schemaRef ds:uri="0515a49c-d695-4170-b908-46c0a4a404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162</TotalTime>
  <Words>663</Words>
  <Application>Microsoft Office PowerPoint</Application>
  <PresentationFormat>Custom</PresentationFormat>
  <Paragraphs>74</Paragraphs>
  <Slides>6</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Open Sans 1 Italics</vt:lpstr>
      <vt:lpstr>Open Sans 2</vt:lpstr>
      <vt:lpstr>Arial</vt:lpstr>
      <vt:lpstr>Open Sans 1 Ultra-Bold</vt:lpstr>
      <vt:lpstr>Calibri</vt:lpstr>
      <vt:lpstr>Open Sans 1 Bold</vt:lpstr>
      <vt:lpstr>Open Sans 1</vt:lpstr>
      <vt:lpstr>Aptos</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can See the Sea - Lessons 6,7&amp;8: Think Local, Impact Global: Advocate for Our Oceans</dc:title>
  <cp:lastModifiedBy>Rachel Owen</cp:lastModifiedBy>
  <cp:revision>9</cp:revision>
  <dcterms:created xsi:type="dcterms:W3CDTF">2006-08-16T00:00:00Z</dcterms:created>
  <dcterms:modified xsi:type="dcterms:W3CDTF">2024-09-25T10:05:46Z</dcterms:modified>
  <dc:identifier>DAGJC5Dx95c</dc:identifier>
</cp:coreProperties>
</file>