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16"/>
  </p:notesMasterIdLst>
  <p:sldIdLst>
    <p:sldId id="256" r:id="rId5"/>
    <p:sldId id="303" r:id="rId6"/>
    <p:sldId id="294" r:id="rId7"/>
    <p:sldId id="270" r:id="rId8"/>
    <p:sldId id="300" r:id="rId9"/>
    <p:sldId id="266" r:id="rId10"/>
    <p:sldId id="287" r:id="rId11"/>
    <p:sldId id="301" r:id="rId12"/>
    <p:sldId id="305" r:id="rId13"/>
    <p:sldId id="293" r:id="rId14"/>
    <p:sldId id="304" r:id="rId15"/>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Helvetica" pitchFamily="34" charset="0"/>
        <a:ea typeface="+mn-ea"/>
        <a:cs typeface="+mn-cs"/>
      </a:defRPr>
    </a:lvl1pPr>
    <a:lvl2pPr marL="457200" algn="l" rtl="0" fontAlgn="base">
      <a:spcBef>
        <a:spcPct val="0"/>
      </a:spcBef>
      <a:spcAft>
        <a:spcPct val="0"/>
      </a:spcAft>
      <a:defRPr kern="1200">
        <a:solidFill>
          <a:schemeClr val="tx1"/>
        </a:solidFill>
        <a:latin typeface="Helvetica" pitchFamily="34" charset="0"/>
        <a:ea typeface="+mn-ea"/>
        <a:cs typeface="+mn-cs"/>
      </a:defRPr>
    </a:lvl2pPr>
    <a:lvl3pPr marL="914400" algn="l" rtl="0" fontAlgn="base">
      <a:spcBef>
        <a:spcPct val="0"/>
      </a:spcBef>
      <a:spcAft>
        <a:spcPct val="0"/>
      </a:spcAft>
      <a:defRPr kern="1200">
        <a:solidFill>
          <a:schemeClr val="tx1"/>
        </a:solidFill>
        <a:latin typeface="Helvetica" pitchFamily="34" charset="0"/>
        <a:ea typeface="+mn-ea"/>
        <a:cs typeface="+mn-cs"/>
      </a:defRPr>
    </a:lvl3pPr>
    <a:lvl4pPr marL="1371600" algn="l" rtl="0" fontAlgn="base">
      <a:spcBef>
        <a:spcPct val="0"/>
      </a:spcBef>
      <a:spcAft>
        <a:spcPct val="0"/>
      </a:spcAft>
      <a:defRPr kern="1200">
        <a:solidFill>
          <a:schemeClr val="tx1"/>
        </a:solidFill>
        <a:latin typeface="Helvetica" pitchFamily="34" charset="0"/>
        <a:ea typeface="+mn-ea"/>
        <a:cs typeface="+mn-cs"/>
      </a:defRPr>
    </a:lvl4pPr>
    <a:lvl5pPr marL="1828800" algn="l" rtl="0" fontAlgn="base">
      <a:spcBef>
        <a:spcPct val="0"/>
      </a:spcBef>
      <a:spcAft>
        <a:spcPct val="0"/>
      </a:spcAft>
      <a:defRPr kern="1200">
        <a:solidFill>
          <a:schemeClr val="tx1"/>
        </a:solidFill>
        <a:latin typeface="Helvetica" pitchFamily="34" charset="0"/>
        <a:ea typeface="+mn-ea"/>
        <a:cs typeface="+mn-cs"/>
      </a:defRPr>
    </a:lvl5pPr>
    <a:lvl6pPr marL="2286000" algn="l" defTabSz="914400" rtl="0" eaLnBrk="1" latinLnBrk="0" hangingPunct="1">
      <a:defRPr kern="1200">
        <a:solidFill>
          <a:schemeClr val="tx1"/>
        </a:solidFill>
        <a:latin typeface="Helvetica" pitchFamily="34" charset="0"/>
        <a:ea typeface="+mn-ea"/>
        <a:cs typeface="+mn-cs"/>
      </a:defRPr>
    </a:lvl6pPr>
    <a:lvl7pPr marL="2743200" algn="l" defTabSz="914400" rtl="0" eaLnBrk="1" latinLnBrk="0" hangingPunct="1">
      <a:defRPr kern="1200">
        <a:solidFill>
          <a:schemeClr val="tx1"/>
        </a:solidFill>
        <a:latin typeface="Helvetica" pitchFamily="34" charset="0"/>
        <a:ea typeface="+mn-ea"/>
        <a:cs typeface="+mn-cs"/>
      </a:defRPr>
    </a:lvl7pPr>
    <a:lvl8pPr marL="3200400" algn="l" defTabSz="914400" rtl="0" eaLnBrk="1" latinLnBrk="0" hangingPunct="1">
      <a:defRPr kern="1200">
        <a:solidFill>
          <a:schemeClr val="tx1"/>
        </a:solidFill>
        <a:latin typeface="Helvetica" pitchFamily="34" charset="0"/>
        <a:ea typeface="+mn-ea"/>
        <a:cs typeface="+mn-cs"/>
      </a:defRPr>
    </a:lvl8pPr>
    <a:lvl9pPr marL="3657600" algn="l" defTabSz="914400" rtl="0" eaLnBrk="1" latinLnBrk="0" hangingPunct="1">
      <a:defRPr kern="1200">
        <a:solidFill>
          <a:schemeClr val="tx1"/>
        </a:solidFill>
        <a:latin typeface="Helvetica" pitchFamily="34" charset="0"/>
        <a:ea typeface="+mn-ea"/>
        <a:cs typeface="+mn-cs"/>
      </a:defRPr>
    </a:lvl9pPr>
  </p:defaultTextStyle>
  <p:extLst>
    <p:ext uri="{EFAFB233-063F-42B5-8137-9DF3F51BA10A}">
      <p15:sldGuideLst xmlns:p15="http://schemas.microsoft.com/office/powerpoint/2012/main">
        <p15:guide id="1" orient="horz" pos="119">
          <p15:clr>
            <a:srgbClr val="A4A3A4"/>
          </p15:clr>
        </p15:guide>
        <p15:guide id="2" pos="93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582667-6102-27E7-ED8E-01A166EB4B6B}" name="Guest User" initials="GU" userId="Guest User" providerId="Windows Live"/>
  <p188:author id="{2411A2FC-1DBF-67E6-BAE8-667C6EDECD46}" name="Harri Hegarty" initials="HH" userId="50e59aa7f239651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E01"/>
    <a:srgbClr val="740160"/>
    <a:srgbClr val="B70005"/>
    <a:srgbClr val="01415B"/>
    <a:srgbClr val="F54C00"/>
    <a:srgbClr val="D6621A"/>
    <a:srgbClr val="CE5300"/>
    <a:srgbClr val="D65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C831A6-E113-4C35-926C-D538B2DE3EDA}" v="1" dt="2025-06-18T14:21:08.0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19"/>
        <p:guide pos="93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Pinfield" userId="4a1086ab-3bcc-4176-af38-4a1f653df960" providerId="ADAL" clId="{BAC831A6-E113-4C35-926C-D538B2DE3EDA}"/>
    <pc:docChg chg="modSld">
      <pc:chgData name="Simon Pinfield" userId="4a1086ab-3bcc-4176-af38-4a1f653df960" providerId="ADAL" clId="{BAC831A6-E113-4C35-926C-D538B2DE3EDA}" dt="2025-06-18T14:21:08.095" v="0" actId="313"/>
      <pc:docMkLst>
        <pc:docMk/>
      </pc:docMkLst>
      <pc:sldChg chg="modSp">
        <pc:chgData name="Simon Pinfield" userId="4a1086ab-3bcc-4176-af38-4a1f653df960" providerId="ADAL" clId="{BAC831A6-E113-4C35-926C-D538B2DE3EDA}" dt="2025-06-18T14:21:08.095" v="0" actId="313"/>
        <pc:sldMkLst>
          <pc:docMk/>
          <pc:sldMk cId="1817288245" sldId="287"/>
        </pc:sldMkLst>
        <pc:spChg chg="mod">
          <ac:chgData name="Simon Pinfield" userId="4a1086ab-3bcc-4176-af38-4a1f653df960" providerId="ADAL" clId="{BAC831A6-E113-4C35-926C-D538B2DE3EDA}" dt="2025-06-18T14:21:08.095" v="0" actId="313"/>
          <ac:spMkLst>
            <pc:docMk/>
            <pc:sldMk cId="1817288245" sldId="287"/>
            <ac:spMk id="9" creationId="{CDD92386-BF5A-5E4B-3961-D9DCD1881C91}"/>
          </ac:spMkLst>
        </pc:spChg>
      </pc:sldChg>
    </pc:docChg>
  </pc:docChgLst>
  <pc:docChgLst>
    <pc:chgData name="Rachel Owen" userId="6c12c0a3-2525-4066-8047-0fb9dd12e67f" providerId="ADAL" clId="{6FEBEEB6-EB5C-4747-8729-20441C8437E0}"/>
    <pc:docChg chg="undo redo custSel addSld delSld modSld">
      <pc:chgData name="Rachel Owen" userId="6c12c0a3-2525-4066-8047-0fb9dd12e67f" providerId="ADAL" clId="{6FEBEEB6-EB5C-4747-8729-20441C8437E0}" dt="2025-06-11T09:13:10.051" v="1524" actId="20577"/>
      <pc:docMkLst>
        <pc:docMk/>
      </pc:docMkLst>
      <pc:sldChg chg="addSp modSp add mod modAnim">
        <pc:chgData name="Rachel Owen" userId="6c12c0a3-2525-4066-8047-0fb9dd12e67f" providerId="ADAL" clId="{6FEBEEB6-EB5C-4747-8729-20441C8437E0}" dt="2025-06-06T14:55:05.438" v="86"/>
        <pc:sldMkLst>
          <pc:docMk/>
          <pc:sldMk cId="2802818398" sldId="256"/>
        </pc:sldMkLst>
        <pc:spChg chg="mod">
          <ac:chgData name="Rachel Owen" userId="6c12c0a3-2525-4066-8047-0fb9dd12e67f" providerId="ADAL" clId="{6FEBEEB6-EB5C-4747-8729-20441C8437E0}" dt="2025-06-06T14:51:32.495" v="7" actId="113"/>
          <ac:spMkLst>
            <pc:docMk/>
            <pc:sldMk cId="2802818398" sldId="256"/>
            <ac:spMk id="2" creationId="{36586095-0A46-E326-1D44-FE81CB13CCF4}"/>
          </ac:spMkLst>
        </pc:spChg>
        <pc:spChg chg="mod">
          <ac:chgData name="Rachel Owen" userId="6c12c0a3-2525-4066-8047-0fb9dd12e67f" providerId="ADAL" clId="{6FEBEEB6-EB5C-4747-8729-20441C8437E0}" dt="2025-06-06T14:54:31.009" v="78" actId="1076"/>
          <ac:spMkLst>
            <pc:docMk/>
            <pc:sldMk cId="2802818398" sldId="256"/>
            <ac:spMk id="3" creationId="{00766826-0A09-77A0-711B-D63A18BBD591}"/>
          </ac:spMkLst>
        </pc:spChg>
        <pc:spChg chg="mod">
          <ac:chgData name="Rachel Owen" userId="6c12c0a3-2525-4066-8047-0fb9dd12e67f" providerId="ADAL" clId="{6FEBEEB6-EB5C-4747-8729-20441C8437E0}" dt="2025-06-06T14:52:45.487" v="43" actId="403"/>
          <ac:spMkLst>
            <pc:docMk/>
            <pc:sldMk cId="2802818398" sldId="256"/>
            <ac:spMk id="5" creationId="{7CB66D93-6295-15DC-6692-F7823F4E0F40}"/>
          </ac:spMkLst>
        </pc:spChg>
        <pc:spChg chg="add mod">
          <ac:chgData name="Rachel Owen" userId="6c12c0a3-2525-4066-8047-0fb9dd12e67f" providerId="ADAL" clId="{6FEBEEB6-EB5C-4747-8729-20441C8437E0}" dt="2025-06-06T14:55:00.202" v="85" actId="1036"/>
          <ac:spMkLst>
            <pc:docMk/>
            <pc:sldMk cId="2802818398" sldId="256"/>
            <ac:spMk id="7" creationId="{A6C5A854-63A5-D78A-910C-8267DCEBB2DE}"/>
          </ac:spMkLst>
        </pc:spChg>
        <pc:picChg chg="add mod">
          <ac:chgData name="Rachel Owen" userId="6c12c0a3-2525-4066-8047-0fb9dd12e67f" providerId="ADAL" clId="{6FEBEEB6-EB5C-4747-8729-20441C8437E0}" dt="2025-06-06T14:52:06.060" v="28"/>
          <ac:picMkLst>
            <pc:docMk/>
            <pc:sldMk cId="2802818398" sldId="256"/>
            <ac:picMk id="4" creationId="{F8422961-7FAC-3573-1113-2A3F3A56BEDC}"/>
          </ac:picMkLst>
        </pc:picChg>
      </pc:sldChg>
      <pc:sldChg chg="add del">
        <pc:chgData name="Rachel Owen" userId="6c12c0a3-2525-4066-8047-0fb9dd12e67f" providerId="ADAL" clId="{6FEBEEB6-EB5C-4747-8729-20441C8437E0}" dt="2025-06-06T14:52:57.949" v="46" actId="47"/>
        <pc:sldMkLst>
          <pc:docMk/>
          <pc:sldMk cId="390881108" sldId="258"/>
        </pc:sldMkLst>
      </pc:sldChg>
      <pc:sldChg chg="modSp add del mod">
        <pc:chgData name="Rachel Owen" userId="6c12c0a3-2525-4066-8047-0fb9dd12e67f" providerId="ADAL" clId="{6FEBEEB6-EB5C-4747-8729-20441C8437E0}" dt="2025-06-06T14:52:59.289" v="47" actId="47"/>
        <pc:sldMkLst>
          <pc:docMk/>
          <pc:sldMk cId="2826864056" sldId="259"/>
        </pc:sldMkLst>
      </pc:sldChg>
      <pc:sldChg chg="modSp add del mod">
        <pc:chgData name="Rachel Owen" userId="6c12c0a3-2525-4066-8047-0fb9dd12e67f" providerId="ADAL" clId="{6FEBEEB6-EB5C-4747-8729-20441C8437E0}" dt="2025-06-06T15:06:52.705" v="355" actId="47"/>
        <pc:sldMkLst>
          <pc:docMk/>
          <pc:sldMk cId="1878998127" sldId="260"/>
        </pc:sldMkLst>
      </pc:sldChg>
      <pc:sldChg chg="addSp delSp modSp add mod modClrScheme chgLayout">
        <pc:chgData name="Rachel Owen" userId="6c12c0a3-2525-4066-8047-0fb9dd12e67f" providerId="ADAL" clId="{6FEBEEB6-EB5C-4747-8729-20441C8437E0}" dt="2025-06-10T10:50:57.022" v="1340" actId="403"/>
        <pc:sldMkLst>
          <pc:docMk/>
          <pc:sldMk cId="243368089" sldId="266"/>
        </pc:sldMkLst>
        <pc:spChg chg="mod">
          <ac:chgData name="Rachel Owen" userId="6c12c0a3-2525-4066-8047-0fb9dd12e67f" providerId="ADAL" clId="{6FEBEEB6-EB5C-4747-8729-20441C8437E0}" dt="2025-06-06T15:18:59.713" v="667" actId="207"/>
          <ac:spMkLst>
            <pc:docMk/>
            <pc:sldMk cId="243368089" sldId="266"/>
            <ac:spMk id="2" creationId="{EC52A520-E8FA-5A51-35FE-9EEC3DF57955}"/>
          </ac:spMkLst>
        </pc:spChg>
        <pc:spChg chg="mod">
          <ac:chgData name="Rachel Owen" userId="6c12c0a3-2525-4066-8047-0fb9dd12e67f" providerId="ADAL" clId="{6FEBEEB6-EB5C-4747-8729-20441C8437E0}" dt="2025-06-10T10:50:57.022" v="1340" actId="403"/>
          <ac:spMkLst>
            <pc:docMk/>
            <pc:sldMk cId="243368089" sldId="266"/>
            <ac:spMk id="3" creationId="{B69CB251-E62C-E290-5311-9BE79BFE4D5F}"/>
          </ac:spMkLst>
        </pc:spChg>
        <pc:picChg chg="add mod">
          <ac:chgData name="Rachel Owen" userId="6c12c0a3-2525-4066-8047-0fb9dd12e67f" providerId="ADAL" clId="{6FEBEEB6-EB5C-4747-8729-20441C8437E0}" dt="2025-06-06T15:19:19.365" v="672"/>
          <ac:picMkLst>
            <pc:docMk/>
            <pc:sldMk cId="243368089" sldId="266"/>
            <ac:picMk id="4" creationId="{EA68AB04-122C-F60C-8AED-493E9D163F38}"/>
          </ac:picMkLst>
        </pc:picChg>
        <pc:picChg chg="del mod">
          <ac:chgData name="Rachel Owen" userId="6c12c0a3-2525-4066-8047-0fb9dd12e67f" providerId="ADAL" clId="{6FEBEEB6-EB5C-4747-8729-20441C8437E0}" dt="2025-06-10T10:50:48.920" v="1336" actId="478"/>
          <ac:picMkLst>
            <pc:docMk/>
            <pc:sldMk cId="243368089" sldId="266"/>
            <ac:picMk id="4102" creationId="{C0B8A472-D191-8E5E-9610-DDF2F40854D2}"/>
          </ac:picMkLst>
        </pc:picChg>
      </pc:sldChg>
      <pc:sldChg chg="addSp delSp modSp add mod modClrScheme modAnim chgLayout">
        <pc:chgData name="Rachel Owen" userId="6c12c0a3-2525-4066-8047-0fb9dd12e67f" providerId="ADAL" clId="{6FEBEEB6-EB5C-4747-8729-20441C8437E0}" dt="2025-06-06T15:19:12.328" v="669"/>
        <pc:sldMkLst>
          <pc:docMk/>
          <pc:sldMk cId="398071000" sldId="270"/>
        </pc:sldMkLst>
        <pc:spChg chg="mod">
          <ac:chgData name="Rachel Owen" userId="6c12c0a3-2525-4066-8047-0fb9dd12e67f" providerId="ADAL" clId="{6FEBEEB6-EB5C-4747-8729-20441C8437E0}" dt="2025-06-06T15:14:55.698" v="511" actId="113"/>
          <ac:spMkLst>
            <pc:docMk/>
            <pc:sldMk cId="398071000" sldId="270"/>
            <ac:spMk id="2" creationId="{4A27685B-CC56-944B-FA44-9F1D544208F1}"/>
          </ac:spMkLst>
        </pc:spChg>
        <pc:spChg chg="mod">
          <ac:chgData name="Rachel Owen" userId="6c12c0a3-2525-4066-8047-0fb9dd12e67f" providerId="ADAL" clId="{6FEBEEB6-EB5C-4747-8729-20441C8437E0}" dt="2025-06-06T15:16:09.630" v="554" actId="123"/>
          <ac:spMkLst>
            <pc:docMk/>
            <pc:sldMk cId="398071000" sldId="270"/>
            <ac:spMk id="3" creationId="{A91E2440-DD1D-B51C-A5AF-EDCFFF551F15}"/>
          </ac:spMkLst>
        </pc:spChg>
        <pc:spChg chg="mod">
          <ac:chgData name="Rachel Owen" userId="6c12c0a3-2525-4066-8047-0fb9dd12e67f" providerId="ADAL" clId="{6FEBEEB6-EB5C-4747-8729-20441C8437E0}" dt="2025-06-06T15:14:31.904" v="504" actId="1076"/>
          <ac:spMkLst>
            <pc:docMk/>
            <pc:sldMk cId="398071000" sldId="270"/>
            <ac:spMk id="5" creationId="{957BC8E3-A8E4-B56D-1DC0-36BDD0FCB2B6}"/>
          </ac:spMkLst>
        </pc:spChg>
        <pc:spChg chg="add mod">
          <ac:chgData name="Rachel Owen" userId="6c12c0a3-2525-4066-8047-0fb9dd12e67f" providerId="ADAL" clId="{6FEBEEB6-EB5C-4747-8729-20441C8437E0}" dt="2025-06-06T15:19:11.204" v="668" actId="1076"/>
          <ac:spMkLst>
            <pc:docMk/>
            <pc:sldMk cId="398071000" sldId="270"/>
            <ac:spMk id="6" creationId="{8EB19473-FD70-66C2-D40D-627FB8F7B2ED}"/>
          </ac:spMkLst>
        </pc:spChg>
        <pc:picChg chg="mod ord">
          <ac:chgData name="Rachel Owen" userId="6c12c0a3-2525-4066-8047-0fb9dd12e67f" providerId="ADAL" clId="{6FEBEEB6-EB5C-4747-8729-20441C8437E0}" dt="2025-06-06T15:16:31.604" v="599" actId="14100"/>
          <ac:picMkLst>
            <pc:docMk/>
            <pc:sldMk cId="398071000" sldId="270"/>
            <ac:picMk id="4" creationId="{5CA00429-C713-7789-23FC-49D0A0E0EEEA}"/>
          </ac:picMkLst>
        </pc:picChg>
        <pc:picChg chg="add mod">
          <ac:chgData name="Rachel Owen" userId="6c12c0a3-2525-4066-8047-0fb9dd12e67f" providerId="ADAL" clId="{6FEBEEB6-EB5C-4747-8729-20441C8437E0}" dt="2025-06-06T15:19:12.328" v="669"/>
          <ac:picMkLst>
            <pc:docMk/>
            <pc:sldMk cId="398071000" sldId="270"/>
            <ac:picMk id="7" creationId="{EE2A2792-7281-45BB-4E46-1D8945A5FC48}"/>
          </ac:picMkLst>
        </pc:picChg>
      </pc:sldChg>
      <pc:sldChg chg="del">
        <pc:chgData name="Rachel Owen" userId="6c12c0a3-2525-4066-8047-0fb9dd12e67f" providerId="ADAL" clId="{6FEBEEB6-EB5C-4747-8729-20441C8437E0}" dt="2025-06-06T15:43:32.450" v="1335" actId="47"/>
        <pc:sldMkLst>
          <pc:docMk/>
          <pc:sldMk cId="0" sldId="281"/>
        </pc:sldMkLst>
      </pc:sldChg>
      <pc:sldChg chg="del">
        <pc:chgData name="Rachel Owen" userId="6c12c0a3-2525-4066-8047-0fb9dd12e67f" providerId="ADAL" clId="{6FEBEEB6-EB5C-4747-8729-20441C8437E0}" dt="2025-06-06T15:43:32.450" v="1335" actId="47"/>
        <pc:sldMkLst>
          <pc:docMk/>
          <pc:sldMk cId="0" sldId="282"/>
        </pc:sldMkLst>
      </pc:sldChg>
      <pc:sldChg chg="addSp modSp add mod modAnim">
        <pc:chgData name="Rachel Owen" userId="6c12c0a3-2525-4066-8047-0fb9dd12e67f" providerId="ADAL" clId="{6FEBEEB6-EB5C-4747-8729-20441C8437E0}" dt="2025-06-11T08:58:51.695" v="1360" actId="20577"/>
        <pc:sldMkLst>
          <pc:docMk/>
          <pc:sldMk cId="1817288245" sldId="287"/>
        </pc:sldMkLst>
        <pc:spChg chg="mod">
          <ac:chgData name="Rachel Owen" userId="6c12c0a3-2525-4066-8047-0fb9dd12e67f" providerId="ADAL" clId="{6FEBEEB6-EB5C-4747-8729-20441C8437E0}" dt="2025-06-06T15:20:54.297" v="689" actId="113"/>
          <ac:spMkLst>
            <pc:docMk/>
            <pc:sldMk cId="1817288245" sldId="287"/>
            <ac:spMk id="2" creationId="{564A7C82-A629-31DD-5139-6BD18F454EC0}"/>
          </ac:spMkLst>
        </pc:spChg>
        <pc:spChg chg="mod">
          <ac:chgData name="Rachel Owen" userId="6c12c0a3-2525-4066-8047-0fb9dd12e67f" providerId="ADAL" clId="{6FEBEEB6-EB5C-4747-8729-20441C8437E0}" dt="2025-06-06T15:23:04.391" v="798" actId="1076"/>
          <ac:spMkLst>
            <pc:docMk/>
            <pc:sldMk cId="1817288245" sldId="287"/>
            <ac:spMk id="3" creationId="{9A81D382-8389-6CA0-E625-F836681782E6}"/>
          </ac:spMkLst>
        </pc:spChg>
        <pc:spChg chg="mod">
          <ac:chgData name="Rachel Owen" userId="6c12c0a3-2525-4066-8047-0fb9dd12e67f" providerId="ADAL" clId="{6FEBEEB6-EB5C-4747-8729-20441C8437E0}" dt="2025-06-06T15:22:32.719" v="790" actId="1076"/>
          <ac:spMkLst>
            <pc:docMk/>
            <pc:sldMk cId="1817288245" sldId="287"/>
            <ac:spMk id="6" creationId="{0778DD5E-89B1-4731-5AB3-29EF1A65BAE2}"/>
          </ac:spMkLst>
        </pc:spChg>
        <pc:spChg chg="add mod">
          <ac:chgData name="Rachel Owen" userId="6c12c0a3-2525-4066-8047-0fb9dd12e67f" providerId="ADAL" clId="{6FEBEEB6-EB5C-4747-8729-20441C8437E0}" dt="2025-06-11T08:58:51.695" v="1360" actId="20577"/>
          <ac:spMkLst>
            <pc:docMk/>
            <pc:sldMk cId="1817288245" sldId="287"/>
            <ac:spMk id="9" creationId="{CDD92386-BF5A-5E4B-3961-D9DCD1881C91}"/>
          </ac:spMkLst>
        </pc:spChg>
        <pc:spChg chg="add mod">
          <ac:chgData name="Rachel Owen" userId="6c12c0a3-2525-4066-8047-0fb9dd12e67f" providerId="ADAL" clId="{6FEBEEB6-EB5C-4747-8729-20441C8437E0}" dt="2025-06-06T15:24:04.923" v="806" actId="1582"/>
          <ac:spMkLst>
            <pc:docMk/>
            <pc:sldMk cId="1817288245" sldId="287"/>
            <ac:spMk id="10" creationId="{ED5832BB-CBC5-961C-77A2-A582840C271C}"/>
          </ac:spMkLst>
        </pc:spChg>
        <pc:spChg chg="add mod">
          <ac:chgData name="Rachel Owen" userId="6c12c0a3-2525-4066-8047-0fb9dd12e67f" providerId="ADAL" clId="{6FEBEEB6-EB5C-4747-8729-20441C8437E0}" dt="2025-06-06T15:24:13.877" v="808" actId="1076"/>
          <ac:spMkLst>
            <pc:docMk/>
            <pc:sldMk cId="1817288245" sldId="287"/>
            <ac:spMk id="11" creationId="{E38080A3-DECF-4C0A-22FB-566A2E22892F}"/>
          </ac:spMkLst>
        </pc:spChg>
        <pc:picChg chg="mod">
          <ac:chgData name="Rachel Owen" userId="6c12c0a3-2525-4066-8047-0fb9dd12e67f" providerId="ADAL" clId="{6FEBEEB6-EB5C-4747-8729-20441C8437E0}" dt="2025-06-06T15:22:38.764" v="793" actId="1076"/>
          <ac:picMkLst>
            <pc:docMk/>
            <pc:sldMk cId="1817288245" sldId="287"/>
            <ac:picMk id="4" creationId="{41F6BAE8-1025-AC9E-213C-D369D01D43F9}"/>
          </ac:picMkLst>
        </pc:picChg>
        <pc:picChg chg="mod">
          <ac:chgData name="Rachel Owen" userId="6c12c0a3-2525-4066-8047-0fb9dd12e67f" providerId="ADAL" clId="{6FEBEEB6-EB5C-4747-8729-20441C8437E0}" dt="2025-06-11T08:56:41.613" v="1342" actId="14826"/>
          <ac:picMkLst>
            <pc:docMk/>
            <pc:sldMk cId="1817288245" sldId="287"/>
            <ac:picMk id="5" creationId="{502ED6BA-DDEB-C698-BB19-24460E16E0BE}"/>
          </ac:picMkLst>
        </pc:picChg>
        <pc:picChg chg="add mod">
          <ac:chgData name="Rachel Owen" userId="6c12c0a3-2525-4066-8047-0fb9dd12e67f" providerId="ADAL" clId="{6FEBEEB6-EB5C-4747-8729-20441C8437E0}" dt="2025-06-06T15:19:15.961" v="671"/>
          <ac:picMkLst>
            <pc:docMk/>
            <pc:sldMk cId="1817288245" sldId="287"/>
            <ac:picMk id="7" creationId="{BC65FDFE-3C89-392F-D360-C4E848D6E00A}"/>
          </ac:picMkLst>
        </pc:picChg>
      </pc:sldChg>
      <pc:sldChg chg="del">
        <pc:chgData name="Rachel Owen" userId="6c12c0a3-2525-4066-8047-0fb9dd12e67f" providerId="ADAL" clId="{6FEBEEB6-EB5C-4747-8729-20441C8437E0}" dt="2025-06-06T15:43:32.450" v="1335" actId="47"/>
        <pc:sldMkLst>
          <pc:docMk/>
          <pc:sldMk cId="0" sldId="288"/>
        </pc:sldMkLst>
      </pc:sldChg>
      <pc:sldChg chg="del">
        <pc:chgData name="Rachel Owen" userId="6c12c0a3-2525-4066-8047-0fb9dd12e67f" providerId="ADAL" clId="{6FEBEEB6-EB5C-4747-8729-20441C8437E0}" dt="2025-06-06T15:43:32.450" v="1335" actId="47"/>
        <pc:sldMkLst>
          <pc:docMk/>
          <pc:sldMk cId="0" sldId="289"/>
        </pc:sldMkLst>
      </pc:sldChg>
      <pc:sldChg chg="addSp modSp add del mod">
        <pc:chgData name="Rachel Owen" userId="6c12c0a3-2525-4066-8047-0fb9dd12e67f" providerId="ADAL" clId="{6FEBEEB6-EB5C-4747-8729-20441C8437E0}" dt="2025-06-06T15:38:29.222" v="1164" actId="47"/>
        <pc:sldMkLst>
          <pc:docMk/>
          <pc:sldMk cId="1566531021" sldId="290"/>
        </pc:sldMkLst>
      </pc:sldChg>
      <pc:sldChg chg="addSp delSp modSp add del mod">
        <pc:chgData name="Rachel Owen" userId="6c12c0a3-2525-4066-8047-0fb9dd12e67f" providerId="ADAL" clId="{6FEBEEB6-EB5C-4747-8729-20441C8437E0}" dt="2025-06-10T14:13:46.936" v="1341" actId="47"/>
        <pc:sldMkLst>
          <pc:docMk/>
          <pc:sldMk cId="1675505748" sldId="291"/>
        </pc:sldMkLst>
      </pc:sldChg>
      <pc:sldChg chg="del">
        <pc:chgData name="Rachel Owen" userId="6c12c0a3-2525-4066-8047-0fb9dd12e67f" providerId="ADAL" clId="{6FEBEEB6-EB5C-4747-8729-20441C8437E0}" dt="2025-06-06T15:43:32.450" v="1335" actId="47"/>
        <pc:sldMkLst>
          <pc:docMk/>
          <pc:sldMk cId="0" sldId="292"/>
        </pc:sldMkLst>
      </pc:sldChg>
      <pc:sldChg chg="addSp delSp modSp add mod chgLayout">
        <pc:chgData name="Rachel Owen" userId="6c12c0a3-2525-4066-8047-0fb9dd12e67f" providerId="ADAL" clId="{6FEBEEB6-EB5C-4747-8729-20441C8437E0}" dt="2025-06-06T15:30:20.748" v="938" actId="11"/>
        <pc:sldMkLst>
          <pc:docMk/>
          <pc:sldMk cId="3892115368" sldId="293"/>
        </pc:sldMkLst>
        <pc:spChg chg="mod ord">
          <ac:chgData name="Rachel Owen" userId="6c12c0a3-2525-4066-8047-0fb9dd12e67f" providerId="ADAL" clId="{6FEBEEB6-EB5C-4747-8729-20441C8437E0}" dt="2025-06-06T15:29:09.218" v="914" actId="700"/>
          <ac:spMkLst>
            <pc:docMk/>
            <pc:sldMk cId="3892115368" sldId="293"/>
            <ac:spMk id="2" creationId="{99244F1F-338D-39E0-E898-23F468A091BF}"/>
          </ac:spMkLst>
        </pc:spChg>
        <pc:spChg chg="add mod ord">
          <ac:chgData name="Rachel Owen" userId="6c12c0a3-2525-4066-8047-0fb9dd12e67f" providerId="ADAL" clId="{6FEBEEB6-EB5C-4747-8729-20441C8437E0}" dt="2025-06-06T15:30:20.748" v="938" actId="11"/>
          <ac:spMkLst>
            <pc:docMk/>
            <pc:sldMk cId="3892115368" sldId="293"/>
            <ac:spMk id="4" creationId="{398CBDE1-358E-1C3B-DFB2-7863A7358ACA}"/>
          </ac:spMkLst>
        </pc:spChg>
        <pc:picChg chg="add mod">
          <ac:chgData name="Rachel Owen" userId="6c12c0a3-2525-4066-8047-0fb9dd12e67f" providerId="ADAL" clId="{6FEBEEB6-EB5C-4747-8729-20441C8437E0}" dt="2025-06-06T15:30:02.452" v="935"/>
          <ac:picMkLst>
            <pc:docMk/>
            <pc:sldMk cId="3892115368" sldId="293"/>
            <ac:picMk id="5" creationId="{D021C541-296F-7246-2564-798D1AA20F82}"/>
          </ac:picMkLst>
        </pc:picChg>
      </pc:sldChg>
      <pc:sldChg chg="addSp modSp add mod modAnim">
        <pc:chgData name="Rachel Owen" userId="6c12c0a3-2525-4066-8047-0fb9dd12e67f" providerId="ADAL" clId="{6FEBEEB6-EB5C-4747-8729-20441C8437E0}" dt="2025-06-06T15:13:08.516" v="468"/>
        <pc:sldMkLst>
          <pc:docMk/>
          <pc:sldMk cId="3202778529" sldId="294"/>
        </pc:sldMkLst>
        <pc:spChg chg="mod">
          <ac:chgData name="Rachel Owen" userId="6c12c0a3-2525-4066-8047-0fb9dd12e67f" providerId="ADAL" clId="{6FEBEEB6-EB5C-4747-8729-20441C8437E0}" dt="2025-06-06T15:11:57.759" v="442" actId="113"/>
          <ac:spMkLst>
            <pc:docMk/>
            <pc:sldMk cId="3202778529" sldId="294"/>
            <ac:spMk id="2" creationId="{4B996108-9F3A-BA44-9B9A-6516E32EC315}"/>
          </ac:spMkLst>
        </pc:spChg>
        <pc:spChg chg="mod">
          <ac:chgData name="Rachel Owen" userId="6c12c0a3-2525-4066-8047-0fb9dd12e67f" providerId="ADAL" clId="{6FEBEEB6-EB5C-4747-8729-20441C8437E0}" dt="2025-06-06T15:13:00.076" v="467" actId="1035"/>
          <ac:spMkLst>
            <pc:docMk/>
            <pc:sldMk cId="3202778529" sldId="294"/>
            <ac:spMk id="3" creationId="{6F9175C1-7B3F-266C-62F7-F5C1B10C2B72}"/>
          </ac:spMkLst>
        </pc:spChg>
        <pc:picChg chg="add mod">
          <ac:chgData name="Rachel Owen" userId="6c12c0a3-2525-4066-8047-0fb9dd12e67f" providerId="ADAL" clId="{6FEBEEB6-EB5C-4747-8729-20441C8437E0}" dt="2025-06-06T15:12:12.695" v="446"/>
          <ac:picMkLst>
            <pc:docMk/>
            <pc:sldMk cId="3202778529" sldId="294"/>
            <ac:picMk id="4" creationId="{5EC5DAE0-9036-48C7-3298-D0D07D1C8CE7}"/>
          </ac:picMkLst>
        </pc:picChg>
      </pc:sldChg>
      <pc:sldChg chg="del">
        <pc:chgData name="Rachel Owen" userId="6c12c0a3-2525-4066-8047-0fb9dd12e67f" providerId="ADAL" clId="{6FEBEEB6-EB5C-4747-8729-20441C8437E0}" dt="2025-06-06T14:51:25.447" v="5" actId="47"/>
        <pc:sldMkLst>
          <pc:docMk/>
          <pc:sldMk cId="0" sldId="299"/>
        </pc:sldMkLst>
      </pc:sldChg>
      <pc:sldChg chg="addSp modSp add mod">
        <pc:chgData name="Rachel Owen" userId="6c12c0a3-2525-4066-8047-0fb9dd12e67f" providerId="ADAL" clId="{6FEBEEB6-EB5C-4747-8729-20441C8437E0}" dt="2025-06-06T15:19:38.461" v="677" actId="2711"/>
        <pc:sldMkLst>
          <pc:docMk/>
          <pc:sldMk cId="436144993" sldId="300"/>
        </pc:sldMkLst>
        <pc:spChg chg="mod">
          <ac:chgData name="Rachel Owen" userId="6c12c0a3-2525-4066-8047-0fb9dd12e67f" providerId="ADAL" clId="{6FEBEEB6-EB5C-4747-8729-20441C8437E0}" dt="2025-06-06T15:16:59.915" v="621" actId="113"/>
          <ac:spMkLst>
            <pc:docMk/>
            <pc:sldMk cId="436144993" sldId="300"/>
            <ac:spMk id="2" creationId="{0C8A587F-1EF1-CD06-BEBC-D75C8D3797FD}"/>
          </ac:spMkLst>
        </pc:spChg>
        <pc:spChg chg="mod">
          <ac:chgData name="Rachel Owen" userId="6c12c0a3-2525-4066-8047-0fb9dd12e67f" providerId="ADAL" clId="{6FEBEEB6-EB5C-4747-8729-20441C8437E0}" dt="2025-06-06T15:19:38.461" v="677" actId="2711"/>
          <ac:spMkLst>
            <pc:docMk/>
            <pc:sldMk cId="436144993" sldId="300"/>
            <ac:spMk id="3" creationId="{352A5C0F-4797-2E3C-F6E5-A0C8B2C7F8EB}"/>
          </ac:spMkLst>
        </pc:spChg>
        <pc:spChg chg="mod">
          <ac:chgData name="Rachel Owen" userId="6c12c0a3-2525-4066-8047-0fb9dd12e67f" providerId="ADAL" clId="{6FEBEEB6-EB5C-4747-8729-20441C8437E0}" dt="2025-06-06T15:17:12.681" v="624" actId="14100"/>
          <ac:spMkLst>
            <pc:docMk/>
            <pc:sldMk cId="436144993" sldId="300"/>
            <ac:spMk id="5" creationId="{64CF7A07-DDE0-5659-04C1-214963FEBFA6}"/>
          </ac:spMkLst>
        </pc:spChg>
        <pc:picChg chg="add mod">
          <ac:chgData name="Rachel Owen" userId="6c12c0a3-2525-4066-8047-0fb9dd12e67f" providerId="ADAL" clId="{6FEBEEB6-EB5C-4747-8729-20441C8437E0}" dt="2025-06-06T15:19:14.317" v="670"/>
          <ac:picMkLst>
            <pc:docMk/>
            <pc:sldMk cId="436144993" sldId="300"/>
            <ac:picMk id="4" creationId="{B9794D5A-EB69-CA20-CA91-1C6362D8D8BD}"/>
          </ac:picMkLst>
        </pc:picChg>
      </pc:sldChg>
      <pc:sldChg chg="addSp modSp add mod">
        <pc:chgData name="Rachel Owen" userId="6c12c0a3-2525-4066-8047-0fb9dd12e67f" providerId="ADAL" clId="{6FEBEEB6-EB5C-4747-8729-20441C8437E0}" dt="2025-06-11T09:13:10.051" v="1524" actId="20577"/>
        <pc:sldMkLst>
          <pc:docMk/>
          <pc:sldMk cId="2470252673" sldId="301"/>
        </pc:sldMkLst>
        <pc:spChg chg="mod">
          <ac:chgData name="Rachel Owen" userId="6c12c0a3-2525-4066-8047-0fb9dd12e67f" providerId="ADAL" clId="{6FEBEEB6-EB5C-4747-8729-20441C8437E0}" dt="2025-06-06T15:25:23.922" v="813" actId="113"/>
          <ac:spMkLst>
            <pc:docMk/>
            <pc:sldMk cId="2470252673" sldId="301"/>
            <ac:spMk id="2" creationId="{50CA4B1D-BB0F-9BD2-AF98-92DECAC209DC}"/>
          </ac:spMkLst>
        </pc:spChg>
        <pc:spChg chg="mod">
          <ac:chgData name="Rachel Owen" userId="6c12c0a3-2525-4066-8047-0fb9dd12e67f" providerId="ADAL" clId="{6FEBEEB6-EB5C-4747-8729-20441C8437E0}" dt="2025-06-06T15:27:41.988" v="892" actId="122"/>
          <ac:spMkLst>
            <pc:docMk/>
            <pc:sldMk cId="2470252673" sldId="301"/>
            <ac:spMk id="3" creationId="{3F1D5DF4-CFA8-09BD-8875-C72F6A36EFC0}"/>
          </ac:spMkLst>
        </pc:spChg>
        <pc:spChg chg="mod">
          <ac:chgData name="Rachel Owen" userId="6c12c0a3-2525-4066-8047-0fb9dd12e67f" providerId="ADAL" clId="{6FEBEEB6-EB5C-4747-8729-20441C8437E0}" dt="2025-06-11T09:13:10.051" v="1524" actId="20577"/>
          <ac:spMkLst>
            <pc:docMk/>
            <pc:sldMk cId="2470252673" sldId="301"/>
            <ac:spMk id="8" creationId="{71CD2EA5-FA6F-62BD-BDF5-F82B59896B6D}"/>
          </ac:spMkLst>
        </pc:spChg>
        <pc:picChg chg="mod">
          <ac:chgData name="Rachel Owen" userId="6c12c0a3-2525-4066-8047-0fb9dd12e67f" providerId="ADAL" clId="{6FEBEEB6-EB5C-4747-8729-20441C8437E0}" dt="2025-06-11T08:59:52.599" v="1361" actId="14826"/>
          <ac:picMkLst>
            <pc:docMk/>
            <pc:sldMk cId="2470252673" sldId="301"/>
            <ac:picMk id="4" creationId="{4A5187EA-F9E2-2435-3F76-3F031DE19FA5}"/>
          </ac:picMkLst>
        </pc:picChg>
        <pc:picChg chg="mod">
          <ac:chgData name="Rachel Owen" userId="6c12c0a3-2525-4066-8047-0fb9dd12e67f" providerId="ADAL" clId="{6FEBEEB6-EB5C-4747-8729-20441C8437E0}" dt="2025-06-11T09:00:00.964" v="1362" actId="14826"/>
          <ac:picMkLst>
            <pc:docMk/>
            <pc:sldMk cId="2470252673" sldId="301"/>
            <ac:picMk id="5" creationId="{45383FA5-7AC1-B74E-A788-9D15BD1B5880}"/>
          </ac:picMkLst>
        </pc:picChg>
        <pc:picChg chg="mod">
          <ac:chgData name="Rachel Owen" userId="6c12c0a3-2525-4066-8047-0fb9dd12e67f" providerId="ADAL" clId="{6FEBEEB6-EB5C-4747-8729-20441C8437E0}" dt="2025-06-11T09:00:19.184" v="1364" actId="14826"/>
          <ac:picMkLst>
            <pc:docMk/>
            <pc:sldMk cId="2470252673" sldId="301"/>
            <ac:picMk id="6" creationId="{42465C6A-8CDA-4688-DB02-D77E3537C183}"/>
          </ac:picMkLst>
        </pc:picChg>
        <pc:picChg chg="mod">
          <ac:chgData name="Rachel Owen" userId="6c12c0a3-2525-4066-8047-0fb9dd12e67f" providerId="ADAL" clId="{6FEBEEB6-EB5C-4747-8729-20441C8437E0}" dt="2025-06-11T09:00:11.994" v="1363" actId="14826"/>
          <ac:picMkLst>
            <pc:docMk/>
            <pc:sldMk cId="2470252673" sldId="301"/>
            <ac:picMk id="7" creationId="{FDA46133-F4F2-36B6-C09C-A4A930CC0893}"/>
          </ac:picMkLst>
        </pc:picChg>
        <pc:picChg chg="add mod">
          <ac:chgData name="Rachel Owen" userId="6c12c0a3-2525-4066-8047-0fb9dd12e67f" providerId="ADAL" clId="{6FEBEEB6-EB5C-4747-8729-20441C8437E0}" dt="2025-06-06T15:29:41.001" v="920"/>
          <ac:picMkLst>
            <pc:docMk/>
            <pc:sldMk cId="2470252673" sldId="301"/>
            <ac:picMk id="9" creationId="{D241045D-5380-1629-6C3E-9A3658FD901C}"/>
          </ac:picMkLst>
        </pc:picChg>
      </pc:sldChg>
      <pc:sldChg chg="addSp delSp modSp new del mod">
        <pc:chgData name="Rachel Owen" userId="6c12c0a3-2525-4066-8047-0fb9dd12e67f" providerId="ADAL" clId="{6FEBEEB6-EB5C-4747-8729-20441C8437E0}" dt="2025-06-06T15:06:48.754" v="354" actId="47"/>
        <pc:sldMkLst>
          <pc:docMk/>
          <pc:sldMk cId="2002823899" sldId="302"/>
        </pc:sldMkLst>
      </pc:sldChg>
      <pc:sldChg chg="addSp delSp modSp new mod modAnim">
        <pc:chgData name="Rachel Owen" userId="6c12c0a3-2525-4066-8047-0fb9dd12e67f" providerId="ADAL" clId="{6FEBEEB6-EB5C-4747-8729-20441C8437E0}" dt="2025-06-06T15:10:40.527" v="427" actId="14100"/>
        <pc:sldMkLst>
          <pc:docMk/>
          <pc:sldMk cId="2676776060" sldId="303"/>
        </pc:sldMkLst>
        <pc:spChg chg="add mod">
          <ac:chgData name="Rachel Owen" userId="6c12c0a3-2525-4066-8047-0fb9dd12e67f" providerId="ADAL" clId="{6FEBEEB6-EB5C-4747-8729-20441C8437E0}" dt="2025-06-06T15:10:40.527" v="427" actId="14100"/>
          <ac:spMkLst>
            <pc:docMk/>
            <pc:sldMk cId="2676776060" sldId="303"/>
            <ac:spMk id="4" creationId="{D50BE0A6-9D6C-4DEF-D909-4951CDA5552F}"/>
          </ac:spMkLst>
        </pc:spChg>
        <pc:spChg chg="add mod">
          <ac:chgData name="Rachel Owen" userId="6c12c0a3-2525-4066-8047-0fb9dd12e67f" providerId="ADAL" clId="{6FEBEEB6-EB5C-4747-8729-20441C8437E0}" dt="2025-06-06T15:10:24.340" v="406" actId="20577"/>
          <ac:spMkLst>
            <pc:docMk/>
            <pc:sldMk cId="2676776060" sldId="303"/>
            <ac:spMk id="7" creationId="{E27C167B-734B-7000-62B3-CD9F6E5BA310}"/>
          </ac:spMkLst>
        </pc:spChg>
        <pc:spChg chg="add mod">
          <ac:chgData name="Rachel Owen" userId="6c12c0a3-2525-4066-8047-0fb9dd12e67f" providerId="ADAL" clId="{6FEBEEB6-EB5C-4747-8729-20441C8437E0}" dt="2025-06-06T15:09:06.873" v="372" actId="2711"/>
          <ac:spMkLst>
            <pc:docMk/>
            <pc:sldMk cId="2676776060" sldId="303"/>
            <ac:spMk id="9" creationId="{5C3D355B-43C7-025F-73C0-E5ED6A9DF1DC}"/>
          </ac:spMkLst>
        </pc:spChg>
        <pc:graphicFrameChg chg="add mod">
          <ac:chgData name="Rachel Owen" userId="6c12c0a3-2525-4066-8047-0fb9dd12e67f" providerId="ADAL" clId="{6FEBEEB6-EB5C-4747-8729-20441C8437E0}" dt="2025-06-06T15:09:02.495" v="371" actId="2711"/>
          <ac:graphicFrameMkLst>
            <pc:docMk/>
            <pc:sldMk cId="2676776060" sldId="303"/>
            <ac:graphicFrameMk id="5" creationId="{68317D1C-2545-DEE0-2E7A-710073FD5F67}"/>
          </ac:graphicFrameMkLst>
        </pc:graphicFrameChg>
        <pc:picChg chg="add mod">
          <ac:chgData name="Rachel Owen" userId="6c12c0a3-2525-4066-8047-0fb9dd12e67f" providerId="ADAL" clId="{6FEBEEB6-EB5C-4747-8729-20441C8437E0}" dt="2025-06-06T15:09:28.001" v="377"/>
          <ac:picMkLst>
            <pc:docMk/>
            <pc:sldMk cId="2676776060" sldId="303"/>
            <ac:picMk id="6" creationId="{52076F3A-93C8-BE27-B685-7BB622DD9B63}"/>
          </ac:picMkLst>
        </pc:picChg>
      </pc:sldChg>
      <pc:sldChg chg="addSp delSp modSp new mod modClrScheme chgLayout">
        <pc:chgData name="Rachel Owen" userId="6c12c0a3-2525-4066-8047-0fb9dd12e67f" providerId="ADAL" clId="{6FEBEEB6-EB5C-4747-8729-20441C8437E0}" dt="2025-06-06T15:43:13.872" v="1334" actId="255"/>
        <pc:sldMkLst>
          <pc:docMk/>
          <pc:sldMk cId="1974317470" sldId="304"/>
        </pc:sldMkLst>
        <pc:spChg chg="add mod">
          <ac:chgData name="Rachel Owen" userId="6c12c0a3-2525-4066-8047-0fb9dd12e67f" providerId="ADAL" clId="{6FEBEEB6-EB5C-4747-8729-20441C8437E0}" dt="2025-06-06T15:38:07.842" v="1161"/>
          <ac:spMkLst>
            <pc:docMk/>
            <pc:sldMk cId="1974317470" sldId="304"/>
            <ac:spMk id="7" creationId="{04C9D5F5-DAFC-49C8-B45F-DDA09E232172}"/>
          </ac:spMkLst>
        </pc:spChg>
        <pc:spChg chg="add mod">
          <ac:chgData name="Rachel Owen" userId="6c12c0a3-2525-4066-8047-0fb9dd12e67f" providerId="ADAL" clId="{6FEBEEB6-EB5C-4747-8729-20441C8437E0}" dt="2025-06-06T15:39:46.130" v="1317"/>
          <ac:spMkLst>
            <pc:docMk/>
            <pc:sldMk cId="1974317470" sldId="304"/>
            <ac:spMk id="13" creationId="{B70EB7E5-483A-CCDE-3077-B5DA5DE044A0}"/>
          </ac:spMkLst>
        </pc:spChg>
        <pc:graphicFrameChg chg="add mod">
          <ac:chgData name="Rachel Owen" userId="6c12c0a3-2525-4066-8047-0fb9dd12e67f" providerId="ADAL" clId="{6FEBEEB6-EB5C-4747-8729-20441C8437E0}" dt="2025-06-06T15:43:13.872" v="1334" actId="255"/>
          <ac:graphicFrameMkLst>
            <pc:docMk/>
            <pc:sldMk cId="1974317470" sldId="304"/>
            <ac:graphicFrameMk id="23" creationId="{E717D5C6-599E-8738-CD12-DFB08030624D}"/>
          </ac:graphicFrameMkLst>
        </pc:graphicFrameChg>
        <pc:picChg chg="add mod">
          <ac:chgData name="Rachel Owen" userId="6c12c0a3-2525-4066-8047-0fb9dd12e67f" providerId="ADAL" clId="{6FEBEEB6-EB5C-4747-8729-20441C8437E0}" dt="2025-06-06T15:37:35.894" v="1154"/>
          <ac:picMkLst>
            <pc:docMk/>
            <pc:sldMk cId="1974317470" sldId="304"/>
            <ac:picMk id="6" creationId="{2E455BC0-EE52-D963-192B-ECBF21CA4A9B}"/>
          </ac:picMkLst>
        </pc:picChg>
      </pc:sldChg>
      <pc:sldChg chg="addSp delSp modSp new mod modClrScheme chgLayout">
        <pc:chgData name="Rachel Owen" userId="6c12c0a3-2525-4066-8047-0fb9dd12e67f" providerId="ADAL" clId="{6FEBEEB6-EB5C-4747-8729-20441C8437E0}" dt="2025-06-11T09:10:52.784" v="1523" actId="20577"/>
        <pc:sldMkLst>
          <pc:docMk/>
          <pc:sldMk cId="610878038" sldId="305"/>
        </pc:sldMkLst>
        <pc:spChg chg="del">
          <ac:chgData name="Rachel Owen" userId="6c12c0a3-2525-4066-8047-0fb9dd12e67f" providerId="ADAL" clId="{6FEBEEB6-EB5C-4747-8729-20441C8437E0}" dt="2025-06-11T09:03:04.177" v="1366" actId="700"/>
          <ac:spMkLst>
            <pc:docMk/>
            <pc:sldMk cId="610878038" sldId="305"/>
            <ac:spMk id="2" creationId="{26C1DEE5-C3BE-F9D8-C683-2191FF62CBD8}"/>
          </ac:spMkLst>
        </pc:spChg>
        <pc:spChg chg="del">
          <ac:chgData name="Rachel Owen" userId="6c12c0a3-2525-4066-8047-0fb9dd12e67f" providerId="ADAL" clId="{6FEBEEB6-EB5C-4747-8729-20441C8437E0}" dt="2025-06-11T09:03:04.177" v="1366" actId="700"/>
          <ac:spMkLst>
            <pc:docMk/>
            <pc:sldMk cId="610878038" sldId="305"/>
            <ac:spMk id="3" creationId="{0C424F9C-07BA-63E5-06D5-DB47E584AE61}"/>
          </ac:spMkLst>
        </pc:spChg>
        <pc:spChg chg="add mod">
          <ac:chgData name="Rachel Owen" userId="6c12c0a3-2525-4066-8047-0fb9dd12e67f" providerId="ADAL" clId="{6FEBEEB6-EB5C-4747-8729-20441C8437E0}" dt="2025-06-11T09:04:27.517" v="1403" actId="1076"/>
          <ac:spMkLst>
            <pc:docMk/>
            <pc:sldMk cId="610878038" sldId="305"/>
            <ac:spMk id="6" creationId="{AE52B837-2F54-1207-E4A1-618D0BFCE488}"/>
          </ac:spMkLst>
        </pc:spChg>
        <pc:spChg chg="add mod">
          <ac:chgData name="Rachel Owen" userId="6c12c0a3-2525-4066-8047-0fb9dd12e67f" providerId="ADAL" clId="{6FEBEEB6-EB5C-4747-8729-20441C8437E0}" dt="2025-06-11T09:10:52.784" v="1523" actId="20577"/>
          <ac:spMkLst>
            <pc:docMk/>
            <pc:sldMk cId="610878038" sldId="305"/>
            <ac:spMk id="7" creationId="{7869ADAA-694F-313A-A824-B525818C6C44}"/>
          </ac:spMkLst>
        </pc:spChg>
        <pc:picChg chg="add mod">
          <ac:chgData name="Rachel Owen" userId="6c12c0a3-2525-4066-8047-0fb9dd12e67f" providerId="ADAL" clId="{6FEBEEB6-EB5C-4747-8729-20441C8437E0}" dt="2025-06-11T09:03:32.186" v="1370" actId="1076"/>
          <ac:picMkLst>
            <pc:docMk/>
            <pc:sldMk cId="610878038" sldId="305"/>
            <ac:picMk id="5" creationId="{CA6FD1B4-5540-9AA0-C6AA-3ACFFF32E6D2}"/>
          </ac:picMkLst>
        </pc:picChg>
      </pc:sldChg>
    </pc:docChg>
  </pc:docChgLst>
  <pc:docChgLst>
    <pc:chgData name="Rachel Owen" userId="6c12c0a3-2525-4066-8047-0fb9dd12e67f" providerId="ADAL" clId="{9507B228-F71E-4789-A0C2-C1A107B67BBF}"/>
    <pc:docChg chg="modSld">
      <pc:chgData name="Rachel Owen" userId="6c12c0a3-2525-4066-8047-0fb9dd12e67f" providerId="ADAL" clId="{9507B228-F71E-4789-A0C2-C1A107B67BBF}" dt="2025-06-06T08:32:32.386" v="6"/>
      <pc:docMkLst>
        <pc:docMk/>
      </pc:docMkLst>
      <pc:sldChg chg="addSp modSp">
        <pc:chgData name="Rachel Owen" userId="6c12c0a3-2525-4066-8047-0fb9dd12e67f" providerId="ADAL" clId="{9507B228-F71E-4789-A0C2-C1A107B67BBF}" dt="2025-06-06T08:32:30.893" v="5"/>
        <pc:sldMkLst>
          <pc:docMk/>
          <pc:sldMk cId="0" sldId="281"/>
        </pc:sldMkLst>
      </pc:sldChg>
      <pc:sldChg chg="addSp modSp">
        <pc:chgData name="Rachel Owen" userId="6c12c0a3-2525-4066-8047-0fb9dd12e67f" providerId="ADAL" clId="{9507B228-F71E-4789-A0C2-C1A107B67BBF}" dt="2025-06-06T08:32:28.737" v="4"/>
        <pc:sldMkLst>
          <pc:docMk/>
          <pc:sldMk cId="0" sldId="282"/>
        </pc:sldMkLst>
      </pc:sldChg>
      <pc:sldChg chg="addSp modSp">
        <pc:chgData name="Rachel Owen" userId="6c12c0a3-2525-4066-8047-0fb9dd12e67f" providerId="ADAL" clId="{9507B228-F71E-4789-A0C2-C1A107B67BBF}" dt="2025-06-06T08:32:27.323" v="3"/>
        <pc:sldMkLst>
          <pc:docMk/>
          <pc:sldMk cId="0" sldId="288"/>
        </pc:sldMkLst>
      </pc:sldChg>
      <pc:sldChg chg="addSp modSp">
        <pc:chgData name="Rachel Owen" userId="6c12c0a3-2525-4066-8047-0fb9dd12e67f" providerId="ADAL" clId="{9507B228-F71E-4789-A0C2-C1A107B67BBF}" dt="2025-06-06T08:32:32.386" v="6"/>
        <pc:sldMkLst>
          <pc:docMk/>
          <pc:sldMk cId="0" sldId="289"/>
        </pc:sldMkLst>
      </pc:sldChg>
      <pc:sldChg chg="addSp modSp">
        <pc:chgData name="Rachel Owen" userId="6c12c0a3-2525-4066-8047-0fb9dd12e67f" providerId="ADAL" clId="{9507B228-F71E-4789-A0C2-C1A107B67BBF}" dt="2025-06-06T08:32:25.020" v="2"/>
        <pc:sldMkLst>
          <pc:docMk/>
          <pc:sldMk cId="0" sldId="292"/>
        </pc:sldMkLst>
      </pc:sldChg>
      <pc:sldChg chg="addSp modSp mod">
        <pc:chgData name="Rachel Owen" userId="6c12c0a3-2525-4066-8047-0fb9dd12e67f" providerId="ADAL" clId="{9507B228-F71E-4789-A0C2-C1A107B67BBF}" dt="2025-06-06T08:32:20.825" v="1" actId="1076"/>
        <pc:sldMkLst>
          <pc:docMk/>
          <pc:sldMk cId="0" sldId="299"/>
        </pc:sldMkLst>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6" Type="http://schemas.openxmlformats.org/officeDocument/2006/relationships/image" Target="../media/image18.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image" Target="../media/image4.svg"/><Relationship Id="rId16" Type="http://schemas.openxmlformats.org/officeDocument/2006/relationships/image" Target="../media/image18.svg"/><Relationship Id="rId1" Type="http://schemas.openxmlformats.org/officeDocument/2006/relationships/image" Target="../media/image3.png"/><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6EFB10-21E2-4767-A434-188FDE514674}" type="doc">
      <dgm:prSet loTypeId="urn:microsoft.com/office/officeart/2018/2/layout/IconLabelList" loCatId="icon" qsTypeId="urn:microsoft.com/office/officeart/2005/8/quickstyle/simple1" qsCatId="simple" csTypeId="urn:microsoft.com/office/officeart/2005/8/colors/accent2_2" csCatId="accent2" phldr="1"/>
      <dgm:spPr/>
      <dgm:t>
        <a:bodyPr/>
        <a:lstStyle/>
        <a:p>
          <a:endParaRPr lang="en-US"/>
        </a:p>
      </dgm:t>
    </dgm:pt>
    <dgm:pt modelId="{89B04F04-41FB-412F-9214-9D6D1EB4BE7C}">
      <dgm:prSet/>
      <dgm:spPr/>
      <dgm:t>
        <a:bodyPr/>
        <a:lstStyle/>
        <a:p>
          <a:r>
            <a:rPr lang="en-GB"/>
            <a:t>Hydrogen was first produced in the 1920s through the process of coal gasification (when coal is heated with limited oxygen or steam to produce syngas). </a:t>
          </a:r>
          <a:endParaRPr lang="en-US"/>
        </a:p>
      </dgm:t>
    </dgm:pt>
    <dgm:pt modelId="{F4EA1AF6-44FC-4FF9-B51B-425ED8528CA7}" type="parTrans" cxnId="{828D188B-6F7C-4AE6-B832-32FCF4366A54}">
      <dgm:prSet/>
      <dgm:spPr/>
      <dgm:t>
        <a:bodyPr/>
        <a:lstStyle/>
        <a:p>
          <a:endParaRPr lang="en-US"/>
        </a:p>
      </dgm:t>
    </dgm:pt>
    <dgm:pt modelId="{7C504DCE-E1F0-4C94-BEC8-3DE39A515DE7}" type="sibTrans" cxnId="{828D188B-6F7C-4AE6-B832-32FCF4366A54}">
      <dgm:prSet/>
      <dgm:spPr/>
      <dgm:t>
        <a:bodyPr/>
        <a:lstStyle/>
        <a:p>
          <a:endParaRPr lang="en-US"/>
        </a:p>
      </dgm:t>
    </dgm:pt>
    <dgm:pt modelId="{1B603AF5-29A9-4863-80CD-1D2CE8B4E901}">
      <dgm:prSet/>
      <dgm:spPr/>
      <dgm:t>
        <a:bodyPr/>
        <a:lstStyle/>
        <a:p>
          <a:r>
            <a:rPr lang="en-GB"/>
            <a:t>This approach was succeeded by steam methane reforming from the 1930s onwards. </a:t>
          </a:r>
          <a:endParaRPr lang="en-US"/>
        </a:p>
      </dgm:t>
    </dgm:pt>
    <dgm:pt modelId="{54350874-01B0-4ED1-84EB-396FFE955DA0}" type="parTrans" cxnId="{B890216D-F0C4-4140-A17B-FD40DEBEBAE5}">
      <dgm:prSet/>
      <dgm:spPr/>
      <dgm:t>
        <a:bodyPr/>
        <a:lstStyle/>
        <a:p>
          <a:endParaRPr lang="en-US"/>
        </a:p>
      </dgm:t>
    </dgm:pt>
    <dgm:pt modelId="{0260BEA1-90C0-4320-B7B7-F0A5A98E39B7}" type="sibTrans" cxnId="{B890216D-F0C4-4140-A17B-FD40DEBEBAE5}">
      <dgm:prSet/>
      <dgm:spPr/>
      <dgm:t>
        <a:bodyPr/>
        <a:lstStyle/>
        <a:p>
          <a:endParaRPr lang="en-US"/>
        </a:p>
      </dgm:t>
    </dgm:pt>
    <dgm:pt modelId="{D9352AFC-DC82-43BD-AB1F-67E21602A14E}">
      <dgm:prSet/>
      <dgm:spPr/>
      <dgm:t>
        <a:bodyPr/>
        <a:lstStyle/>
        <a:p>
          <a:r>
            <a:rPr lang="en-GB"/>
            <a:t>Initially, hydrogen was used in ammonia production, beginning in the early 20th century. This remains a critical component in the production of fertilisers, to enhance crop yields and food production.</a:t>
          </a:r>
          <a:endParaRPr lang="en-US"/>
        </a:p>
      </dgm:t>
    </dgm:pt>
    <dgm:pt modelId="{3393EECD-9973-4678-8836-982AF1903B2B}" type="parTrans" cxnId="{E927A348-FE96-4FEC-A861-36FB0AD27E53}">
      <dgm:prSet/>
      <dgm:spPr/>
      <dgm:t>
        <a:bodyPr/>
        <a:lstStyle/>
        <a:p>
          <a:endParaRPr lang="en-US"/>
        </a:p>
      </dgm:t>
    </dgm:pt>
    <dgm:pt modelId="{7E202F43-2240-4651-BE83-2E1CCFD297EA}" type="sibTrans" cxnId="{E927A348-FE96-4FEC-A861-36FB0AD27E53}">
      <dgm:prSet/>
      <dgm:spPr/>
      <dgm:t>
        <a:bodyPr/>
        <a:lstStyle/>
        <a:p>
          <a:endParaRPr lang="en-US"/>
        </a:p>
      </dgm:t>
    </dgm:pt>
    <dgm:pt modelId="{083D7229-411E-4354-BA0A-AFFD4E28241B}">
      <dgm:prSet/>
      <dgm:spPr/>
      <dgm:t>
        <a:bodyPr/>
        <a:lstStyle/>
        <a:p>
          <a:r>
            <a:rPr lang="en-GB"/>
            <a:t>Later in the mid-20th century hydrogen was used for petroleum refining. </a:t>
          </a:r>
          <a:endParaRPr lang="en-US"/>
        </a:p>
      </dgm:t>
    </dgm:pt>
    <dgm:pt modelId="{CF21EC7E-A414-4DC4-B1C4-172F1EC5FF35}" type="parTrans" cxnId="{61F6BB7B-6398-4AB7-A4B1-9DC8DF1BFD92}">
      <dgm:prSet/>
      <dgm:spPr/>
      <dgm:t>
        <a:bodyPr/>
        <a:lstStyle/>
        <a:p>
          <a:endParaRPr lang="en-US"/>
        </a:p>
      </dgm:t>
    </dgm:pt>
    <dgm:pt modelId="{5878495D-89D2-4BEA-BF17-DAB20FB70973}" type="sibTrans" cxnId="{61F6BB7B-6398-4AB7-A4B1-9DC8DF1BFD92}">
      <dgm:prSet/>
      <dgm:spPr/>
      <dgm:t>
        <a:bodyPr/>
        <a:lstStyle/>
        <a:p>
          <a:endParaRPr lang="en-US"/>
        </a:p>
      </dgm:t>
    </dgm:pt>
    <dgm:pt modelId="{F0EC7295-745C-41B7-9D5C-52EB7E931B49}">
      <dgm:prSet/>
      <dgm:spPr/>
      <dgm:t>
        <a:bodyPr/>
        <a:lstStyle/>
        <a:p>
          <a:r>
            <a:rPr lang="en-GB"/>
            <a:t>In 1954, the first hydrogen fuel cell capable of generating electricity was invented by General Electric. This was a pivotal moment in its energy history. </a:t>
          </a:r>
          <a:endParaRPr lang="en-US"/>
        </a:p>
      </dgm:t>
    </dgm:pt>
    <dgm:pt modelId="{53FC14A9-7753-47CC-885A-A2E9D3F906FD}" type="parTrans" cxnId="{38043375-AE19-41B8-A13C-E0264D8A0BC1}">
      <dgm:prSet/>
      <dgm:spPr/>
      <dgm:t>
        <a:bodyPr/>
        <a:lstStyle/>
        <a:p>
          <a:endParaRPr lang="en-US"/>
        </a:p>
      </dgm:t>
    </dgm:pt>
    <dgm:pt modelId="{154414F2-3807-49B7-B838-4867A377C0EF}" type="sibTrans" cxnId="{38043375-AE19-41B8-A13C-E0264D8A0BC1}">
      <dgm:prSet/>
      <dgm:spPr/>
      <dgm:t>
        <a:bodyPr/>
        <a:lstStyle/>
        <a:p>
          <a:endParaRPr lang="en-US"/>
        </a:p>
      </dgm:t>
    </dgm:pt>
    <dgm:pt modelId="{566E1C02-EF09-4A82-901C-97DBBF9AA3B7}">
      <dgm:prSet/>
      <dgm:spPr/>
      <dgm:t>
        <a:bodyPr/>
        <a:lstStyle/>
        <a:p>
          <a:r>
            <a:rPr lang="en-GB"/>
            <a:t>Throughout the 1960s hydrogen was increasingly used as rocket fuel, in NASA’s Apollo program.</a:t>
          </a:r>
          <a:endParaRPr lang="en-US"/>
        </a:p>
      </dgm:t>
    </dgm:pt>
    <dgm:pt modelId="{3646A568-401B-4413-935F-2DAA4C5B243C}" type="parTrans" cxnId="{9B3A0827-9686-4CAE-8878-98A4B1865F01}">
      <dgm:prSet/>
      <dgm:spPr/>
      <dgm:t>
        <a:bodyPr/>
        <a:lstStyle/>
        <a:p>
          <a:endParaRPr lang="en-US"/>
        </a:p>
      </dgm:t>
    </dgm:pt>
    <dgm:pt modelId="{0A657C62-80AF-4490-A157-D5EDE2C26900}" type="sibTrans" cxnId="{9B3A0827-9686-4CAE-8878-98A4B1865F01}">
      <dgm:prSet/>
      <dgm:spPr/>
      <dgm:t>
        <a:bodyPr/>
        <a:lstStyle/>
        <a:p>
          <a:endParaRPr lang="en-US"/>
        </a:p>
      </dgm:t>
    </dgm:pt>
    <dgm:pt modelId="{0937F4D6-9651-40A0-8AFB-D45C2FC18E8B}">
      <dgm:prSet/>
      <dgm:spPr/>
      <dgm:t>
        <a:bodyPr/>
        <a:lstStyle/>
        <a:p>
          <a:r>
            <a:rPr lang="en-GB"/>
            <a:t>By the 21st century, its potential as a form of clean energy became increasingly recognised, with green hydrogen production emerging in the 2010s as renewable energy technologies advanced. </a:t>
          </a:r>
          <a:endParaRPr lang="en-US"/>
        </a:p>
      </dgm:t>
    </dgm:pt>
    <dgm:pt modelId="{4337D1FD-B0E9-4181-AC18-5EF79965E11D}" type="parTrans" cxnId="{88F9C477-040B-43A0-9B00-9574DA17CFDA}">
      <dgm:prSet/>
      <dgm:spPr/>
      <dgm:t>
        <a:bodyPr/>
        <a:lstStyle/>
        <a:p>
          <a:endParaRPr lang="en-US"/>
        </a:p>
      </dgm:t>
    </dgm:pt>
    <dgm:pt modelId="{31D80951-B82F-4A4A-A66C-257B28C4DBE4}" type="sibTrans" cxnId="{88F9C477-040B-43A0-9B00-9574DA17CFDA}">
      <dgm:prSet/>
      <dgm:spPr/>
      <dgm:t>
        <a:bodyPr/>
        <a:lstStyle/>
        <a:p>
          <a:endParaRPr lang="en-US"/>
        </a:p>
      </dgm:t>
    </dgm:pt>
    <dgm:pt modelId="{BA820EF0-3C96-47CE-A94F-F3D40758731B}">
      <dgm:prSet/>
      <dgm:spPr/>
      <dgm:t>
        <a:bodyPr/>
        <a:lstStyle/>
        <a:p>
          <a:r>
            <a:rPr lang="en-GB"/>
            <a:t>The first commercially viable hydrogen car was the Toyota Mirai, released in 2014. It is hoped that hydrogen cars will replace combustion engines (which burn petrol or diesel). Combustion engine cars release carbon dioxide. Hydrogen cars only produce one harmless gas – water vapour. </a:t>
          </a:r>
          <a:endParaRPr lang="en-US"/>
        </a:p>
      </dgm:t>
    </dgm:pt>
    <dgm:pt modelId="{951E34C7-7A4A-4B40-9F55-070F890D7B87}" type="parTrans" cxnId="{1E6BD053-0514-4F97-B1F0-C863F6A4A619}">
      <dgm:prSet/>
      <dgm:spPr/>
      <dgm:t>
        <a:bodyPr/>
        <a:lstStyle/>
        <a:p>
          <a:endParaRPr lang="en-US"/>
        </a:p>
      </dgm:t>
    </dgm:pt>
    <dgm:pt modelId="{933E5CC0-69D9-4D4F-9913-51D6784598AA}" type="sibTrans" cxnId="{1E6BD053-0514-4F97-B1F0-C863F6A4A619}">
      <dgm:prSet/>
      <dgm:spPr/>
      <dgm:t>
        <a:bodyPr/>
        <a:lstStyle/>
        <a:p>
          <a:endParaRPr lang="en-US"/>
        </a:p>
      </dgm:t>
    </dgm:pt>
    <dgm:pt modelId="{9F0C0D22-71DB-4D8B-A76A-AA9E43BA9C5E}" type="pres">
      <dgm:prSet presAssocID="{C76EFB10-21E2-4767-A434-188FDE514674}" presName="root" presStyleCnt="0">
        <dgm:presLayoutVars>
          <dgm:dir/>
          <dgm:resizeHandles val="exact"/>
        </dgm:presLayoutVars>
      </dgm:prSet>
      <dgm:spPr/>
    </dgm:pt>
    <dgm:pt modelId="{4861BBE5-B98A-4391-A90F-791B3135C112}" type="pres">
      <dgm:prSet presAssocID="{89B04F04-41FB-412F-9214-9D6D1EB4BE7C}" presName="compNode" presStyleCnt="0"/>
      <dgm:spPr/>
    </dgm:pt>
    <dgm:pt modelId="{3B0E99C2-9455-4730-A86C-4CCAE74C3BEC}" type="pres">
      <dgm:prSet presAssocID="{89B04F04-41FB-412F-9214-9D6D1EB4BE7C}" presName="iconRect" presStyleLbl="node1"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Fire"/>
        </a:ext>
      </dgm:extLst>
    </dgm:pt>
    <dgm:pt modelId="{4B473843-4875-4068-BD0E-A8CF77C26954}" type="pres">
      <dgm:prSet presAssocID="{89B04F04-41FB-412F-9214-9D6D1EB4BE7C}" presName="spaceRect" presStyleCnt="0"/>
      <dgm:spPr/>
    </dgm:pt>
    <dgm:pt modelId="{90D42330-8C05-41E4-9070-8BDBAE16340A}" type="pres">
      <dgm:prSet presAssocID="{89B04F04-41FB-412F-9214-9D6D1EB4BE7C}" presName="textRect" presStyleLbl="revTx" presStyleIdx="0" presStyleCnt="8">
        <dgm:presLayoutVars>
          <dgm:chMax val="1"/>
          <dgm:chPref val="1"/>
        </dgm:presLayoutVars>
      </dgm:prSet>
      <dgm:spPr/>
    </dgm:pt>
    <dgm:pt modelId="{16BC4747-B46D-4764-A489-DCB37AF4C251}" type="pres">
      <dgm:prSet presAssocID="{7C504DCE-E1F0-4C94-BEC8-3DE39A515DE7}" presName="sibTrans" presStyleCnt="0"/>
      <dgm:spPr/>
    </dgm:pt>
    <dgm:pt modelId="{CD5F4294-3BD2-4747-A7CD-CEE82F305B43}" type="pres">
      <dgm:prSet presAssocID="{1B603AF5-29A9-4863-80CD-1D2CE8B4E901}" presName="compNode" presStyleCnt="0"/>
      <dgm:spPr/>
    </dgm:pt>
    <dgm:pt modelId="{A2C9AA73-A1E0-46B8-ADAE-AD345AF91886}" type="pres">
      <dgm:prSet presAssocID="{1B603AF5-29A9-4863-80CD-1D2CE8B4E901}" presName="iconRect" presStyleLbl="node1"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cientist"/>
        </a:ext>
      </dgm:extLst>
    </dgm:pt>
    <dgm:pt modelId="{A9752CE0-945F-40BA-BB9E-581F84C7F1B6}" type="pres">
      <dgm:prSet presAssocID="{1B603AF5-29A9-4863-80CD-1D2CE8B4E901}" presName="spaceRect" presStyleCnt="0"/>
      <dgm:spPr/>
    </dgm:pt>
    <dgm:pt modelId="{38EE2484-A129-4C46-A5B3-0C8599D94606}" type="pres">
      <dgm:prSet presAssocID="{1B603AF5-29A9-4863-80CD-1D2CE8B4E901}" presName="textRect" presStyleLbl="revTx" presStyleIdx="1" presStyleCnt="8">
        <dgm:presLayoutVars>
          <dgm:chMax val="1"/>
          <dgm:chPref val="1"/>
        </dgm:presLayoutVars>
      </dgm:prSet>
      <dgm:spPr/>
    </dgm:pt>
    <dgm:pt modelId="{03155C28-D00C-404B-B5DA-61E34EF5B139}" type="pres">
      <dgm:prSet presAssocID="{0260BEA1-90C0-4320-B7B7-F0A5A98E39B7}" presName="sibTrans" presStyleCnt="0"/>
      <dgm:spPr/>
    </dgm:pt>
    <dgm:pt modelId="{A01D564F-E2EF-4F73-B8B8-D74ECF3CFCE5}" type="pres">
      <dgm:prSet presAssocID="{D9352AFC-DC82-43BD-AB1F-67E21602A14E}" presName="compNode" presStyleCnt="0"/>
      <dgm:spPr/>
    </dgm:pt>
    <dgm:pt modelId="{020F4D08-EF3F-4268-806C-18531D0659D9}" type="pres">
      <dgm:prSet presAssocID="{D9352AFC-DC82-43BD-AB1F-67E21602A14E}" presName="iconRect" presStyleLbl="node1"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lask"/>
        </a:ext>
      </dgm:extLst>
    </dgm:pt>
    <dgm:pt modelId="{45C055C1-E95B-4593-AC75-8CEFB6C24C9B}" type="pres">
      <dgm:prSet presAssocID="{D9352AFC-DC82-43BD-AB1F-67E21602A14E}" presName="spaceRect" presStyleCnt="0"/>
      <dgm:spPr/>
    </dgm:pt>
    <dgm:pt modelId="{43E163CC-B74C-4FAE-A345-74E33DA6DA64}" type="pres">
      <dgm:prSet presAssocID="{D9352AFC-DC82-43BD-AB1F-67E21602A14E}" presName="textRect" presStyleLbl="revTx" presStyleIdx="2" presStyleCnt="8">
        <dgm:presLayoutVars>
          <dgm:chMax val="1"/>
          <dgm:chPref val="1"/>
        </dgm:presLayoutVars>
      </dgm:prSet>
      <dgm:spPr/>
    </dgm:pt>
    <dgm:pt modelId="{73185F97-1A9E-4C9F-B5A6-12F5440C348D}" type="pres">
      <dgm:prSet presAssocID="{7E202F43-2240-4651-BE83-2E1CCFD297EA}" presName="sibTrans" presStyleCnt="0"/>
      <dgm:spPr/>
    </dgm:pt>
    <dgm:pt modelId="{E70B3C98-CE10-46CE-9FD0-495C0AC3D982}" type="pres">
      <dgm:prSet presAssocID="{083D7229-411E-4354-BA0A-AFFD4E28241B}" presName="compNode" presStyleCnt="0"/>
      <dgm:spPr/>
    </dgm:pt>
    <dgm:pt modelId="{EF46DB08-FC52-4B72-96A8-F8E3BE87B52B}" type="pres">
      <dgm:prSet presAssocID="{083D7229-411E-4354-BA0A-AFFD4E28241B}" presName="iconRect" presStyleLbl="node1"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eaker"/>
        </a:ext>
      </dgm:extLst>
    </dgm:pt>
    <dgm:pt modelId="{E1720BE7-232C-46C1-9CC2-B210B24AE4AE}" type="pres">
      <dgm:prSet presAssocID="{083D7229-411E-4354-BA0A-AFFD4E28241B}" presName="spaceRect" presStyleCnt="0"/>
      <dgm:spPr/>
    </dgm:pt>
    <dgm:pt modelId="{C87BB231-A483-4BA9-B624-9870A9C6A545}" type="pres">
      <dgm:prSet presAssocID="{083D7229-411E-4354-BA0A-AFFD4E28241B}" presName="textRect" presStyleLbl="revTx" presStyleIdx="3" presStyleCnt="8">
        <dgm:presLayoutVars>
          <dgm:chMax val="1"/>
          <dgm:chPref val="1"/>
        </dgm:presLayoutVars>
      </dgm:prSet>
      <dgm:spPr/>
    </dgm:pt>
    <dgm:pt modelId="{19C7488E-A5F9-408D-9F8B-A33371584DCD}" type="pres">
      <dgm:prSet presAssocID="{5878495D-89D2-4BEA-BF17-DAB20FB70973}" presName="sibTrans" presStyleCnt="0"/>
      <dgm:spPr/>
    </dgm:pt>
    <dgm:pt modelId="{99ED9B53-81D1-4D2F-85E8-705D5ED5EF92}" type="pres">
      <dgm:prSet presAssocID="{F0EC7295-745C-41B7-9D5C-52EB7E931B49}" presName="compNode" presStyleCnt="0"/>
      <dgm:spPr/>
    </dgm:pt>
    <dgm:pt modelId="{3D68B337-307E-4EF6-A183-4D67C35DC825}" type="pres">
      <dgm:prSet presAssocID="{F0EC7295-745C-41B7-9D5C-52EB7E931B49}" presName="iconRect" presStyleLbl="node1"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Electric Car"/>
        </a:ext>
      </dgm:extLst>
    </dgm:pt>
    <dgm:pt modelId="{29D571C3-F3A2-4421-898E-48CD21C9769F}" type="pres">
      <dgm:prSet presAssocID="{F0EC7295-745C-41B7-9D5C-52EB7E931B49}" presName="spaceRect" presStyleCnt="0"/>
      <dgm:spPr/>
    </dgm:pt>
    <dgm:pt modelId="{D2F7E844-8063-4C3F-B36A-A6302AC90604}" type="pres">
      <dgm:prSet presAssocID="{F0EC7295-745C-41B7-9D5C-52EB7E931B49}" presName="textRect" presStyleLbl="revTx" presStyleIdx="4" presStyleCnt="8">
        <dgm:presLayoutVars>
          <dgm:chMax val="1"/>
          <dgm:chPref val="1"/>
        </dgm:presLayoutVars>
      </dgm:prSet>
      <dgm:spPr/>
    </dgm:pt>
    <dgm:pt modelId="{B9E4B0CE-2E4D-4FCD-901C-FE7EF2FD13BA}" type="pres">
      <dgm:prSet presAssocID="{154414F2-3807-49B7-B838-4867A377C0EF}" presName="sibTrans" presStyleCnt="0"/>
      <dgm:spPr/>
    </dgm:pt>
    <dgm:pt modelId="{6893BDDA-0283-48F8-9CB2-6CB82A1CF8C9}" type="pres">
      <dgm:prSet presAssocID="{566E1C02-EF09-4A82-901C-97DBBF9AA3B7}" presName="compNode" presStyleCnt="0"/>
      <dgm:spPr/>
    </dgm:pt>
    <dgm:pt modelId="{792CF731-6612-40A8-A8EE-1735E16159AA}" type="pres">
      <dgm:prSet presAssocID="{566E1C02-EF09-4A82-901C-97DBBF9AA3B7}" presName="iconRect" presStyleLbl="node1"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Rocket"/>
        </a:ext>
      </dgm:extLst>
    </dgm:pt>
    <dgm:pt modelId="{6B0F0085-28D0-4DF7-8772-1CA19A50779D}" type="pres">
      <dgm:prSet presAssocID="{566E1C02-EF09-4A82-901C-97DBBF9AA3B7}" presName="spaceRect" presStyleCnt="0"/>
      <dgm:spPr/>
    </dgm:pt>
    <dgm:pt modelId="{2ACB73B8-D29D-4D91-9789-026885CBB787}" type="pres">
      <dgm:prSet presAssocID="{566E1C02-EF09-4A82-901C-97DBBF9AA3B7}" presName="textRect" presStyleLbl="revTx" presStyleIdx="5" presStyleCnt="8">
        <dgm:presLayoutVars>
          <dgm:chMax val="1"/>
          <dgm:chPref val="1"/>
        </dgm:presLayoutVars>
      </dgm:prSet>
      <dgm:spPr/>
    </dgm:pt>
    <dgm:pt modelId="{53C84667-5EFC-43EB-9A46-C8C8A3140ADC}" type="pres">
      <dgm:prSet presAssocID="{0A657C62-80AF-4490-A157-D5EDE2C26900}" presName="sibTrans" presStyleCnt="0"/>
      <dgm:spPr/>
    </dgm:pt>
    <dgm:pt modelId="{A2A1FF5A-63E7-4988-A947-BEC85FE9F686}" type="pres">
      <dgm:prSet presAssocID="{0937F4D6-9651-40A0-8AFB-D45C2FC18E8B}" presName="compNode" presStyleCnt="0"/>
      <dgm:spPr/>
    </dgm:pt>
    <dgm:pt modelId="{6C5496EE-4240-44CB-A353-1D66160EDDBC}" type="pres">
      <dgm:prSet presAssocID="{0937F4D6-9651-40A0-8AFB-D45C2FC18E8B}" presName="iconRect" presStyleLbl="node1"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Windmill"/>
        </a:ext>
      </dgm:extLst>
    </dgm:pt>
    <dgm:pt modelId="{71BE882F-E443-4748-9B30-63899018B5B8}" type="pres">
      <dgm:prSet presAssocID="{0937F4D6-9651-40A0-8AFB-D45C2FC18E8B}" presName="spaceRect" presStyleCnt="0"/>
      <dgm:spPr/>
    </dgm:pt>
    <dgm:pt modelId="{254C7C9B-9FD0-471C-9846-83E3532C0A3F}" type="pres">
      <dgm:prSet presAssocID="{0937F4D6-9651-40A0-8AFB-D45C2FC18E8B}" presName="textRect" presStyleLbl="revTx" presStyleIdx="6" presStyleCnt="8">
        <dgm:presLayoutVars>
          <dgm:chMax val="1"/>
          <dgm:chPref val="1"/>
        </dgm:presLayoutVars>
      </dgm:prSet>
      <dgm:spPr/>
    </dgm:pt>
    <dgm:pt modelId="{928567CE-6E68-4484-9040-A06D6CEDDA6A}" type="pres">
      <dgm:prSet presAssocID="{31D80951-B82F-4A4A-A66C-257B28C4DBE4}" presName="sibTrans" presStyleCnt="0"/>
      <dgm:spPr/>
    </dgm:pt>
    <dgm:pt modelId="{9AE78232-EFE2-47EB-AE03-3487742A29D9}" type="pres">
      <dgm:prSet presAssocID="{BA820EF0-3C96-47CE-A94F-F3D40758731B}" presName="compNode" presStyleCnt="0"/>
      <dgm:spPr/>
    </dgm:pt>
    <dgm:pt modelId="{3535BED7-C410-4E15-BF5E-D53AF614EACC}" type="pres">
      <dgm:prSet presAssocID="{BA820EF0-3C96-47CE-A94F-F3D40758731B}" presName="iconRect" presStyleLbl="node1" presStyleIdx="7" presStyleCnt="8"/>
      <dgm:spPr>
        <a:blipFill>
          <a:blip xmlns:r="http://schemas.openxmlformats.org/officeDocument/2006/relationships" r:embed="rId15">
            <a:extLst>
              <a:ext uri="{96DAC541-7B7A-43D3-8B79-37D633B846F1}">
                <asvg:svgBlip xmlns:asvg="http://schemas.microsoft.com/office/drawing/2016/SVG/main" r:embed="rId16"/>
              </a:ext>
            </a:extLst>
          </a:blip>
          <a:srcRect/>
          <a:stretch>
            <a:fillRect/>
          </a:stretch>
        </a:blipFill>
        <a:ln>
          <a:noFill/>
        </a:ln>
      </dgm:spPr>
      <dgm:extLst>
        <a:ext uri="{E40237B7-FDA0-4F09-8148-C483321AD2D9}">
          <dgm14:cNvPr xmlns:dgm14="http://schemas.microsoft.com/office/drawing/2010/diagram" id="0" name="" descr="Car with solid fill"/>
        </a:ext>
      </dgm:extLst>
    </dgm:pt>
    <dgm:pt modelId="{98F8C454-0D60-4132-A7BE-7ADCE0628C95}" type="pres">
      <dgm:prSet presAssocID="{BA820EF0-3C96-47CE-A94F-F3D40758731B}" presName="spaceRect" presStyleCnt="0"/>
      <dgm:spPr/>
    </dgm:pt>
    <dgm:pt modelId="{949C4791-81F8-4FFD-97BD-22FB5A358155}" type="pres">
      <dgm:prSet presAssocID="{BA820EF0-3C96-47CE-A94F-F3D40758731B}" presName="textRect" presStyleLbl="revTx" presStyleIdx="7" presStyleCnt="8">
        <dgm:presLayoutVars>
          <dgm:chMax val="1"/>
          <dgm:chPref val="1"/>
        </dgm:presLayoutVars>
      </dgm:prSet>
      <dgm:spPr/>
    </dgm:pt>
  </dgm:ptLst>
  <dgm:cxnLst>
    <dgm:cxn modelId="{4D83B001-22A9-4102-8041-DE66736B7981}" type="presOf" srcId="{083D7229-411E-4354-BA0A-AFFD4E28241B}" destId="{C87BB231-A483-4BA9-B624-9870A9C6A545}" srcOrd="0" destOrd="0" presId="urn:microsoft.com/office/officeart/2018/2/layout/IconLabelList"/>
    <dgm:cxn modelId="{9B3A0827-9686-4CAE-8878-98A4B1865F01}" srcId="{C76EFB10-21E2-4767-A434-188FDE514674}" destId="{566E1C02-EF09-4A82-901C-97DBBF9AA3B7}" srcOrd="5" destOrd="0" parTransId="{3646A568-401B-4413-935F-2DAA4C5B243C}" sibTransId="{0A657C62-80AF-4490-A157-D5EDE2C26900}"/>
    <dgm:cxn modelId="{A9B51A32-0D30-4C20-859F-C98F8D1666A0}" type="presOf" srcId="{0937F4D6-9651-40A0-8AFB-D45C2FC18E8B}" destId="{254C7C9B-9FD0-471C-9846-83E3532C0A3F}" srcOrd="0" destOrd="0" presId="urn:microsoft.com/office/officeart/2018/2/layout/IconLabelList"/>
    <dgm:cxn modelId="{5EE2A25D-E91C-4BD8-B5B7-2697E2AF9B69}" type="presOf" srcId="{566E1C02-EF09-4A82-901C-97DBBF9AA3B7}" destId="{2ACB73B8-D29D-4D91-9789-026885CBB787}" srcOrd="0" destOrd="0" presId="urn:microsoft.com/office/officeart/2018/2/layout/IconLabelList"/>
    <dgm:cxn modelId="{D9032C44-3865-4501-B784-0BD33BE05F8D}" type="presOf" srcId="{BA820EF0-3C96-47CE-A94F-F3D40758731B}" destId="{949C4791-81F8-4FFD-97BD-22FB5A358155}" srcOrd="0" destOrd="0" presId="urn:microsoft.com/office/officeart/2018/2/layout/IconLabelList"/>
    <dgm:cxn modelId="{E927A348-FE96-4FEC-A861-36FB0AD27E53}" srcId="{C76EFB10-21E2-4767-A434-188FDE514674}" destId="{D9352AFC-DC82-43BD-AB1F-67E21602A14E}" srcOrd="2" destOrd="0" parTransId="{3393EECD-9973-4678-8836-982AF1903B2B}" sibTransId="{7E202F43-2240-4651-BE83-2E1CCFD297EA}"/>
    <dgm:cxn modelId="{0C5D6C6B-5C55-4F71-A18B-3A7FC358E9EB}" type="presOf" srcId="{D9352AFC-DC82-43BD-AB1F-67E21602A14E}" destId="{43E163CC-B74C-4FAE-A345-74E33DA6DA64}" srcOrd="0" destOrd="0" presId="urn:microsoft.com/office/officeart/2018/2/layout/IconLabelList"/>
    <dgm:cxn modelId="{B890216D-F0C4-4140-A17B-FD40DEBEBAE5}" srcId="{C76EFB10-21E2-4767-A434-188FDE514674}" destId="{1B603AF5-29A9-4863-80CD-1D2CE8B4E901}" srcOrd="1" destOrd="0" parTransId="{54350874-01B0-4ED1-84EB-396FFE955DA0}" sibTransId="{0260BEA1-90C0-4320-B7B7-F0A5A98E39B7}"/>
    <dgm:cxn modelId="{1E6BD053-0514-4F97-B1F0-C863F6A4A619}" srcId="{C76EFB10-21E2-4767-A434-188FDE514674}" destId="{BA820EF0-3C96-47CE-A94F-F3D40758731B}" srcOrd="7" destOrd="0" parTransId="{951E34C7-7A4A-4B40-9F55-070F890D7B87}" sibTransId="{933E5CC0-69D9-4D4F-9913-51D6784598AA}"/>
    <dgm:cxn modelId="{38043375-AE19-41B8-A13C-E0264D8A0BC1}" srcId="{C76EFB10-21E2-4767-A434-188FDE514674}" destId="{F0EC7295-745C-41B7-9D5C-52EB7E931B49}" srcOrd="4" destOrd="0" parTransId="{53FC14A9-7753-47CC-885A-A2E9D3F906FD}" sibTransId="{154414F2-3807-49B7-B838-4867A377C0EF}"/>
    <dgm:cxn modelId="{88F9C477-040B-43A0-9B00-9574DA17CFDA}" srcId="{C76EFB10-21E2-4767-A434-188FDE514674}" destId="{0937F4D6-9651-40A0-8AFB-D45C2FC18E8B}" srcOrd="6" destOrd="0" parTransId="{4337D1FD-B0E9-4181-AC18-5EF79965E11D}" sibTransId="{31D80951-B82F-4A4A-A66C-257B28C4DBE4}"/>
    <dgm:cxn modelId="{61F6BB7B-6398-4AB7-A4B1-9DC8DF1BFD92}" srcId="{C76EFB10-21E2-4767-A434-188FDE514674}" destId="{083D7229-411E-4354-BA0A-AFFD4E28241B}" srcOrd="3" destOrd="0" parTransId="{CF21EC7E-A414-4DC4-B1C4-172F1EC5FF35}" sibTransId="{5878495D-89D2-4BEA-BF17-DAB20FB70973}"/>
    <dgm:cxn modelId="{EDEFB27D-E011-4D8E-A57F-3EEA2DF34F28}" type="presOf" srcId="{89B04F04-41FB-412F-9214-9D6D1EB4BE7C}" destId="{90D42330-8C05-41E4-9070-8BDBAE16340A}" srcOrd="0" destOrd="0" presId="urn:microsoft.com/office/officeart/2018/2/layout/IconLabelList"/>
    <dgm:cxn modelId="{828D188B-6F7C-4AE6-B832-32FCF4366A54}" srcId="{C76EFB10-21E2-4767-A434-188FDE514674}" destId="{89B04F04-41FB-412F-9214-9D6D1EB4BE7C}" srcOrd="0" destOrd="0" parTransId="{F4EA1AF6-44FC-4FF9-B51B-425ED8528CA7}" sibTransId="{7C504DCE-E1F0-4C94-BEC8-3DE39A515DE7}"/>
    <dgm:cxn modelId="{2EF9C1A6-A6F0-4AA8-9170-B30446EB5E17}" type="presOf" srcId="{1B603AF5-29A9-4863-80CD-1D2CE8B4E901}" destId="{38EE2484-A129-4C46-A5B3-0C8599D94606}" srcOrd="0" destOrd="0" presId="urn:microsoft.com/office/officeart/2018/2/layout/IconLabelList"/>
    <dgm:cxn modelId="{9457F6C5-7647-4364-8CD6-5D60E2513288}" type="presOf" srcId="{C76EFB10-21E2-4767-A434-188FDE514674}" destId="{9F0C0D22-71DB-4D8B-A76A-AA9E43BA9C5E}" srcOrd="0" destOrd="0" presId="urn:microsoft.com/office/officeart/2018/2/layout/IconLabelList"/>
    <dgm:cxn modelId="{4DC59CD8-9AA9-4AC5-AAC6-51081FABBCD4}" type="presOf" srcId="{F0EC7295-745C-41B7-9D5C-52EB7E931B49}" destId="{D2F7E844-8063-4C3F-B36A-A6302AC90604}" srcOrd="0" destOrd="0" presId="urn:microsoft.com/office/officeart/2018/2/layout/IconLabelList"/>
    <dgm:cxn modelId="{5EA641A0-F806-4251-9FD3-5F06D9906260}" type="presParOf" srcId="{9F0C0D22-71DB-4D8B-A76A-AA9E43BA9C5E}" destId="{4861BBE5-B98A-4391-A90F-791B3135C112}" srcOrd="0" destOrd="0" presId="urn:microsoft.com/office/officeart/2018/2/layout/IconLabelList"/>
    <dgm:cxn modelId="{56109985-9D8B-4B66-9CD4-BCE4DC74BC47}" type="presParOf" srcId="{4861BBE5-B98A-4391-A90F-791B3135C112}" destId="{3B0E99C2-9455-4730-A86C-4CCAE74C3BEC}" srcOrd="0" destOrd="0" presId="urn:microsoft.com/office/officeart/2018/2/layout/IconLabelList"/>
    <dgm:cxn modelId="{43246E81-1943-46EC-B3C6-43364878A416}" type="presParOf" srcId="{4861BBE5-B98A-4391-A90F-791B3135C112}" destId="{4B473843-4875-4068-BD0E-A8CF77C26954}" srcOrd="1" destOrd="0" presId="urn:microsoft.com/office/officeart/2018/2/layout/IconLabelList"/>
    <dgm:cxn modelId="{DFD4B359-F085-4C8E-941A-FF204CD483C5}" type="presParOf" srcId="{4861BBE5-B98A-4391-A90F-791B3135C112}" destId="{90D42330-8C05-41E4-9070-8BDBAE16340A}" srcOrd="2" destOrd="0" presId="urn:microsoft.com/office/officeart/2018/2/layout/IconLabelList"/>
    <dgm:cxn modelId="{F79E9050-9CA4-4A11-ABE3-23DA0FE46D0C}" type="presParOf" srcId="{9F0C0D22-71DB-4D8B-A76A-AA9E43BA9C5E}" destId="{16BC4747-B46D-4764-A489-DCB37AF4C251}" srcOrd="1" destOrd="0" presId="urn:microsoft.com/office/officeart/2018/2/layout/IconLabelList"/>
    <dgm:cxn modelId="{0B296DB2-3C69-404C-84C7-74E7450B7D5B}" type="presParOf" srcId="{9F0C0D22-71DB-4D8B-A76A-AA9E43BA9C5E}" destId="{CD5F4294-3BD2-4747-A7CD-CEE82F305B43}" srcOrd="2" destOrd="0" presId="urn:microsoft.com/office/officeart/2018/2/layout/IconLabelList"/>
    <dgm:cxn modelId="{2AAEBCAC-E397-416F-9A1A-AFFA56F94D34}" type="presParOf" srcId="{CD5F4294-3BD2-4747-A7CD-CEE82F305B43}" destId="{A2C9AA73-A1E0-46B8-ADAE-AD345AF91886}" srcOrd="0" destOrd="0" presId="urn:microsoft.com/office/officeart/2018/2/layout/IconLabelList"/>
    <dgm:cxn modelId="{DDCEDAE2-724C-401C-B9E8-D02DBBAE1964}" type="presParOf" srcId="{CD5F4294-3BD2-4747-A7CD-CEE82F305B43}" destId="{A9752CE0-945F-40BA-BB9E-581F84C7F1B6}" srcOrd="1" destOrd="0" presId="urn:microsoft.com/office/officeart/2018/2/layout/IconLabelList"/>
    <dgm:cxn modelId="{FDFC7FE4-63E5-407D-BF87-F37B08208987}" type="presParOf" srcId="{CD5F4294-3BD2-4747-A7CD-CEE82F305B43}" destId="{38EE2484-A129-4C46-A5B3-0C8599D94606}" srcOrd="2" destOrd="0" presId="urn:microsoft.com/office/officeart/2018/2/layout/IconLabelList"/>
    <dgm:cxn modelId="{99908ABB-35FD-4C02-9CA5-2B72BFE0B1F3}" type="presParOf" srcId="{9F0C0D22-71DB-4D8B-A76A-AA9E43BA9C5E}" destId="{03155C28-D00C-404B-B5DA-61E34EF5B139}" srcOrd="3" destOrd="0" presId="urn:microsoft.com/office/officeart/2018/2/layout/IconLabelList"/>
    <dgm:cxn modelId="{C6C080D4-09C2-4FE4-81F3-801D90C3749F}" type="presParOf" srcId="{9F0C0D22-71DB-4D8B-A76A-AA9E43BA9C5E}" destId="{A01D564F-E2EF-4F73-B8B8-D74ECF3CFCE5}" srcOrd="4" destOrd="0" presId="urn:microsoft.com/office/officeart/2018/2/layout/IconLabelList"/>
    <dgm:cxn modelId="{AE2DD06E-5161-4348-9275-B6243FF7459F}" type="presParOf" srcId="{A01D564F-E2EF-4F73-B8B8-D74ECF3CFCE5}" destId="{020F4D08-EF3F-4268-806C-18531D0659D9}" srcOrd="0" destOrd="0" presId="urn:microsoft.com/office/officeart/2018/2/layout/IconLabelList"/>
    <dgm:cxn modelId="{23F1BE6B-25CE-4ACE-B2F8-41BAA50B51C0}" type="presParOf" srcId="{A01D564F-E2EF-4F73-B8B8-D74ECF3CFCE5}" destId="{45C055C1-E95B-4593-AC75-8CEFB6C24C9B}" srcOrd="1" destOrd="0" presId="urn:microsoft.com/office/officeart/2018/2/layout/IconLabelList"/>
    <dgm:cxn modelId="{4F804F3A-FAD1-4B94-9B62-7B093F86AE73}" type="presParOf" srcId="{A01D564F-E2EF-4F73-B8B8-D74ECF3CFCE5}" destId="{43E163CC-B74C-4FAE-A345-74E33DA6DA64}" srcOrd="2" destOrd="0" presId="urn:microsoft.com/office/officeart/2018/2/layout/IconLabelList"/>
    <dgm:cxn modelId="{6AEFC90F-4849-44A6-A24B-A6DFB69AC466}" type="presParOf" srcId="{9F0C0D22-71DB-4D8B-A76A-AA9E43BA9C5E}" destId="{73185F97-1A9E-4C9F-B5A6-12F5440C348D}" srcOrd="5" destOrd="0" presId="urn:microsoft.com/office/officeart/2018/2/layout/IconLabelList"/>
    <dgm:cxn modelId="{32AFF40D-3968-4974-A27A-355C218E0BD2}" type="presParOf" srcId="{9F0C0D22-71DB-4D8B-A76A-AA9E43BA9C5E}" destId="{E70B3C98-CE10-46CE-9FD0-495C0AC3D982}" srcOrd="6" destOrd="0" presId="urn:microsoft.com/office/officeart/2018/2/layout/IconLabelList"/>
    <dgm:cxn modelId="{2BDE93BF-4FC6-48F4-A4F0-DD7E74CAEDC3}" type="presParOf" srcId="{E70B3C98-CE10-46CE-9FD0-495C0AC3D982}" destId="{EF46DB08-FC52-4B72-96A8-F8E3BE87B52B}" srcOrd="0" destOrd="0" presId="urn:microsoft.com/office/officeart/2018/2/layout/IconLabelList"/>
    <dgm:cxn modelId="{A568FAAE-6E06-4E7D-AD84-AB2B511E24E0}" type="presParOf" srcId="{E70B3C98-CE10-46CE-9FD0-495C0AC3D982}" destId="{E1720BE7-232C-46C1-9CC2-B210B24AE4AE}" srcOrd="1" destOrd="0" presId="urn:microsoft.com/office/officeart/2018/2/layout/IconLabelList"/>
    <dgm:cxn modelId="{DE00F116-02E4-40AA-8CCB-2218166DB386}" type="presParOf" srcId="{E70B3C98-CE10-46CE-9FD0-495C0AC3D982}" destId="{C87BB231-A483-4BA9-B624-9870A9C6A545}" srcOrd="2" destOrd="0" presId="urn:microsoft.com/office/officeart/2018/2/layout/IconLabelList"/>
    <dgm:cxn modelId="{DB2A46A0-085D-44E6-8894-DB1D53DEE16C}" type="presParOf" srcId="{9F0C0D22-71DB-4D8B-A76A-AA9E43BA9C5E}" destId="{19C7488E-A5F9-408D-9F8B-A33371584DCD}" srcOrd="7" destOrd="0" presId="urn:microsoft.com/office/officeart/2018/2/layout/IconLabelList"/>
    <dgm:cxn modelId="{BBA43B48-57C4-48AF-A42A-25481B7EEE21}" type="presParOf" srcId="{9F0C0D22-71DB-4D8B-A76A-AA9E43BA9C5E}" destId="{99ED9B53-81D1-4D2F-85E8-705D5ED5EF92}" srcOrd="8" destOrd="0" presId="urn:microsoft.com/office/officeart/2018/2/layout/IconLabelList"/>
    <dgm:cxn modelId="{59827E0D-1CBC-4DE8-B3B2-F70275828302}" type="presParOf" srcId="{99ED9B53-81D1-4D2F-85E8-705D5ED5EF92}" destId="{3D68B337-307E-4EF6-A183-4D67C35DC825}" srcOrd="0" destOrd="0" presId="urn:microsoft.com/office/officeart/2018/2/layout/IconLabelList"/>
    <dgm:cxn modelId="{28AFF690-F746-4594-BDC7-E72184B5309E}" type="presParOf" srcId="{99ED9B53-81D1-4D2F-85E8-705D5ED5EF92}" destId="{29D571C3-F3A2-4421-898E-48CD21C9769F}" srcOrd="1" destOrd="0" presId="urn:microsoft.com/office/officeart/2018/2/layout/IconLabelList"/>
    <dgm:cxn modelId="{8FFBB679-FE50-4F16-B405-262F9760AE11}" type="presParOf" srcId="{99ED9B53-81D1-4D2F-85E8-705D5ED5EF92}" destId="{D2F7E844-8063-4C3F-B36A-A6302AC90604}" srcOrd="2" destOrd="0" presId="urn:microsoft.com/office/officeart/2018/2/layout/IconLabelList"/>
    <dgm:cxn modelId="{9BE033D2-E5A2-42C9-8CE8-C7B086D4FAFA}" type="presParOf" srcId="{9F0C0D22-71DB-4D8B-A76A-AA9E43BA9C5E}" destId="{B9E4B0CE-2E4D-4FCD-901C-FE7EF2FD13BA}" srcOrd="9" destOrd="0" presId="urn:microsoft.com/office/officeart/2018/2/layout/IconLabelList"/>
    <dgm:cxn modelId="{0FF54848-5405-4653-84B5-92AA02CF2B29}" type="presParOf" srcId="{9F0C0D22-71DB-4D8B-A76A-AA9E43BA9C5E}" destId="{6893BDDA-0283-48F8-9CB2-6CB82A1CF8C9}" srcOrd="10" destOrd="0" presId="urn:microsoft.com/office/officeart/2018/2/layout/IconLabelList"/>
    <dgm:cxn modelId="{8FFED35F-953A-44F2-88AD-EA42B938A4B2}" type="presParOf" srcId="{6893BDDA-0283-48F8-9CB2-6CB82A1CF8C9}" destId="{792CF731-6612-40A8-A8EE-1735E16159AA}" srcOrd="0" destOrd="0" presId="urn:microsoft.com/office/officeart/2018/2/layout/IconLabelList"/>
    <dgm:cxn modelId="{011A001F-9F41-4486-8725-CF84908C7ADB}" type="presParOf" srcId="{6893BDDA-0283-48F8-9CB2-6CB82A1CF8C9}" destId="{6B0F0085-28D0-4DF7-8772-1CA19A50779D}" srcOrd="1" destOrd="0" presId="urn:microsoft.com/office/officeart/2018/2/layout/IconLabelList"/>
    <dgm:cxn modelId="{235FB651-DB35-4D6A-87F2-85DD7642999A}" type="presParOf" srcId="{6893BDDA-0283-48F8-9CB2-6CB82A1CF8C9}" destId="{2ACB73B8-D29D-4D91-9789-026885CBB787}" srcOrd="2" destOrd="0" presId="urn:microsoft.com/office/officeart/2018/2/layout/IconLabelList"/>
    <dgm:cxn modelId="{8F8020AC-6CCD-40A4-9E76-FCBF76C59B7B}" type="presParOf" srcId="{9F0C0D22-71DB-4D8B-A76A-AA9E43BA9C5E}" destId="{53C84667-5EFC-43EB-9A46-C8C8A3140ADC}" srcOrd="11" destOrd="0" presId="urn:microsoft.com/office/officeart/2018/2/layout/IconLabelList"/>
    <dgm:cxn modelId="{09E5DC27-6751-4E51-AB24-8E9265A4D552}" type="presParOf" srcId="{9F0C0D22-71DB-4D8B-A76A-AA9E43BA9C5E}" destId="{A2A1FF5A-63E7-4988-A947-BEC85FE9F686}" srcOrd="12" destOrd="0" presId="urn:microsoft.com/office/officeart/2018/2/layout/IconLabelList"/>
    <dgm:cxn modelId="{A4A7A36F-2B94-4CA5-AB1B-86A11E6D82C3}" type="presParOf" srcId="{A2A1FF5A-63E7-4988-A947-BEC85FE9F686}" destId="{6C5496EE-4240-44CB-A353-1D66160EDDBC}" srcOrd="0" destOrd="0" presId="urn:microsoft.com/office/officeart/2018/2/layout/IconLabelList"/>
    <dgm:cxn modelId="{F4E74EDC-5320-4009-80A6-929A44364F33}" type="presParOf" srcId="{A2A1FF5A-63E7-4988-A947-BEC85FE9F686}" destId="{71BE882F-E443-4748-9B30-63899018B5B8}" srcOrd="1" destOrd="0" presId="urn:microsoft.com/office/officeart/2018/2/layout/IconLabelList"/>
    <dgm:cxn modelId="{53F45F15-3653-4919-8579-BD7D28041590}" type="presParOf" srcId="{A2A1FF5A-63E7-4988-A947-BEC85FE9F686}" destId="{254C7C9B-9FD0-471C-9846-83E3532C0A3F}" srcOrd="2" destOrd="0" presId="urn:microsoft.com/office/officeart/2018/2/layout/IconLabelList"/>
    <dgm:cxn modelId="{D55C2B60-142A-4FF6-A46A-EBB79039FF81}" type="presParOf" srcId="{9F0C0D22-71DB-4D8B-A76A-AA9E43BA9C5E}" destId="{928567CE-6E68-4484-9040-A06D6CEDDA6A}" srcOrd="13" destOrd="0" presId="urn:microsoft.com/office/officeart/2018/2/layout/IconLabelList"/>
    <dgm:cxn modelId="{3474F09B-2E0D-4C4E-B36D-A761F5498861}" type="presParOf" srcId="{9F0C0D22-71DB-4D8B-A76A-AA9E43BA9C5E}" destId="{9AE78232-EFE2-47EB-AE03-3487742A29D9}" srcOrd="14" destOrd="0" presId="urn:microsoft.com/office/officeart/2018/2/layout/IconLabelList"/>
    <dgm:cxn modelId="{A36D3301-6287-4E00-8DCD-7C54023E0504}" type="presParOf" srcId="{9AE78232-EFE2-47EB-AE03-3487742A29D9}" destId="{3535BED7-C410-4E15-BF5E-D53AF614EACC}" srcOrd="0" destOrd="0" presId="urn:microsoft.com/office/officeart/2018/2/layout/IconLabelList"/>
    <dgm:cxn modelId="{B6544AFE-ADE7-4163-874F-DC8B5E7E3868}" type="presParOf" srcId="{9AE78232-EFE2-47EB-AE03-3487742A29D9}" destId="{98F8C454-0D60-4132-A7BE-7ADCE0628C95}" srcOrd="1" destOrd="0" presId="urn:microsoft.com/office/officeart/2018/2/layout/IconLabelList"/>
    <dgm:cxn modelId="{3C305153-467D-419D-A9F6-8DA863C3B416}" type="presParOf" srcId="{9AE78232-EFE2-47EB-AE03-3487742A29D9}" destId="{949C4791-81F8-4FFD-97BD-22FB5A358155}"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FF0C16-E498-46B5-8AAF-F697CC94C98C}" type="doc">
      <dgm:prSet loTypeId="urn:microsoft.com/office/officeart/2008/layout/LinedList" loCatId="list" qsTypeId="urn:microsoft.com/office/officeart/2005/8/quickstyle/simple3" qsCatId="simple" csTypeId="urn:microsoft.com/office/officeart/2005/8/colors/accent0_1" csCatId="mainScheme"/>
      <dgm:spPr/>
      <dgm:t>
        <a:bodyPr/>
        <a:lstStyle/>
        <a:p>
          <a:endParaRPr lang="en-US"/>
        </a:p>
      </dgm:t>
    </dgm:pt>
    <dgm:pt modelId="{ADE612D8-8097-4E71-AAEA-23723E571315}">
      <dgm:prSet custT="1"/>
      <dgm:spPr/>
      <dgm:t>
        <a:bodyPr/>
        <a:lstStyle/>
        <a:p>
          <a:r>
            <a:rPr lang="en-GB" sz="1400"/>
            <a:t>Hydrogen can be delivered in existing natural gas pipes or pure hydrogen pipelines</a:t>
          </a:r>
          <a:endParaRPr lang="en-US" sz="1400"/>
        </a:p>
      </dgm:t>
    </dgm:pt>
    <dgm:pt modelId="{AC33F09F-1B29-44A2-A695-6AE368B00F42}" type="parTrans" cxnId="{8CD8BE2F-2947-4147-B0B3-2DE17C27A633}">
      <dgm:prSet/>
      <dgm:spPr/>
      <dgm:t>
        <a:bodyPr/>
        <a:lstStyle/>
        <a:p>
          <a:endParaRPr lang="en-US" sz="1400"/>
        </a:p>
      </dgm:t>
    </dgm:pt>
    <dgm:pt modelId="{F908C93B-F0FF-4604-817B-D65039AFA7B4}" type="sibTrans" cxnId="{8CD8BE2F-2947-4147-B0B3-2DE17C27A633}">
      <dgm:prSet/>
      <dgm:spPr/>
      <dgm:t>
        <a:bodyPr/>
        <a:lstStyle/>
        <a:p>
          <a:endParaRPr lang="en-US" sz="1400"/>
        </a:p>
      </dgm:t>
    </dgm:pt>
    <dgm:pt modelId="{59BBD7FF-629E-42FB-A4FD-11FD5D989BAE}">
      <dgm:prSet custT="1"/>
      <dgm:spPr/>
      <dgm:t>
        <a:bodyPr/>
        <a:lstStyle/>
        <a:p>
          <a:r>
            <a:rPr lang="en-GB" sz="1400"/>
            <a:t>Green hydrogen production is expensive due to the need for advanced technology</a:t>
          </a:r>
          <a:endParaRPr lang="en-US" sz="1400"/>
        </a:p>
      </dgm:t>
    </dgm:pt>
    <dgm:pt modelId="{0EA74205-5423-4D90-A2A4-05C660B986CB}" type="parTrans" cxnId="{731469EB-8AC1-4A09-AB84-2BEEC952A2D3}">
      <dgm:prSet/>
      <dgm:spPr/>
      <dgm:t>
        <a:bodyPr/>
        <a:lstStyle/>
        <a:p>
          <a:endParaRPr lang="en-US" sz="1400"/>
        </a:p>
      </dgm:t>
    </dgm:pt>
    <dgm:pt modelId="{45EF542E-2725-43DC-A76D-3AB164B8CACF}" type="sibTrans" cxnId="{731469EB-8AC1-4A09-AB84-2BEEC952A2D3}">
      <dgm:prSet/>
      <dgm:spPr/>
      <dgm:t>
        <a:bodyPr/>
        <a:lstStyle/>
        <a:p>
          <a:endParaRPr lang="en-US" sz="1400"/>
        </a:p>
      </dgm:t>
    </dgm:pt>
    <dgm:pt modelId="{605850E8-FC53-4A6D-B6FE-01CF7B932104}">
      <dgm:prSet custT="1"/>
      <dgm:spPr/>
      <dgm:t>
        <a:bodyPr/>
        <a:lstStyle/>
        <a:p>
          <a:r>
            <a:rPr lang="en-GB" sz="1400"/>
            <a:t>Green hydrogen can power fuel cell-based vehicles, with zero-emissions</a:t>
          </a:r>
          <a:endParaRPr lang="en-US" sz="1400"/>
        </a:p>
      </dgm:t>
    </dgm:pt>
    <dgm:pt modelId="{C97DB53F-716D-4489-8D93-ECB20E00D67F}" type="parTrans" cxnId="{637EC6B4-AB4D-4283-AB19-F3DD86B22268}">
      <dgm:prSet/>
      <dgm:spPr/>
      <dgm:t>
        <a:bodyPr/>
        <a:lstStyle/>
        <a:p>
          <a:endParaRPr lang="en-US" sz="1400"/>
        </a:p>
      </dgm:t>
    </dgm:pt>
    <dgm:pt modelId="{EED9979B-9D92-430D-B657-7A5933053650}" type="sibTrans" cxnId="{637EC6B4-AB4D-4283-AB19-F3DD86B22268}">
      <dgm:prSet/>
      <dgm:spPr/>
      <dgm:t>
        <a:bodyPr/>
        <a:lstStyle/>
        <a:p>
          <a:endParaRPr lang="en-US" sz="1400"/>
        </a:p>
      </dgm:t>
    </dgm:pt>
    <dgm:pt modelId="{F98466A1-63B0-44DA-A5EA-C10FBB1608F2}">
      <dgm:prSet custT="1"/>
      <dgm:spPr/>
      <dgm:t>
        <a:bodyPr/>
        <a:lstStyle/>
        <a:p>
          <a:r>
            <a:rPr lang="en-GB" sz="1400"/>
            <a:t>The process of producing green hydrogen is energy-intensive, potentially straining electricity supply</a:t>
          </a:r>
          <a:endParaRPr lang="en-US" sz="1400"/>
        </a:p>
      </dgm:t>
    </dgm:pt>
    <dgm:pt modelId="{D7849CEE-034C-4D69-986B-E10B074B673E}" type="parTrans" cxnId="{746FDE5F-3AB1-4FB0-9026-8AED8BEF7D20}">
      <dgm:prSet/>
      <dgm:spPr/>
      <dgm:t>
        <a:bodyPr/>
        <a:lstStyle/>
        <a:p>
          <a:endParaRPr lang="en-US" sz="1400"/>
        </a:p>
      </dgm:t>
    </dgm:pt>
    <dgm:pt modelId="{D31F40E6-1BB0-4EE4-A262-59E7CB099C82}" type="sibTrans" cxnId="{746FDE5F-3AB1-4FB0-9026-8AED8BEF7D20}">
      <dgm:prSet/>
      <dgm:spPr/>
      <dgm:t>
        <a:bodyPr/>
        <a:lstStyle/>
        <a:p>
          <a:endParaRPr lang="en-US" sz="1400"/>
        </a:p>
      </dgm:t>
    </dgm:pt>
    <dgm:pt modelId="{07960189-E849-4EC7-9315-BA945F030547}">
      <dgm:prSet custT="1"/>
      <dgm:spPr/>
      <dgm:t>
        <a:bodyPr/>
        <a:lstStyle/>
        <a:p>
          <a:r>
            <a:rPr lang="en-GB" sz="1400"/>
            <a:t>HYPORT leverages Oman's abundant solar and wind resources</a:t>
          </a:r>
          <a:endParaRPr lang="en-US" sz="1400"/>
        </a:p>
      </dgm:t>
    </dgm:pt>
    <dgm:pt modelId="{F0380305-8964-4040-8C38-1FA6234E9B5C}" type="parTrans" cxnId="{EECE71A1-9F60-4FE7-BDED-2E145C0439A4}">
      <dgm:prSet/>
      <dgm:spPr/>
      <dgm:t>
        <a:bodyPr/>
        <a:lstStyle/>
        <a:p>
          <a:endParaRPr lang="en-US" sz="1400"/>
        </a:p>
      </dgm:t>
    </dgm:pt>
    <dgm:pt modelId="{E93DF185-4093-4F0C-9B5A-BBB6FFB781D2}" type="sibTrans" cxnId="{EECE71A1-9F60-4FE7-BDED-2E145C0439A4}">
      <dgm:prSet/>
      <dgm:spPr/>
      <dgm:t>
        <a:bodyPr/>
        <a:lstStyle/>
        <a:p>
          <a:endParaRPr lang="en-US" sz="1400"/>
        </a:p>
      </dgm:t>
    </dgm:pt>
    <dgm:pt modelId="{8070ED26-4797-48E0-AC4D-18C99501DBBF}">
      <dgm:prSet custT="1"/>
      <dgm:spPr/>
      <dgm:t>
        <a:bodyPr/>
        <a:lstStyle/>
        <a:p>
          <a:r>
            <a:rPr lang="en-GB" sz="1400"/>
            <a:t>Developing the necessary infrastructure is complex and expensive</a:t>
          </a:r>
          <a:endParaRPr lang="en-US" sz="1400"/>
        </a:p>
      </dgm:t>
    </dgm:pt>
    <dgm:pt modelId="{2E308D90-76E5-4D18-8882-67A28A314670}" type="parTrans" cxnId="{466D2B30-F87D-4A62-A051-D74AB0E562DD}">
      <dgm:prSet/>
      <dgm:spPr/>
      <dgm:t>
        <a:bodyPr/>
        <a:lstStyle/>
        <a:p>
          <a:endParaRPr lang="en-US" sz="1400"/>
        </a:p>
      </dgm:t>
    </dgm:pt>
    <dgm:pt modelId="{964181FB-9D6B-4EF6-B03A-47FD5F43AEF9}" type="sibTrans" cxnId="{466D2B30-F87D-4A62-A051-D74AB0E562DD}">
      <dgm:prSet/>
      <dgm:spPr/>
      <dgm:t>
        <a:bodyPr/>
        <a:lstStyle/>
        <a:p>
          <a:endParaRPr lang="en-US" sz="1400"/>
        </a:p>
      </dgm:t>
    </dgm:pt>
    <dgm:pt modelId="{5E36349E-6D2F-43A7-B4FF-603FB77DE463}">
      <dgm:prSet custT="1"/>
      <dgm:spPr/>
      <dgm:t>
        <a:bodyPr/>
        <a:lstStyle/>
        <a:p>
          <a:r>
            <a:rPr lang="en-GB" sz="1400"/>
            <a:t>Duqm Port is an ideal hub for exporting green hydrogen and green ammonia</a:t>
          </a:r>
          <a:endParaRPr lang="en-US" sz="1400"/>
        </a:p>
      </dgm:t>
    </dgm:pt>
    <dgm:pt modelId="{B5B26C3C-9C34-447A-963D-8C24299D3788}" type="parTrans" cxnId="{7C318AD1-9979-46AF-9A7D-99A3D2476773}">
      <dgm:prSet/>
      <dgm:spPr/>
      <dgm:t>
        <a:bodyPr/>
        <a:lstStyle/>
        <a:p>
          <a:endParaRPr lang="en-US" sz="1400"/>
        </a:p>
      </dgm:t>
    </dgm:pt>
    <dgm:pt modelId="{7C8EB787-F321-4746-9D99-886EA4A790CE}" type="sibTrans" cxnId="{7C318AD1-9979-46AF-9A7D-99A3D2476773}">
      <dgm:prSet/>
      <dgm:spPr/>
      <dgm:t>
        <a:bodyPr/>
        <a:lstStyle/>
        <a:p>
          <a:endParaRPr lang="en-US" sz="1400"/>
        </a:p>
      </dgm:t>
    </dgm:pt>
    <dgm:pt modelId="{F82760C3-7103-4D33-BF2D-0AD264E193AE}">
      <dgm:prSet custT="1"/>
      <dgm:spPr/>
      <dgm:t>
        <a:bodyPr/>
        <a:lstStyle/>
        <a:p>
          <a:r>
            <a:rPr lang="en-GB" sz="1400"/>
            <a:t>Electrolysis requires large amounts of water, a concern for Oman with limited freshwater resources</a:t>
          </a:r>
          <a:endParaRPr lang="en-US" sz="1400"/>
        </a:p>
      </dgm:t>
    </dgm:pt>
    <dgm:pt modelId="{037709AE-BE20-4D3F-9C6A-BCF6C9E580B9}" type="parTrans" cxnId="{78DFE213-989A-45EF-AF52-FA9A70C5A73F}">
      <dgm:prSet/>
      <dgm:spPr/>
      <dgm:t>
        <a:bodyPr/>
        <a:lstStyle/>
        <a:p>
          <a:endParaRPr lang="en-US" sz="1400"/>
        </a:p>
      </dgm:t>
    </dgm:pt>
    <dgm:pt modelId="{A3613483-AAD8-4CED-A2CD-7CF4081A9951}" type="sibTrans" cxnId="{78DFE213-989A-45EF-AF52-FA9A70C5A73F}">
      <dgm:prSet/>
      <dgm:spPr/>
      <dgm:t>
        <a:bodyPr/>
        <a:lstStyle/>
        <a:p>
          <a:endParaRPr lang="en-US" sz="1400"/>
        </a:p>
      </dgm:t>
    </dgm:pt>
    <dgm:pt modelId="{80A5DD76-5CE1-49A2-941A-9ED19173A2EF}">
      <dgm:prSet custT="1"/>
      <dgm:spPr/>
      <dgm:t>
        <a:bodyPr/>
        <a:lstStyle/>
        <a:p>
          <a:r>
            <a:rPr lang="en-GB" sz="1400"/>
            <a:t>HYPORT aligns with Oman's Vision 2040 by promoting renewable energy and reducing carbon emissions</a:t>
          </a:r>
          <a:endParaRPr lang="en-US" sz="1400"/>
        </a:p>
      </dgm:t>
    </dgm:pt>
    <dgm:pt modelId="{FD61E498-3506-4834-AB2A-37E6599C1064}" type="parTrans" cxnId="{6A06AE81-737F-4D0F-9C8D-969B03C13D53}">
      <dgm:prSet/>
      <dgm:spPr/>
      <dgm:t>
        <a:bodyPr/>
        <a:lstStyle/>
        <a:p>
          <a:endParaRPr lang="en-US" sz="1400"/>
        </a:p>
      </dgm:t>
    </dgm:pt>
    <dgm:pt modelId="{AFFAF0CE-15DF-451A-B7D3-124BFD95FE80}" type="sibTrans" cxnId="{6A06AE81-737F-4D0F-9C8D-969B03C13D53}">
      <dgm:prSet/>
      <dgm:spPr/>
      <dgm:t>
        <a:bodyPr/>
        <a:lstStyle/>
        <a:p>
          <a:endParaRPr lang="en-US" sz="1400"/>
        </a:p>
      </dgm:t>
    </dgm:pt>
    <dgm:pt modelId="{79A3EFE9-3105-445F-A99B-56FEB739BFEE}" type="pres">
      <dgm:prSet presAssocID="{C8FF0C16-E498-46B5-8AAF-F697CC94C98C}" presName="vert0" presStyleCnt="0">
        <dgm:presLayoutVars>
          <dgm:dir/>
          <dgm:animOne val="branch"/>
          <dgm:animLvl val="lvl"/>
        </dgm:presLayoutVars>
      </dgm:prSet>
      <dgm:spPr/>
    </dgm:pt>
    <dgm:pt modelId="{AA8C528A-56B8-48C5-8755-2311DC4D3BBB}" type="pres">
      <dgm:prSet presAssocID="{ADE612D8-8097-4E71-AAEA-23723E571315}" presName="thickLine" presStyleLbl="alignNode1" presStyleIdx="0" presStyleCnt="9"/>
      <dgm:spPr/>
    </dgm:pt>
    <dgm:pt modelId="{0285823A-B75D-4955-A4EA-CB3C9C1CEA39}" type="pres">
      <dgm:prSet presAssocID="{ADE612D8-8097-4E71-AAEA-23723E571315}" presName="horz1" presStyleCnt="0"/>
      <dgm:spPr/>
    </dgm:pt>
    <dgm:pt modelId="{F520E3AF-3259-46E6-95C6-11D1CADA553C}" type="pres">
      <dgm:prSet presAssocID="{ADE612D8-8097-4E71-AAEA-23723E571315}" presName="tx1" presStyleLbl="revTx" presStyleIdx="0" presStyleCnt="9"/>
      <dgm:spPr/>
    </dgm:pt>
    <dgm:pt modelId="{4BF30680-2F13-4973-AA75-4717780D7ABA}" type="pres">
      <dgm:prSet presAssocID="{ADE612D8-8097-4E71-AAEA-23723E571315}" presName="vert1" presStyleCnt="0"/>
      <dgm:spPr/>
    </dgm:pt>
    <dgm:pt modelId="{8B087409-96E8-4817-A302-E6FC4237E4C1}" type="pres">
      <dgm:prSet presAssocID="{59BBD7FF-629E-42FB-A4FD-11FD5D989BAE}" presName="thickLine" presStyleLbl="alignNode1" presStyleIdx="1" presStyleCnt="9"/>
      <dgm:spPr/>
    </dgm:pt>
    <dgm:pt modelId="{BE202B30-F54C-4A97-AAF0-14E4A7CEA868}" type="pres">
      <dgm:prSet presAssocID="{59BBD7FF-629E-42FB-A4FD-11FD5D989BAE}" presName="horz1" presStyleCnt="0"/>
      <dgm:spPr/>
    </dgm:pt>
    <dgm:pt modelId="{3B993DD4-37E5-4046-A71F-8B35A1411F61}" type="pres">
      <dgm:prSet presAssocID="{59BBD7FF-629E-42FB-A4FD-11FD5D989BAE}" presName="tx1" presStyleLbl="revTx" presStyleIdx="1" presStyleCnt="9"/>
      <dgm:spPr/>
    </dgm:pt>
    <dgm:pt modelId="{2017E5DB-A09A-4A97-8CED-0A34C765DC35}" type="pres">
      <dgm:prSet presAssocID="{59BBD7FF-629E-42FB-A4FD-11FD5D989BAE}" presName="vert1" presStyleCnt="0"/>
      <dgm:spPr/>
    </dgm:pt>
    <dgm:pt modelId="{3EFF64E9-595D-466C-A248-94F5C3908717}" type="pres">
      <dgm:prSet presAssocID="{605850E8-FC53-4A6D-B6FE-01CF7B932104}" presName="thickLine" presStyleLbl="alignNode1" presStyleIdx="2" presStyleCnt="9"/>
      <dgm:spPr/>
    </dgm:pt>
    <dgm:pt modelId="{C9544E3D-D737-489D-B58D-184C96BE7F7F}" type="pres">
      <dgm:prSet presAssocID="{605850E8-FC53-4A6D-B6FE-01CF7B932104}" presName="horz1" presStyleCnt="0"/>
      <dgm:spPr/>
    </dgm:pt>
    <dgm:pt modelId="{4DA7F410-4862-4C48-AA04-9F33D8C4EE38}" type="pres">
      <dgm:prSet presAssocID="{605850E8-FC53-4A6D-B6FE-01CF7B932104}" presName="tx1" presStyleLbl="revTx" presStyleIdx="2" presStyleCnt="9"/>
      <dgm:spPr/>
    </dgm:pt>
    <dgm:pt modelId="{ADA6B029-B9D5-4502-8E6E-99FDCE7C7953}" type="pres">
      <dgm:prSet presAssocID="{605850E8-FC53-4A6D-B6FE-01CF7B932104}" presName="vert1" presStyleCnt="0"/>
      <dgm:spPr/>
    </dgm:pt>
    <dgm:pt modelId="{E0D3EA74-FE4A-4DFB-82BD-0FED53EE6F17}" type="pres">
      <dgm:prSet presAssocID="{F98466A1-63B0-44DA-A5EA-C10FBB1608F2}" presName="thickLine" presStyleLbl="alignNode1" presStyleIdx="3" presStyleCnt="9"/>
      <dgm:spPr/>
    </dgm:pt>
    <dgm:pt modelId="{CEDFF48C-E728-450B-BA18-D379CC3448F0}" type="pres">
      <dgm:prSet presAssocID="{F98466A1-63B0-44DA-A5EA-C10FBB1608F2}" presName="horz1" presStyleCnt="0"/>
      <dgm:spPr/>
    </dgm:pt>
    <dgm:pt modelId="{C720149A-961B-42FC-94A7-B03C251AA7BE}" type="pres">
      <dgm:prSet presAssocID="{F98466A1-63B0-44DA-A5EA-C10FBB1608F2}" presName="tx1" presStyleLbl="revTx" presStyleIdx="3" presStyleCnt="9"/>
      <dgm:spPr/>
    </dgm:pt>
    <dgm:pt modelId="{0EEB7C88-F3D9-4CE3-BB9F-FBC259DF7A50}" type="pres">
      <dgm:prSet presAssocID="{F98466A1-63B0-44DA-A5EA-C10FBB1608F2}" presName="vert1" presStyleCnt="0"/>
      <dgm:spPr/>
    </dgm:pt>
    <dgm:pt modelId="{179C101F-E267-4AE1-A940-80936AD1184E}" type="pres">
      <dgm:prSet presAssocID="{07960189-E849-4EC7-9315-BA945F030547}" presName="thickLine" presStyleLbl="alignNode1" presStyleIdx="4" presStyleCnt="9"/>
      <dgm:spPr/>
    </dgm:pt>
    <dgm:pt modelId="{B68494AC-5D14-4C36-876F-EB9B12EF57B1}" type="pres">
      <dgm:prSet presAssocID="{07960189-E849-4EC7-9315-BA945F030547}" presName="horz1" presStyleCnt="0"/>
      <dgm:spPr/>
    </dgm:pt>
    <dgm:pt modelId="{D2FCB32B-EDAF-42EB-8E46-101E63610F78}" type="pres">
      <dgm:prSet presAssocID="{07960189-E849-4EC7-9315-BA945F030547}" presName="tx1" presStyleLbl="revTx" presStyleIdx="4" presStyleCnt="9"/>
      <dgm:spPr/>
    </dgm:pt>
    <dgm:pt modelId="{A49F59AD-2ECD-4F5A-8C01-5D389F0AF970}" type="pres">
      <dgm:prSet presAssocID="{07960189-E849-4EC7-9315-BA945F030547}" presName="vert1" presStyleCnt="0"/>
      <dgm:spPr/>
    </dgm:pt>
    <dgm:pt modelId="{44566A41-6196-4779-91AF-2CE5C3F2CE30}" type="pres">
      <dgm:prSet presAssocID="{8070ED26-4797-48E0-AC4D-18C99501DBBF}" presName="thickLine" presStyleLbl="alignNode1" presStyleIdx="5" presStyleCnt="9"/>
      <dgm:spPr/>
    </dgm:pt>
    <dgm:pt modelId="{7B965799-F460-4BCC-9A21-76F9A180D7A0}" type="pres">
      <dgm:prSet presAssocID="{8070ED26-4797-48E0-AC4D-18C99501DBBF}" presName="horz1" presStyleCnt="0"/>
      <dgm:spPr/>
    </dgm:pt>
    <dgm:pt modelId="{20E1201E-23CA-4960-9C79-E3C1AD78DA15}" type="pres">
      <dgm:prSet presAssocID="{8070ED26-4797-48E0-AC4D-18C99501DBBF}" presName="tx1" presStyleLbl="revTx" presStyleIdx="5" presStyleCnt="9"/>
      <dgm:spPr/>
    </dgm:pt>
    <dgm:pt modelId="{70AC0806-F67B-44A9-911C-23FF88FEBAC0}" type="pres">
      <dgm:prSet presAssocID="{8070ED26-4797-48E0-AC4D-18C99501DBBF}" presName="vert1" presStyleCnt="0"/>
      <dgm:spPr/>
    </dgm:pt>
    <dgm:pt modelId="{6CEB269B-29EE-4607-BFE3-4987A304DD8E}" type="pres">
      <dgm:prSet presAssocID="{5E36349E-6D2F-43A7-B4FF-603FB77DE463}" presName="thickLine" presStyleLbl="alignNode1" presStyleIdx="6" presStyleCnt="9"/>
      <dgm:spPr/>
    </dgm:pt>
    <dgm:pt modelId="{F37EB1F5-E4A4-4D91-8E43-0EA64056CE62}" type="pres">
      <dgm:prSet presAssocID="{5E36349E-6D2F-43A7-B4FF-603FB77DE463}" presName="horz1" presStyleCnt="0"/>
      <dgm:spPr/>
    </dgm:pt>
    <dgm:pt modelId="{EA864BF8-90F4-43BC-8DB7-37C9D859B3FA}" type="pres">
      <dgm:prSet presAssocID="{5E36349E-6D2F-43A7-B4FF-603FB77DE463}" presName="tx1" presStyleLbl="revTx" presStyleIdx="6" presStyleCnt="9"/>
      <dgm:spPr/>
    </dgm:pt>
    <dgm:pt modelId="{11012E23-C639-481F-8294-4519AC68C8D9}" type="pres">
      <dgm:prSet presAssocID="{5E36349E-6D2F-43A7-B4FF-603FB77DE463}" presName="vert1" presStyleCnt="0"/>
      <dgm:spPr/>
    </dgm:pt>
    <dgm:pt modelId="{3A92C66B-EA53-4974-B9EF-2E7CA004FE1C}" type="pres">
      <dgm:prSet presAssocID="{F82760C3-7103-4D33-BF2D-0AD264E193AE}" presName="thickLine" presStyleLbl="alignNode1" presStyleIdx="7" presStyleCnt="9"/>
      <dgm:spPr/>
    </dgm:pt>
    <dgm:pt modelId="{282B5D8C-F179-4E80-A7D7-61DC6F72CAD8}" type="pres">
      <dgm:prSet presAssocID="{F82760C3-7103-4D33-BF2D-0AD264E193AE}" presName="horz1" presStyleCnt="0"/>
      <dgm:spPr/>
    </dgm:pt>
    <dgm:pt modelId="{24F2B26F-E00F-4309-81E5-4D6868CB98B7}" type="pres">
      <dgm:prSet presAssocID="{F82760C3-7103-4D33-BF2D-0AD264E193AE}" presName="tx1" presStyleLbl="revTx" presStyleIdx="7" presStyleCnt="9"/>
      <dgm:spPr/>
    </dgm:pt>
    <dgm:pt modelId="{A186D87A-C8BB-4BC7-9FA2-727DB1E6C758}" type="pres">
      <dgm:prSet presAssocID="{F82760C3-7103-4D33-BF2D-0AD264E193AE}" presName="vert1" presStyleCnt="0"/>
      <dgm:spPr/>
    </dgm:pt>
    <dgm:pt modelId="{29B3319E-80E4-455E-B102-58ED0B4B1045}" type="pres">
      <dgm:prSet presAssocID="{80A5DD76-5CE1-49A2-941A-9ED19173A2EF}" presName="thickLine" presStyleLbl="alignNode1" presStyleIdx="8" presStyleCnt="9"/>
      <dgm:spPr/>
    </dgm:pt>
    <dgm:pt modelId="{F8B7F90D-B251-441F-ACE7-50B6D1DD9994}" type="pres">
      <dgm:prSet presAssocID="{80A5DD76-5CE1-49A2-941A-9ED19173A2EF}" presName="horz1" presStyleCnt="0"/>
      <dgm:spPr/>
    </dgm:pt>
    <dgm:pt modelId="{071B7879-0B49-4149-A147-D287842CC9CE}" type="pres">
      <dgm:prSet presAssocID="{80A5DD76-5CE1-49A2-941A-9ED19173A2EF}" presName="tx1" presStyleLbl="revTx" presStyleIdx="8" presStyleCnt="9"/>
      <dgm:spPr/>
    </dgm:pt>
    <dgm:pt modelId="{A29BF97F-904E-43CA-A347-9D9D6445156C}" type="pres">
      <dgm:prSet presAssocID="{80A5DD76-5CE1-49A2-941A-9ED19173A2EF}" presName="vert1" presStyleCnt="0"/>
      <dgm:spPr/>
    </dgm:pt>
  </dgm:ptLst>
  <dgm:cxnLst>
    <dgm:cxn modelId="{9C6AED0C-BCF0-408D-A24F-BE765A8261BF}" type="presOf" srcId="{C8FF0C16-E498-46B5-8AAF-F697CC94C98C}" destId="{79A3EFE9-3105-445F-A99B-56FEB739BFEE}" srcOrd="0" destOrd="0" presId="urn:microsoft.com/office/officeart/2008/layout/LinedList"/>
    <dgm:cxn modelId="{78DFE213-989A-45EF-AF52-FA9A70C5A73F}" srcId="{C8FF0C16-E498-46B5-8AAF-F697CC94C98C}" destId="{F82760C3-7103-4D33-BF2D-0AD264E193AE}" srcOrd="7" destOrd="0" parTransId="{037709AE-BE20-4D3F-9C6A-BCF6C9E580B9}" sibTransId="{A3613483-AAD8-4CED-A2CD-7CF4081A9951}"/>
    <dgm:cxn modelId="{8CD8BE2F-2947-4147-B0B3-2DE17C27A633}" srcId="{C8FF0C16-E498-46B5-8AAF-F697CC94C98C}" destId="{ADE612D8-8097-4E71-AAEA-23723E571315}" srcOrd="0" destOrd="0" parTransId="{AC33F09F-1B29-44A2-A695-6AE368B00F42}" sibTransId="{F908C93B-F0FF-4604-817B-D65039AFA7B4}"/>
    <dgm:cxn modelId="{466D2B30-F87D-4A62-A051-D74AB0E562DD}" srcId="{C8FF0C16-E498-46B5-8AAF-F697CC94C98C}" destId="{8070ED26-4797-48E0-AC4D-18C99501DBBF}" srcOrd="5" destOrd="0" parTransId="{2E308D90-76E5-4D18-8882-67A28A314670}" sibTransId="{964181FB-9D6B-4EF6-B03A-47FD5F43AEF9}"/>
    <dgm:cxn modelId="{3E4AF337-C23C-4C0C-A359-0DEDD6076D80}" type="presOf" srcId="{80A5DD76-5CE1-49A2-941A-9ED19173A2EF}" destId="{071B7879-0B49-4149-A147-D287842CC9CE}" srcOrd="0" destOrd="0" presId="urn:microsoft.com/office/officeart/2008/layout/LinedList"/>
    <dgm:cxn modelId="{746FDE5F-3AB1-4FB0-9026-8AED8BEF7D20}" srcId="{C8FF0C16-E498-46B5-8AAF-F697CC94C98C}" destId="{F98466A1-63B0-44DA-A5EA-C10FBB1608F2}" srcOrd="3" destOrd="0" parTransId="{D7849CEE-034C-4D69-986B-E10B074B673E}" sibTransId="{D31F40E6-1BB0-4EE4-A262-59E7CB099C82}"/>
    <dgm:cxn modelId="{822E386F-D6C6-436E-9959-85D958EAF15D}" type="presOf" srcId="{F82760C3-7103-4D33-BF2D-0AD264E193AE}" destId="{24F2B26F-E00F-4309-81E5-4D6868CB98B7}" srcOrd="0" destOrd="0" presId="urn:microsoft.com/office/officeart/2008/layout/LinedList"/>
    <dgm:cxn modelId="{6A06AE81-737F-4D0F-9C8D-969B03C13D53}" srcId="{C8FF0C16-E498-46B5-8AAF-F697CC94C98C}" destId="{80A5DD76-5CE1-49A2-941A-9ED19173A2EF}" srcOrd="8" destOrd="0" parTransId="{FD61E498-3506-4834-AB2A-37E6599C1064}" sibTransId="{AFFAF0CE-15DF-451A-B7D3-124BFD95FE80}"/>
    <dgm:cxn modelId="{5664028D-D8CC-413A-97E6-46F2BC78B5E4}" type="presOf" srcId="{8070ED26-4797-48E0-AC4D-18C99501DBBF}" destId="{20E1201E-23CA-4960-9C79-E3C1AD78DA15}" srcOrd="0" destOrd="0" presId="urn:microsoft.com/office/officeart/2008/layout/LinedList"/>
    <dgm:cxn modelId="{373ECF9F-F04E-499A-9079-6737B022E805}" type="presOf" srcId="{5E36349E-6D2F-43A7-B4FF-603FB77DE463}" destId="{EA864BF8-90F4-43BC-8DB7-37C9D859B3FA}" srcOrd="0" destOrd="0" presId="urn:microsoft.com/office/officeart/2008/layout/LinedList"/>
    <dgm:cxn modelId="{EECE71A1-9F60-4FE7-BDED-2E145C0439A4}" srcId="{C8FF0C16-E498-46B5-8AAF-F697CC94C98C}" destId="{07960189-E849-4EC7-9315-BA945F030547}" srcOrd="4" destOrd="0" parTransId="{F0380305-8964-4040-8C38-1FA6234E9B5C}" sibTransId="{E93DF185-4093-4F0C-9B5A-BBB6FFB781D2}"/>
    <dgm:cxn modelId="{7904DDA9-53B4-4B45-ACC0-06866C6BB4AD}" type="presOf" srcId="{605850E8-FC53-4A6D-B6FE-01CF7B932104}" destId="{4DA7F410-4862-4C48-AA04-9F33D8C4EE38}" srcOrd="0" destOrd="0" presId="urn:microsoft.com/office/officeart/2008/layout/LinedList"/>
    <dgm:cxn modelId="{637EC6B4-AB4D-4283-AB19-F3DD86B22268}" srcId="{C8FF0C16-E498-46B5-8AAF-F697CC94C98C}" destId="{605850E8-FC53-4A6D-B6FE-01CF7B932104}" srcOrd="2" destOrd="0" parTransId="{C97DB53F-716D-4489-8D93-ECB20E00D67F}" sibTransId="{EED9979B-9D92-430D-B657-7A5933053650}"/>
    <dgm:cxn modelId="{7C318AD1-9979-46AF-9A7D-99A3D2476773}" srcId="{C8FF0C16-E498-46B5-8AAF-F697CC94C98C}" destId="{5E36349E-6D2F-43A7-B4FF-603FB77DE463}" srcOrd="6" destOrd="0" parTransId="{B5B26C3C-9C34-447A-963D-8C24299D3788}" sibTransId="{7C8EB787-F321-4746-9D99-886EA4A790CE}"/>
    <dgm:cxn modelId="{455FC0D8-B34E-4C77-BB67-04C87CB27C50}" type="presOf" srcId="{59BBD7FF-629E-42FB-A4FD-11FD5D989BAE}" destId="{3B993DD4-37E5-4046-A71F-8B35A1411F61}" srcOrd="0" destOrd="0" presId="urn:microsoft.com/office/officeart/2008/layout/LinedList"/>
    <dgm:cxn modelId="{584C20DA-77C8-46A3-832A-E071DB6E6854}" type="presOf" srcId="{07960189-E849-4EC7-9315-BA945F030547}" destId="{D2FCB32B-EDAF-42EB-8E46-101E63610F78}" srcOrd="0" destOrd="0" presId="urn:microsoft.com/office/officeart/2008/layout/LinedList"/>
    <dgm:cxn modelId="{C55198E2-D9E4-4EA3-9874-84C3D63D6C5D}" type="presOf" srcId="{F98466A1-63B0-44DA-A5EA-C10FBB1608F2}" destId="{C720149A-961B-42FC-94A7-B03C251AA7BE}" srcOrd="0" destOrd="0" presId="urn:microsoft.com/office/officeart/2008/layout/LinedList"/>
    <dgm:cxn modelId="{731469EB-8AC1-4A09-AB84-2BEEC952A2D3}" srcId="{C8FF0C16-E498-46B5-8AAF-F697CC94C98C}" destId="{59BBD7FF-629E-42FB-A4FD-11FD5D989BAE}" srcOrd="1" destOrd="0" parTransId="{0EA74205-5423-4D90-A2A4-05C660B986CB}" sibTransId="{45EF542E-2725-43DC-A76D-3AB164B8CACF}"/>
    <dgm:cxn modelId="{D429F0EC-2BFE-4E39-9AF3-D2BF9FBC823A}" type="presOf" srcId="{ADE612D8-8097-4E71-AAEA-23723E571315}" destId="{F520E3AF-3259-46E6-95C6-11D1CADA553C}" srcOrd="0" destOrd="0" presId="urn:microsoft.com/office/officeart/2008/layout/LinedList"/>
    <dgm:cxn modelId="{D872BD2C-1B2A-48F4-B5B7-85933779C0EE}" type="presParOf" srcId="{79A3EFE9-3105-445F-A99B-56FEB739BFEE}" destId="{AA8C528A-56B8-48C5-8755-2311DC4D3BBB}" srcOrd="0" destOrd="0" presId="urn:microsoft.com/office/officeart/2008/layout/LinedList"/>
    <dgm:cxn modelId="{881AF48A-FC50-411E-952F-18E11238A508}" type="presParOf" srcId="{79A3EFE9-3105-445F-A99B-56FEB739BFEE}" destId="{0285823A-B75D-4955-A4EA-CB3C9C1CEA39}" srcOrd="1" destOrd="0" presId="urn:microsoft.com/office/officeart/2008/layout/LinedList"/>
    <dgm:cxn modelId="{E51E4145-462E-464F-84E9-A4757A845F4A}" type="presParOf" srcId="{0285823A-B75D-4955-A4EA-CB3C9C1CEA39}" destId="{F520E3AF-3259-46E6-95C6-11D1CADA553C}" srcOrd="0" destOrd="0" presId="urn:microsoft.com/office/officeart/2008/layout/LinedList"/>
    <dgm:cxn modelId="{4AF0A501-FE1B-49CF-9827-58E3E7BB2308}" type="presParOf" srcId="{0285823A-B75D-4955-A4EA-CB3C9C1CEA39}" destId="{4BF30680-2F13-4973-AA75-4717780D7ABA}" srcOrd="1" destOrd="0" presId="urn:microsoft.com/office/officeart/2008/layout/LinedList"/>
    <dgm:cxn modelId="{9BEDDB8D-39FD-41C7-B674-383829325A2F}" type="presParOf" srcId="{79A3EFE9-3105-445F-A99B-56FEB739BFEE}" destId="{8B087409-96E8-4817-A302-E6FC4237E4C1}" srcOrd="2" destOrd="0" presId="urn:microsoft.com/office/officeart/2008/layout/LinedList"/>
    <dgm:cxn modelId="{88CE77B9-F8A0-4F92-9ADD-3EBED37ED7FE}" type="presParOf" srcId="{79A3EFE9-3105-445F-A99B-56FEB739BFEE}" destId="{BE202B30-F54C-4A97-AAF0-14E4A7CEA868}" srcOrd="3" destOrd="0" presId="urn:microsoft.com/office/officeart/2008/layout/LinedList"/>
    <dgm:cxn modelId="{7AFD0FB8-52A0-4017-AD36-9751D783C60A}" type="presParOf" srcId="{BE202B30-F54C-4A97-AAF0-14E4A7CEA868}" destId="{3B993DD4-37E5-4046-A71F-8B35A1411F61}" srcOrd="0" destOrd="0" presId="urn:microsoft.com/office/officeart/2008/layout/LinedList"/>
    <dgm:cxn modelId="{439BA6E8-2DAA-4560-8549-B5AB4C01DDC3}" type="presParOf" srcId="{BE202B30-F54C-4A97-AAF0-14E4A7CEA868}" destId="{2017E5DB-A09A-4A97-8CED-0A34C765DC35}" srcOrd="1" destOrd="0" presId="urn:microsoft.com/office/officeart/2008/layout/LinedList"/>
    <dgm:cxn modelId="{BA3D686E-ED5F-43C5-B061-180875F94098}" type="presParOf" srcId="{79A3EFE9-3105-445F-A99B-56FEB739BFEE}" destId="{3EFF64E9-595D-466C-A248-94F5C3908717}" srcOrd="4" destOrd="0" presId="urn:microsoft.com/office/officeart/2008/layout/LinedList"/>
    <dgm:cxn modelId="{BF4FADD9-7D12-4D0E-90EC-E2521DEF4B22}" type="presParOf" srcId="{79A3EFE9-3105-445F-A99B-56FEB739BFEE}" destId="{C9544E3D-D737-489D-B58D-184C96BE7F7F}" srcOrd="5" destOrd="0" presId="urn:microsoft.com/office/officeart/2008/layout/LinedList"/>
    <dgm:cxn modelId="{8E3094AC-4FEB-4B10-8347-1150E42156C6}" type="presParOf" srcId="{C9544E3D-D737-489D-B58D-184C96BE7F7F}" destId="{4DA7F410-4862-4C48-AA04-9F33D8C4EE38}" srcOrd="0" destOrd="0" presId="urn:microsoft.com/office/officeart/2008/layout/LinedList"/>
    <dgm:cxn modelId="{2F1804D2-77C9-4E7A-BE33-141C226256BB}" type="presParOf" srcId="{C9544E3D-D737-489D-B58D-184C96BE7F7F}" destId="{ADA6B029-B9D5-4502-8E6E-99FDCE7C7953}" srcOrd="1" destOrd="0" presId="urn:microsoft.com/office/officeart/2008/layout/LinedList"/>
    <dgm:cxn modelId="{37DFC1B9-D3AB-4DF5-B217-E213A4B9C86A}" type="presParOf" srcId="{79A3EFE9-3105-445F-A99B-56FEB739BFEE}" destId="{E0D3EA74-FE4A-4DFB-82BD-0FED53EE6F17}" srcOrd="6" destOrd="0" presId="urn:microsoft.com/office/officeart/2008/layout/LinedList"/>
    <dgm:cxn modelId="{2F8618D9-D0B6-438D-8BFB-D69496CA8D65}" type="presParOf" srcId="{79A3EFE9-3105-445F-A99B-56FEB739BFEE}" destId="{CEDFF48C-E728-450B-BA18-D379CC3448F0}" srcOrd="7" destOrd="0" presId="urn:microsoft.com/office/officeart/2008/layout/LinedList"/>
    <dgm:cxn modelId="{1E884475-C774-44BE-BA07-4D2BC88277D0}" type="presParOf" srcId="{CEDFF48C-E728-450B-BA18-D379CC3448F0}" destId="{C720149A-961B-42FC-94A7-B03C251AA7BE}" srcOrd="0" destOrd="0" presId="urn:microsoft.com/office/officeart/2008/layout/LinedList"/>
    <dgm:cxn modelId="{4A9E74DA-3A88-4A8A-A4EA-D2C7B136AA5D}" type="presParOf" srcId="{CEDFF48C-E728-450B-BA18-D379CC3448F0}" destId="{0EEB7C88-F3D9-4CE3-BB9F-FBC259DF7A50}" srcOrd="1" destOrd="0" presId="urn:microsoft.com/office/officeart/2008/layout/LinedList"/>
    <dgm:cxn modelId="{BF6814A8-2EAA-47D9-9124-A2966AFE14F6}" type="presParOf" srcId="{79A3EFE9-3105-445F-A99B-56FEB739BFEE}" destId="{179C101F-E267-4AE1-A940-80936AD1184E}" srcOrd="8" destOrd="0" presId="urn:microsoft.com/office/officeart/2008/layout/LinedList"/>
    <dgm:cxn modelId="{6468B091-BE3E-4FC0-A95E-0D1CDBC146D8}" type="presParOf" srcId="{79A3EFE9-3105-445F-A99B-56FEB739BFEE}" destId="{B68494AC-5D14-4C36-876F-EB9B12EF57B1}" srcOrd="9" destOrd="0" presId="urn:microsoft.com/office/officeart/2008/layout/LinedList"/>
    <dgm:cxn modelId="{D891F1A4-500C-443F-B255-8A1BAC385FE4}" type="presParOf" srcId="{B68494AC-5D14-4C36-876F-EB9B12EF57B1}" destId="{D2FCB32B-EDAF-42EB-8E46-101E63610F78}" srcOrd="0" destOrd="0" presId="urn:microsoft.com/office/officeart/2008/layout/LinedList"/>
    <dgm:cxn modelId="{06C3DE75-F6FC-4F57-86D7-135166147732}" type="presParOf" srcId="{B68494AC-5D14-4C36-876F-EB9B12EF57B1}" destId="{A49F59AD-2ECD-4F5A-8C01-5D389F0AF970}" srcOrd="1" destOrd="0" presId="urn:microsoft.com/office/officeart/2008/layout/LinedList"/>
    <dgm:cxn modelId="{7D62EE4F-CF8B-4372-BF20-1DAF85B165D9}" type="presParOf" srcId="{79A3EFE9-3105-445F-A99B-56FEB739BFEE}" destId="{44566A41-6196-4779-91AF-2CE5C3F2CE30}" srcOrd="10" destOrd="0" presId="urn:microsoft.com/office/officeart/2008/layout/LinedList"/>
    <dgm:cxn modelId="{0808663F-B123-4828-B2BD-969C035B2FE8}" type="presParOf" srcId="{79A3EFE9-3105-445F-A99B-56FEB739BFEE}" destId="{7B965799-F460-4BCC-9A21-76F9A180D7A0}" srcOrd="11" destOrd="0" presId="urn:microsoft.com/office/officeart/2008/layout/LinedList"/>
    <dgm:cxn modelId="{38C2593B-1D83-4508-B665-13E41207A026}" type="presParOf" srcId="{7B965799-F460-4BCC-9A21-76F9A180D7A0}" destId="{20E1201E-23CA-4960-9C79-E3C1AD78DA15}" srcOrd="0" destOrd="0" presId="urn:microsoft.com/office/officeart/2008/layout/LinedList"/>
    <dgm:cxn modelId="{4EEF323E-E3F3-411C-B9AA-505A6204CCDC}" type="presParOf" srcId="{7B965799-F460-4BCC-9A21-76F9A180D7A0}" destId="{70AC0806-F67B-44A9-911C-23FF88FEBAC0}" srcOrd="1" destOrd="0" presId="urn:microsoft.com/office/officeart/2008/layout/LinedList"/>
    <dgm:cxn modelId="{85FD1926-C8AD-42E7-A041-055BCD0FEB82}" type="presParOf" srcId="{79A3EFE9-3105-445F-A99B-56FEB739BFEE}" destId="{6CEB269B-29EE-4607-BFE3-4987A304DD8E}" srcOrd="12" destOrd="0" presId="urn:microsoft.com/office/officeart/2008/layout/LinedList"/>
    <dgm:cxn modelId="{225205C1-2747-4BF7-B924-E8FD7A5339E9}" type="presParOf" srcId="{79A3EFE9-3105-445F-A99B-56FEB739BFEE}" destId="{F37EB1F5-E4A4-4D91-8E43-0EA64056CE62}" srcOrd="13" destOrd="0" presId="urn:microsoft.com/office/officeart/2008/layout/LinedList"/>
    <dgm:cxn modelId="{5E6F7FA1-D17D-4D4E-8C85-C14201762724}" type="presParOf" srcId="{F37EB1F5-E4A4-4D91-8E43-0EA64056CE62}" destId="{EA864BF8-90F4-43BC-8DB7-37C9D859B3FA}" srcOrd="0" destOrd="0" presId="urn:microsoft.com/office/officeart/2008/layout/LinedList"/>
    <dgm:cxn modelId="{018B3F81-AB4F-424C-BD58-2DF5B1B6D63F}" type="presParOf" srcId="{F37EB1F5-E4A4-4D91-8E43-0EA64056CE62}" destId="{11012E23-C639-481F-8294-4519AC68C8D9}" srcOrd="1" destOrd="0" presId="urn:microsoft.com/office/officeart/2008/layout/LinedList"/>
    <dgm:cxn modelId="{2414B020-8221-48A8-B00A-613E9214C700}" type="presParOf" srcId="{79A3EFE9-3105-445F-A99B-56FEB739BFEE}" destId="{3A92C66B-EA53-4974-B9EF-2E7CA004FE1C}" srcOrd="14" destOrd="0" presId="urn:microsoft.com/office/officeart/2008/layout/LinedList"/>
    <dgm:cxn modelId="{3387647E-8E82-486C-994D-5179BED06D68}" type="presParOf" srcId="{79A3EFE9-3105-445F-A99B-56FEB739BFEE}" destId="{282B5D8C-F179-4E80-A7D7-61DC6F72CAD8}" srcOrd="15" destOrd="0" presId="urn:microsoft.com/office/officeart/2008/layout/LinedList"/>
    <dgm:cxn modelId="{E11AF1AD-C237-4AA9-B125-5041BB0A0DB4}" type="presParOf" srcId="{282B5D8C-F179-4E80-A7D7-61DC6F72CAD8}" destId="{24F2B26F-E00F-4309-81E5-4D6868CB98B7}" srcOrd="0" destOrd="0" presId="urn:microsoft.com/office/officeart/2008/layout/LinedList"/>
    <dgm:cxn modelId="{341C9C91-DF45-41C4-865C-8B9A950BDD6E}" type="presParOf" srcId="{282B5D8C-F179-4E80-A7D7-61DC6F72CAD8}" destId="{A186D87A-C8BB-4BC7-9FA2-727DB1E6C758}" srcOrd="1" destOrd="0" presId="urn:microsoft.com/office/officeart/2008/layout/LinedList"/>
    <dgm:cxn modelId="{0244FC62-FF5E-4DAB-9569-D6DEB24020F2}" type="presParOf" srcId="{79A3EFE9-3105-445F-A99B-56FEB739BFEE}" destId="{29B3319E-80E4-455E-B102-58ED0B4B1045}" srcOrd="16" destOrd="0" presId="urn:microsoft.com/office/officeart/2008/layout/LinedList"/>
    <dgm:cxn modelId="{F97EF8C4-1A36-4568-8C05-97A375CEB1EA}" type="presParOf" srcId="{79A3EFE9-3105-445F-A99B-56FEB739BFEE}" destId="{F8B7F90D-B251-441F-ACE7-50B6D1DD9994}" srcOrd="17" destOrd="0" presId="urn:microsoft.com/office/officeart/2008/layout/LinedList"/>
    <dgm:cxn modelId="{6C0A118B-43FD-4053-B878-35444F750AAA}" type="presParOf" srcId="{F8B7F90D-B251-441F-ACE7-50B6D1DD9994}" destId="{071B7879-0B49-4149-A147-D287842CC9CE}" srcOrd="0" destOrd="0" presId="urn:microsoft.com/office/officeart/2008/layout/LinedList"/>
    <dgm:cxn modelId="{71A5EE67-01F1-4C37-824F-035A1C30494D}" type="presParOf" srcId="{F8B7F90D-B251-441F-ACE7-50B6D1DD9994}" destId="{A29BF97F-904E-43CA-A347-9D9D6445156C}" srcOrd="1" destOrd="0" presId="urn:microsoft.com/office/officeart/2008/layout/LinedList"/>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0E99C2-9455-4730-A86C-4CCAE74C3BEC}">
      <dsp:nvSpPr>
        <dsp:cNvPr id="0" name=""/>
        <dsp:cNvSpPr/>
      </dsp:nvSpPr>
      <dsp:spPr>
        <a:xfrm>
          <a:off x="264239" y="616066"/>
          <a:ext cx="420820" cy="42082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0D42330-8C05-41E4-9070-8BDBAE16340A}">
      <dsp:nvSpPr>
        <dsp:cNvPr id="0" name=""/>
        <dsp:cNvSpPr/>
      </dsp:nvSpPr>
      <dsp:spPr>
        <a:xfrm>
          <a:off x="7071"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Hydrogen was first produced in the 1920s through the process of coal gasification (when coal is heated with limited oxygen or steam to produce syngas). </a:t>
          </a:r>
          <a:endParaRPr lang="en-US" sz="1100" kern="1200"/>
        </a:p>
      </dsp:txBody>
      <dsp:txXfrm>
        <a:off x="7071" y="1273344"/>
        <a:ext cx="935156" cy="918900"/>
      </dsp:txXfrm>
    </dsp:sp>
    <dsp:sp modelId="{A2C9AA73-A1E0-46B8-ADAE-AD345AF91886}">
      <dsp:nvSpPr>
        <dsp:cNvPr id="0" name=""/>
        <dsp:cNvSpPr/>
      </dsp:nvSpPr>
      <dsp:spPr>
        <a:xfrm>
          <a:off x="1363048" y="616066"/>
          <a:ext cx="420820" cy="42082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8EE2484-A129-4C46-A5B3-0C8599D94606}">
      <dsp:nvSpPr>
        <dsp:cNvPr id="0" name=""/>
        <dsp:cNvSpPr/>
      </dsp:nvSpPr>
      <dsp:spPr>
        <a:xfrm>
          <a:off x="1105880"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This approach was succeeded by steam methane reforming from the 1930s onwards. </a:t>
          </a:r>
          <a:endParaRPr lang="en-US" sz="1100" kern="1200"/>
        </a:p>
      </dsp:txBody>
      <dsp:txXfrm>
        <a:off x="1105880" y="1273344"/>
        <a:ext cx="935156" cy="918900"/>
      </dsp:txXfrm>
    </dsp:sp>
    <dsp:sp modelId="{020F4D08-EF3F-4268-806C-18531D0659D9}">
      <dsp:nvSpPr>
        <dsp:cNvPr id="0" name=""/>
        <dsp:cNvSpPr/>
      </dsp:nvSpPr>
      <dsp:spPr>
        <a:xfrm>
          <a:off x="2461856" y="616066"/>
          <a:ext cx="420820" cy="42082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3E163CC-B74C-4FAE-A345-74E33DA6DA64}">
      <dsp:nvSpPr>
        <dsp:cNvPr id="0" name=""/>
        <dsp:cNvSpPr/>
      </dsp:nvSpPr>
      <dsp:spPr>
        <a:xfrm>
          <a:off x="2204688"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Initially, hydrogen was used in ammonia production, beginning in the early 20th century. This remains a critical component in the production of fertilisers, to enhance crop yields and food production.</a:t>
          </a:r>
          <a:endParaRPr lang="en-US" sz="1100" kern="1200"/>
        </a:p>
      </dsp:txBody>
      <dsp:txXfrm>
        <a:off x="2204688" y="1273344"/>
        <a:ext cx="935156" cy="918900"/>
      </dsp:txXfrm>
    </dsp:sp>
    <dsp:sp modelId="{EF46DB08-FC52-4B72-96A8-F8E3BE87B52B}">
      <dsp:nvSpPr>
        <dsp:cNvPr id="0" name=""/>
        <dsp:cNvSpPr/>
      </dsp:nvSpPr>
      <dsp:spPr>
        <a:xfrm>
          <a:off x="3560665" y="616066"/>
          <a:ext cx="420820" cy="42082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7BB231-A483-4BA9-B624-9870A9C6A545}">
      <dsp:nvSpPr>
        <dsp:cNvPr id="0" name=""/>
        <dsp:cNvSpPr/>
      </dsp:nvSpPr>
      <dsp:spPr>
        <a:xfrm>
          <a:off x="3303497"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Later in the mid-20th century hydrogen was used for petroleum refining. </a:t>
          </a:r>
          <a:endParaRPr lang="en-US" sz="1100" kern="1200"/>
        </a:p>
      </dsp:txBody>
      <dsp:txXfrm>
        <a:off x="3303497" y="1273344"/>
        <a:ext cx="935156" cy="918900"/>
      </dsp:txXfrm>
    </dsp:sp>
    <dsp:sp modelId="{3D68B337-307E-4EF6-A183-4D67C35DC825}">
      <dsp:nvSpPr>
        <dsp:cNvPr id="0" name=""/>
        <dsp:cNvSpPr/>
      </dsp:nvSpPr>
      <dsp:spPr>
        <a:xfrm>
          <a:off x="4659474" y="616066"/>
          <a:ext cx="420820" cy="42082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2F7E844-8063-4C3F-B36A-A6302AC90604}">
      <dsp:nvSpPr>
        <dsp:cNvPr id="0" name=""/>
        <dsp:cNvSpPr/>
      </dsp:nvSpPr>
      <dsp:spPr>
        <a:xfrm>
          <a:off x="4402306"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In 1954, the first hydrogen fuel cell capable of generating electricity was invented by General Electric. This was a pivotal moment in its energy history. </a:t>
          </a:r>
          <a:endParaRPr lang="en-US" sz="1100" kern="1200"/>
        </a:p>
      </dsp:txBody>
      <dsp:txXfrm>
        <a:off x="4402306" y="1273344"/>
        <a:ext cx="935156" cy="918900"/>
      </dsp:txXfrm>
    </dsp:sp>
    <dsp:sp modelId="{792CF731-6612-40A8-A8EE-1735E16159AA}">
      <dsp:nvSpPr>
        <dsp:cNvPr id="0" name=""/>
        <dsp:cNvSpPr/>
      </dsp:nvSpPr>
      <dsp:spPr>
        <a:xfrm>
          <a:off x="5758282" y="616066"/>
          <a:ext cx="420820" cy="420820"/>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ACB73B8-D29D-4D91-9789-026885CBB787}">
      <dsp:nvSpPr>
        <dsp:cNvPr id="0" name=""/>
        <dsp:cNvSpPr/>
      </dsp:nvSpPr>
      <dsp:spPr>
        <a:xfrm>
          <a:off x="5501114"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Throughout the 1960s hydrogen was increasingly used as rocket fuel, in NASA’s Apollo program.</a:t>
          </a:r>
          <a:endParaRPr lang="en-US" sz="1100" kern="1200"/>
        </a:p>
      </dsp:txBody>
      <dsp:txXfrm>
        <a:off x="5501114" y="1273344"/>
        <a:ext cx="935156" cy="918900"/>
      </dsp:txXfrm>
    </dsp:sp>
    <dsp:sp modelId="{6C5496EE-4240-44CB-A353-1D66160EDDBC}">
      <dsp:nvSpPr>
        <dsp:cNvPr id="0" name=""/>
        <dsp:cNvSpPr/>
      </dsp:nvSpPr>
      <dsp:spPr>
        <a:xfrm>
          <a:off x="6857091" y="616066"/>
          <a:ext cx="420820" cy="420820"/>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54C7C9B-9FD0-471C-9846-83E3532C0A3F}">
      <dsp:nvSpPr>
        <dsp:cNvPr id="0" name=""/>
        <dsp:cNvSpPr/>
      </dsp:nvSpPr>
      <dsp:spPr>
        <a:xfrm>
          <a:off x="6599923"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By the 21st century, its potential as a form of clean energy became increasingly recognised, with green hydrogen production emerging in the 2010s as renewable energy technologies advanced. </a:t>
          </a:r>
          <a:endParaRPr lang="en-US" sz="1100" kern="1200"/>
        </a:p>
      </dsp:txBody>
      <dsp:txXfrm>
        <a:off x="6599923" y="1273344"/>
        <a:ext cx="935156" cy="918900"/>
      </dsp:txXfrm>
    </dsp:sp>
    <dsp:sp modelId="{3535BED7-C410-4E15-BF5E-D53AF614EACC}">
      <dsp:nvSpPr>
        <dsp:cNvPr id="0" name=""/>
        <dsp:cNvSpPr/>
      </dsp:nvSpPr>
      <dsp:spPr>
        <a:xfrm>
          <a:off x="7955899" y="616066"/>
          <a:ext cx="420820" cy="420820"/>
        </a:xfrm>
        <a:prstGeom prst="rect">
          <a:avLst/>
        </a:prstGeom>
        <a:blipFill>
          <a:blip xmlns:r="http://schemas.openxmlformats.org/officeDocument/2006/relationships" r:embed="rId15">
            <a:extLst>
              <a:ext uri="{96DAC541-7B7A-43D3-8B79-37D633B846F1}">
                <asvg:svgBlip xmlns:asvg="http://schemas.microsoft.com/office/drawing/2016/SVG/main" r:embed="rId16"/>
              </a:ext>
            </a:extLst>
          </a:blip>
          <a:srcRect/>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9C4791-81F8-4FFD-97BD-22FB5A358155}">
      <dsp:nvSpPr>
        <dsp:cNvPr id="0" name=""/>
        <dsp:cNvSpPr/>
      </dsp:nvSpPr>
      <dsp:spPr>
        <a:xfrm>
          <a:off x="7698731" y="1273344"/>
          <a:ext cx="935156" cy="918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GB" sz="1100" kern="1200"/>
            <a:t>The first commercially viable hydrogen car was the Toyota Mirai, released in 2014. It is hoped that hydrogen cars will replace combustion engines (which burn petrol or diesel). Combustion engine cars release carbon dioxide. Hydrogen cars only produce one harmless gas – water vapour. </a:t>
          </a:r>
          <a:endParaRPr lang="en-US" sz="1100" kern="1200"/>
        </a:p>
      </dsp:txBody>
      <dsp:txXfrm>
        <a:off x="7698731" y="1273344"/>
        <a:ext cx="935156" cy="9189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8C528A-56B8-48C5-8755-2311DC4D3BBB}">
      <dsp:nvSpPr>
        <dsp:cNvPr id="0" name=""/>
        <dsp:cNvSpPr/>
      </dsp:nvSpPr>
      <dsp:spPr>
        <a:xfrm>
          <a:off x="0" y="452"/>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F520E3AF-3259-46E6-95C6-11D1CADA553C}">
      <dsp:nvSpPr>
        <dsp:cNvPr id="0" name=""/>
        <dsp:cNvSpPr/>
      </dsp:nvSpPr>
      <dsp:spPr>
        <a:xfrm>
          <a:off x="0" y="452"/>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Hydrogen can be delivered in existing natural gas pipes or pure hydrogen pipelines</a:t>
          </a:r>
          <a:endParaRPr lang="en-US" sz="1400" kern="1200"/>
        </a:p>
      </dsp:txBody>
      <dsp:txXfrm>
        <a:off x="0" y="452"/>
        <a:ext cx="8647385" cy="412223"/>
      </dsp:txXfrm>
    </dsp:sp>
    <dsp:sp modelId="{8B087409-96E8-4817-A302-E6FC4237E4C1}">
      <dsp:nvSpPr>
        <dsp:cNvPr id="0" name=""/>
        <dsp:cNvSpPr/>
      </dsp:nvSpPr>
      <dsp:spPr>
        <a:xfrm>
          <a:off x="0" y="412676"/>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3B993DD4-37E5-4046-A71F-8B35A1411F61}">
      <dsp:nvSpPr>
        <dsp:cNvPr id="0" name=""/>
        <dsp:cNvSpPr/>
      </dsp:nvSpPr>
      <dsp:spPr>
        <a:xfrm>
          <a:off x="0" y="412676"/>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Green hydrogen production is expensive due to the need for advanced technology</a:t>
          </a:r>
          <a:endParaRPr lang="en-US" sz="1400" kern="1200"/>
        </a:p>
      </dsp:txBody>
      <dsp:txXfrm>
        <a:off x="0" y="412676"/>
        <a:ext cx="8647385" cy="412223"/>
      </dsp:txXfrm>
    </dsp:sp>
    <dsp:sp modelId="{3EFF64E9-595D-466C-A248-94F5C3908717}">
      <dsp:nvSpPr>
        <dsp:cNvPr id="0" name=""/>
        <dsp:cNvSpPr/>
      </dsp:nvSpPr>
      <dsp:spPr>
        <a:xfrm>
          <a:off x="0" y="824899"/>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4DA7F410-4862-4C48-AA04-9F33D8C4EE38}">
      <dsp:nvSpPr>
        <dsp:cNvPr id="0" name=""/>
        <dsp:cNvSpPr/>
      </dsp:nvSpPr>
      <dsp:spPr>
        <a:xfrm>
          <a:off x="0" y="824899"/>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Green hydrogen can power fuel cell-based vehicles, with zero-emissions</a:t>
          </a:r>
          <a:endParaRPr lang="en-US" sz="1400" kern="1200"/>
        </a:p>
      </dsp:txBody>
      <dsp:txXfrm>
        <a:off x="0" y="824899"/>
        <a:ext cx="8647385" cy="412223"/>
      </dsp:txXfrm>
    </dsp:sp>
    <dsp:sp modelId="{E0D3EA74-FE4A-4DFB-82BD-0FED53EE6F17}">
      <dsp:nvSpPr>
        <dsp:cNvPr id="0" name=""/>
        <dsp:cNvSpPr/>
      </dsp:nvSpPr>
      <dsp:spPr>
        <a:xfrm>
          <a:off x="0" y="1237123"/>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C720149A-961B-42FC-94A7-B03C251AA7BE}">
      <dsp:nvSpPr>
        <dsp:cNvPr id="0" name=""/>
        <dsp:cNvSpPr/>
      </dsp:nvSpPr>
      <dsp:spPr>
        <a:xfrm>
          <a:off x="0" y="1237123"/>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The process of producing green hydrogen is energy-intensive, potentially straining electricity supply</a:t>
          </a:r>
          <a:endParaRPr lang="en-US" sz="1400" kern="1200"/>
        </a:p>
      </dsp:txBody>
      <dsp:txXfrm>
        <a:off x="0" y="1237123"/>
        <a:ext cx="8647385" cy="412223"/>
      </dsp:txXfrm>
    </dsp:sp>
    <dsp:sp modelId="{179C101F-E267-4AE1-A940-80936AD1184E}">
      <dsp:nvSpPr>
        <dsp:cNvPr id="0" name=""/>
        <dsp:cNvSpPr/>
      </dsp:nvSpPr>
      <dsp:spPr>
        <a:xfrm>
          <a:off x="0" y="1649346"/>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D2FCB32B-EDAF-42EB-8E46-101E63610F78}">
      <dsp:nvSpPr>
        <dsp:cNvPr id="0" name=""/>
        <dsp:cNvSpPr/>
      </dsp:nvSpPr>
      <dsp:spPr>
        <a:xfrm>
          <a:off x="0" y="1649346"/>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HYPORT leverages Oman's abundant solar and wind resources</a:t>
          </a:r>
          <a:endParaRPr lang="en-US" sz="1400" kern="1200"/>
        </a:p>
      </dsp:txBody>
      <dsp:txXfrm>
        <a:off x="0" y="1649346"/>
        <a:ext cx="8647385" cy="412223"/>
      </dsp:txXfrm>
    </dsp:sp>
    <dsp:sp modelId="{44566A41-6196-4779-91AF-2CE5C3F2CE30}">
      <dsp:nvSpPr>
        <dsp:cNvPr id="0" name=""/>
        <dsp:cNvSpPr/>
      </dsp:nvSpPr>
      <dsp:spPr>
        <a:xfrm>
          <a:off x="0" y="2061570"/>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20E1201E-23CA-4960-9C79-E3C1AD78DA15}">
      <dsp:nvSpPr>
        <dsp:cNvPr id="0" name=""/>
        <dsp:cNvSpPr/>
      </dsp:nvSpPr>
      <dsp:spPr>
        <a:xfrm>
          <a:off x="0" y="2061570"/>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Developing the necessary infrastructure is complex and expensive</a:t>
          </a:r>
          <a:endParaRPr lang="en-US" sz="1400" kern="1200"/>
        </a:p>
      </dsp:txBody>
      <dsp:txXfrm>
        <a:off x="0" y="2061570"/>
        <a:ext cx="8647385" cy="412223"/>
      </dsp:txXfrm>
    </dsp:sp>
    <dsp:sp modelId="{6CEB269B-29EE-4607-BFE3-4987A304DD8E}">
      <dsp:nvSpPr>
        <dsp:cNvPr id="0" name=""/>
        <dsp:cNvSpPr/>
      </dsp:nvSpPr>
      <dsp:spPr>
        <a:xfrm>
          <a:off x="0" y="2473793"/>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EA864BF8-90F4-43BC-8DB7-37C9D859B3FA}">
      <dsp:nvSpPr>
        <dsp:cNvPr id="0" name=""/>
        <dsp:cNvSpPr/>
      </dsp:nvSpPr>
      <dsp:spPr>
        <a:xfrm>
          <a:off x="0" y="2473793"/>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Duqm Port is an ideal hub for exporting green hydrogen and green ammonia</a:t>
          </a:r>
          <a:endParaRPr lang="en-US" sz="1400" kern="1200"/>
        </a:p>
      </dsp:txBody>
      <dsp:txXfrm>
        <a:off x="0" y="2473793"/>
        <a:ext cx="8647385" cy="412223"/>
      </dsp:txXfrm>
    </dsp:sp>
    <dsp:sp modelId="{3A92C66B-EA53-4974-B9EF-2E7CA004FE1C}">
      <dsp:nvSpPr>
        <dsp:cNvPr id="0" name=""/>
        <dsp:cNvSpPr/>
      </dsp:nvSpPr>
      <dsp:spPr>
        <a:xfrm>
          <a:off x="0" y="2886017"/>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24F2B26F-E00F-4309-81E5-4D6868CB98B7}">
      <dsp:nvSpPr>
        <dsp:cNvPr id="0" name=""/>
        <dsp:cNvSpPr/>
      </dsp:nvSpPr>
      <dsp:spPr>
        <a:xfrm>
          <a:off x="0" y="2886017"/>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Electrolysis requires large amounts of water, a concern for Oman with limited freshwater resources</a:t>
          </a:r>
          <a:endParaRPr lang="en-US" sz="1400" kern="1200"/>
        </a:p>
      </dsp:txBody>
      <dsp:txXfrm>
        <a:off x="0" y="2886017"/>
        <a:ext cx="8647385" cy="412223"/>
      </dsp:txXfrm>
    </dsp:sp>
    <dsp:sp modelId="{29B3319E-80E4-455E-B102-58ED0B4B1045}">
      <dsp:nvSpPr>
        <dsp:cNvPr id="0" name=""/>
        <dsp:cNvSpPr/>
      </dsp:nvSpPr>
      <dsp:spPr>
        <a:xfrm>
          <a:off x="0" y="3298240"/>
          <a:ext cx="8647385" cy="0"/>
        </a:xfrm>
        <a:prstGeom prst="lin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sp>
    <dsp:sp modelId="{071B7879-0B49-4149-A147-D287842CC9CE}">
      <dsp:nvSpPr>
        <dsp:cNvPr id="0" name=""/>
        <dsp:cNvSpPr/>
      </dsp:nvSpPr>
      <dsp:spPr>
        <a:xfrm>
          <a:off x="0" y="3298240"/>
          <a:ext cx="8647385" cy="412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90000"/>
            </a:lnSpc>
            <a:spcBef>
              <a:spcPct val="0"/>
            </a:spcBef>
            <a:spcAft>
              <a:spcPct val="35000"/>
            </a:spcAft>
            <a:buNone/>
          </a:pPr>
          <a:r>
            <a:rPr lang="en-GB" sz="1400" kern="1200"/>
            <a:t>HYPORT aligns with Oman's Vision 2040 by promoting renewable energy and reducing carbon emissions</a:t>
          </a:r>
          <a:endParaRPr lang="en-US" sz="1400" kern="1200"/>
        </a:p>
      </dsp:txBody>
      <dsp:txXfrm>
        <a:off x="0" y="3298240"/>
        <a:ext cx="8647385" cy="412223"/>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35EB16-4D35-4FCA-BB54-362C365FCB8F}" type="datetimeFigureOut">
              <a:rPr lang="en-GB" smtClean="0"/>
              <a:t>18/06/2025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3A7E48-DC9C-477E-9FDB-44F5F315BF57}" type="slidenum">
              <a:rPr lang="en-GB" smtClean="0"/>
              <a:t>‹#›</a:t>
            </a:fld>
            <a:endParaRPr lang="en-GB"/>
          </a:p>
        </p:txBody>
      </p:sp>
    </p:spTree>
    <p:extLst>
      <p:ext uri="{BB962C8B-B14F-4D97-AF65-F5344CB8AC3E}">
        <p14:creationId xmlns:p14="http://schemas.microsoft.com/office/powerpoint/2010/main" val="1404143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475656" y="188640"/>
            <a:ext cx="5542334" cy="1542033"/>
          </a:xfrm>
        </p:spPr>
        <p:txBody>
          <a:bodyPr anchor="t"/>
          <a:lstStyle>
            <a:lvl1pPr>
              <a:defRPr sz="4000"/>
            </a:lvl1p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3566D574-CA4E-41EC-BFB7-1A2028318263}" type="slidenum">
              <a:rPr lang="en-GB" altLang="en-US"/>
              <a:pPr/>
              <a:t>‹#›</a:t>
            </a:fld>
            <a:endParaRPr lang="en-GB" altLang="en-US"/>
          </a:p>
        </p:txBody>
      </p:sp>
    </p:spTree>
    <p:extLst>
      <p:ext uri="{BB962C8B-B14F-4D97-AF65-F5344CB8AC3E}">
        <p14:creationId xmlns:p14="http://schemas.microsoft.com/office/powerpoint/2010/main" val="4269885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90501"/>
            <a:ext cx="5496272" cy="1438299"/>
          </a:xfrm>
        </p:spPr>
        <p:txBody>
          <a:bodyPr anchor="t"/>
          <a:lstStyle>
            <a:lvl1pPr>
              <a:defRPr sz="4000"/>
            </a:lvl1p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39D9BD6-16DF-460D-8818-BAFF0451FD4D}" type="slidenum">
              <a:rPr lang="en-GB" altLang="en-US"/>
              <a:pPr/>
              <a:t>‹#›</a:t>
            </a:fld>
            <a:endParaRPr lang="en-GB" altLang="en-US"/>
          </a:p>
        </p:txBody>
      </p:sp>
      <p:pic>
        <p:nvPicPr>
          <p:cNvPr id="7"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797057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90500"/>
            <a:ext cx="5424264" cy="1438300"/>
          </a:xfrm>
        </p:spPr>
        <p:txBody>
          <a:bodyPr anchor="t"/>
          <a:lstStyle>
            <a:lvl1pPr>
              <a:defRPr sz="4000"/>
            </a:lvl1pPr>
          </a:lstStyle>
          <a:p>
            <a:r>
              <a:rPr lang="en-US"/>
              <a:t>Click to edit Master title style</a:t>
            </a:r>
            <a:endParaRPr lang="en-GB"/>
          </a:p>
        </p:txBody>
      </p:sp>
      <p:sp>
        <p:nvSpPr>
          <p:cNvPr id="3" name="Content Placeholder 2"/>
          <p:cNvSpPr>
            <a:spLocks noGrp="1"/>
          </p:cNvSpPr>
          <p:nvPr>
            <p:ph sz="half" idx="1"/>
          </p:nvPr>
        </p:nvSpPr>
        <p:spPr>
          <a:xfrm>
            <a:off x="1524000" y="1844825"/>
            <a:ext cx="3429000" cy="417497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844825"/>
            <a:ext cx="3429000" cy="417497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994E1A6E-B03C-4BA9-BCC3-75FC69A50594}" type="slidenum">
              <a:rPr lang="en-GB" altLang="en-US"/>
              <a:pPr/>
              <a:t>‹#›</a:t>
            </a:fld>
            <a:endParaRPr lang="en-GB" altLang="en-US"/>
          </a:p>
        </p:txBody>
      </p:sp>
      <p:pic>
        <p:nvPicPr>
          <p:cNvPr id="8"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120226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2"/>
            <a:ext cx="5472608" cy="1439887"/>
          </a:xfrm>
        </p:spPr>
        <p:txBody>
          <a:bodyPr anchor="t"/>
          <a:lstStyle>
            <a:lvl1pPr>
              <a:defRPr sz="4000"/>
            </a:lvl1pPr>
          </a:lstStyle>
          <a:p>
            <a:r>
              <a:rPr lang="en-US"/>
              <a:t>Click to edit Master title style</a:t>
            </a:r>
            <a:endParaRPr lang="en-GB"/>
          </a:p>
        </p:txBody>
      </p:sp>
      <p:sp>
        <p:nvSpPr>
          <p:cNvPr id="3" name="Text Placeholder 2"/>
          <p:cNvSpPr>
            <a:spLocks noGrp="1"/>
          </p:cNvSpPr>
          <p:nvPr>
            <p:ph type="body" idx="1"/>
          </p:nvPr>
        </p:nvSpPr>
        <p:spPr>
          <a:xfrm>
            <a:off x="457200" y="1772816"/>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12578"/>
            <a:ext cx="4040188" cy="368071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772816"/>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12578"/>
            <a:ext cx="4041775" cy="368071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lvl1pPr>
              <a:defRPr/>
            </a:lvl1pPr>
          </a:lstStyle>
          <a:p>
            <a:endParaRPr lang="en-GB" altLang="en-US"/>
          </a:p>
        </p:txBody>
      </p:sp>
      <p:sp>
        <p:nvSpPr>
          <p:cNvPr id="8" name="Footer Placeholder 7"/>
          <p:cNvSpPr>
            <a:spLocks noGrp="1"/>
          </p:cNvSpPr>
          <p:nvPr>
            <p:ph type="ftr" sz="quarter" idx="11"/>
          </p:nvPr>
        </p:nvSpPr>
        <p:spPr/>
        <p:txBody>
          <a:bodyPr/>
          <a:lstStyle>
            <a:lvl1pPr>
              <a:defRPr/>
            </a:lvl1pPr>
          </a:lstStyle>
          <a:p>
            <a:endParaRPr lang="en-GB" altLang="en-US"/>
          </a:p>
        </p:txBody>
      </p:sp>
      <p:sp>
        <p:nvSpPr>
          <p:cNvPr id="9" name="Slide Number Placeholder 8"/>
          <p:cNvSpPr>
            <a:spLocks noGrp="1"/>
          </p:cNvSpPr>
          <p:nvPr>
            <p:ph type="sldNum" sz="quarter" idx="12"/>
          </p:nvPr>
        </p:nvSpPr>
        <p:spPr/>
        <p:txBody>
          <a:bodyPr/>
          <a:lstStyle>
            <a:lvl1pPr>
              <a:defRPr/>
            </a:lvl1pPr>
          </a:lstStyle>
          <a:p>
            <a:fld id="{77BC778C-4985-4B87-A566-26D203ABF273}" type="slidenum">
              <a:rPr lang="en-GB" altLang="en-US"/>
              <a:pPr/>
              <a:t>‹#›</a:t>
            </a:fld>
            <a:endParaRPr lang="en-GB" altLang="en-US"/>
          </a:p>
        </p:txBody>
      </p:sp>
      <p:pic>
        <p:nvPicPr>
          <p:cNvPr id="10"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87481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76375" y="206902"/>
            <a:ext cx="5424264" cy="1421898"/>
          </a:xfrm>
        </p:spPr>
        <p:txBody>
          <a:bodyPr anchor="t"/>
          <a:lstStyle>
            <a:lvl1pPr>
              <a:defRPr sz="4000"/>
            </a:lvl1pPr>
          </a:lstStyle>
          <a:p>
            <a:r>
              <a:rPr lang="en-US"/>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ltLang="en-US"/>
          </a:p>
        </p:txBody>
      </p:sp>
      <p:sp>
        <p:nvSpPr>
          <p:cNvPr id="4" name="Footer Placeholder 3"/>
          <p:cNvSpPr>
            <a:spLocks noGrp="1"/>
          </p:cNvSpPr>
          <p:nvPr>
            <p:ph type="ftr" sz="quarter" idx="11"/>
          </p:nvPr>
        </p:nvSpPr>
        <p:spPr/>
        <p:txBody>
          <a:bodyPr/>
          <a:lstStyle>
            <a:lvl1pPr>
              <a:defRPr/>
            </a:lvl1pPr>
          </a:lstStyle>
          <a:p>
            <a:endParaRPr lang="en-GB" altLang="en-US"/>
          </a:p>
        </p:txBody>
      </p:sp>
      <p:sp>
        <p:nvSpPr>
          <p:cNvPr id="5" name="Slide Number Placeholder 4"/>
          <p:cNvSpPr>
            <a:spLocks noGrp="1"/>
          </p:cNvSpPr>
          <p:nvPr>
            <p:ph type="sldNum" sz="quarter" idx="12"/>
          </p:nvPr>
        </p:nvSpPr>
        <p:spPr/>
        <p:txBody>
          <a:bodyPr/>
          <a:lstStyle>
            <a:lvl1pPr>
              <a:defRPr/>
            </a:lvl1pPr>
          </a:lstStyle>
          <a:p>
            <a:fld id="{1147EEAF-DD4E-4CF4-BBA0-EAA76F911A92}" type="slidenum">
              <a:rPr lang="en-GB" altLang="en-US"/>
              <a:pPr/>
              <a:t>‹#›</a:t>
            </a:fld>
            <a:endParaRPr lang="en-GB" altLang="en-US"/>
          </a:p>
        </p:txBody>
      </p:sp>
      <p:pic>
        <p:nvPicPr>
          <p:cNvPr id="6" name="Picture 15" descr="rg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25173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ltLang="en-US"/>
          </a:p>
        </p:txBody>
      </p:sp>
      <p:sp>
        <p:nvSpPr>
          <p:cNvPr id="3" name="Footer Placeholder 2"/>
          <p:cNvSpPr>
            <a:spLocks noGrp="1"/>
          </p:cNvSpPr>
          <p:nvPr>
            <p:ph type="ftr" sz="quarter" idx="11"/>
          </p:nvPr>
        </p:nvSpPr>
        <p:spPr/>
        <p:txBody>
          <a:bodyPr/>
          <a:lstStyle>
            <a:lvl1pPr>
              <a:defRPr/>
            </a:lvl1pPr>
          </a:lstStyle>
          <a:p>
            <a:endParaRPr lang="en-GB" altLang="en-US"/>
          </a:p>
        </p:txBody>
      </p:sp>
      <p:sp>
        <p:nvSpPr>
          <p:cNvPr id="4" name="Slide Number Placeholder 3"/>
          <p:cNvSpPr>
            <a:spLocks noGrp="1"/>
          </p:cNvSpPr>
          <p:nvPr>
            <p:ph type="sldNum" sz="quarter" idx="12"/>
          </p:nvPr>
        </p:nvSpPr>
        <p:spPr/>
        <p:txBody>
          <a:bodyPr/>
          <a:lstStyle>
            <a:lvl1pPr>
              <a:defRPr/>
            </a:lvl1pPr>
          </a:lstStyle>
          <a:p>
            <a:fld id="{C3D577BE-B60F-4443-89BA-AC6850FF3B72}" type="slidenum">
              <a:rPr lang="en-GB" altLang="en-US"/>
              <a:pPr/>
              <a:t>‹#›</a:t>
            </a:fld>
            <a:endParaRPr lang="en-GB" altLang="en-US"/>
          </a:p>
        </p:txBody>
      </p:sp>
    </p:spTree>
    <p:extLst>
      <p:ext uri="{BB962C8B-B14F-4D97-AF65-F5344CB8AC3E}">
        <p14:creationId xmlns:p14="http://schemas.microsoft.com/office/powerpoint/2010/main" val="1843641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7028184"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188913"/>
            <a:ext cx="5227984" cy="453866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1792288" y="5367338"/>
            <a:ext cx="7028184"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en-GB" altLang="en-US"/>
          </a:p>
        </p:txBody>
      </p:sp>
      <p:sp>
        <p:nvSpPr>
          <p:cNvPr id="6" name="Footer Placeholder 5"/>
          <p:cNvSpPr>
            <a:spLocks noGrp="1"/>
          </p:cNvSpPr>
          <p:nvPr>
            <p:ph type="ftr" sz="quarter" idx="11"/>
          </p:nvPr>
        </p:nvSpPr>
        <p:spPr/>
        <p:txBody>
          <a:bodyPr/>
          <a:lstStyle>
            <a:lvl1pPr>
              <a:defRPr/>
            </a:lvl1pPr>
          </a:lstStyle>
          <a:p>
            <a:endParaRPr lang="en-GB" altLang="en-US"/>
          </a:p>
        </p:txBody>
      </p:sp>
      <p:sp>
        <p:nvSpPr>
          <p:cNvPr id="7" name="Slide Number Placeholder 6"/>
          <p:cNvSpPr>
            <a:spLocks noGrp="1"/>
          </p:cNvSpPr>
          <p:nvPr>
            <p:ph type="sldNum" sz="quarter" idx="12"/>
          </p:nvPr>
        </p:nvSpPr>
        <p:spPr/>
        <p:txBody>
          <a:bodyPr/>
          <a:lstStyle>
            <a:lvl1pPr>
              <a:defRPr/>
            </a:lvl1pPr>
          </a:lstStyle>
          <a:p>
            <a:fld id="{094CE6AA-BD4D-4B50-801E-5FC26DDB2F13}" type="slidenum">
              <a:rPr lang="en-GB" altLang="en-US"/>
              <a:pPr/>
              <a:t>‹#›</a:t>
            </a:fld>
            <a:endParaRPr lang="en-GB" altLang="en-US"/>
          </a:p>
        </p:txBody>
      </p:sp>
    </p:spTree>
    <p:extLst>
      <p:ext uri="{BB962C8B-B14F-4D97-AF65-F5344CB8AC3E}">
        <p14:creationId xmlns:p14="http://schemas.microsoft.com/office/powerpoint/2010/main" val="2915214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endParaRPr lang="en-GB" altLang="en-US"/>
          </a:p>
        </p:txBody>
      </p:sp>
      <p:sp>
        <p:nvSpPr>
          <p:cNvPr id="5" name="Footer Placeholder 4"/>
          <p:cNvSpPr>
            <a:spLocks noGrp="1"/>
          </p:cNvSpPr>
          <p:nvPr>
            <p:ph type="ftr" sz="quarter" idx="11"/>
          </p:nvPr>
        </p:nvSpPr>
        <p:spPr/>
        <p:txBody>
          <a:bodyPr/>
          <a:lstStyle>
            <a:lvl1pPr>
              <a:defRPr/>
            </a:lvl1pPr>
          </a:lstStyle>
          <a:p>
            <a:endParaRPr lang="en-GB" altLang="en-US"/>
          </a:p>
        </p:txBody>
      </p:sp>
      <p:sp>
        <p:nvSpPr>
          <p:cNvPr id="6" name="Slide Number Placeholder 5"/>
          <p:cNvSpPr>
            <a:spLocks noGrp="1"/>
          </p:cNvSpPr>
          <p:nvPr>
            <p:ph type="sldNum" sz="quarter" idx="12"/>
          </p:nvPr>
        </p:nvSpPr>
        <p:spPr/>
        <p:txBody>
          <a:bodyPr/>
          <a:lstStyle>
            <a:lvl1pPr>
              <a:defRPr/>
            </a:lvl1pPr>
          </a:lstStyle>
          <a:p>
            <a:fld id="{6A00CBFF-0372-4B6D-9726-814647025C50}" type="slidenum">
              <a:rPr lang="en-GB" altLang="en-US"/>
              <a:pPr/>
              <a:t>‹#›</a:t>
            </a:fld>
            <a:endParaRPr lang="en-GB" altLang="en-US"/>
          </a:p>
        </p:txBody>
      </p:sp>
    </p:spTree>
    <p:extLst>
      <p:ext uri="{BB962C8B-B14F-4D97-AF65-F5344CB8AC3E}">
        <p14:creationId xmlns:p14="http://schemas.microsoft.com/office/powerpoint/2010/main" val="309023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76375" y="188913"/>
            <a:ext cx="5471889" cy="1439887"/>
          </a:xfrm>
        </p:spPr>
        <p:txBody>
          <a:bodyPr/>
          <a:lstStyle/>
          <a:p>
            <a:r>
              <a:rPr lang="en-US"/>
              <a:t>Click to edit Master title style</a:t>
            </a:r>
            <a:endParaRPr lang="en-GB"/>
          </a:p>
        </p:txBody>
      </p:sp>
      <p:sp>
        <p:nvSpPr>
          <p:cNvPr id="3" name="Text Placeholder 2"/>
          <p:cNvSpPr>
            <a:spLocks noGrp="1"/>
          </p:cNvSpPr>
          <p:nvPr>
            <p:ph type="body" sz="half" idx="1"/>
          </p:nvPr>
        </p:nvSpPr>
        <p:spPr>
          <a:xfrm>
            <a:off x="1485925" y="1844824"/>
            <a:ext cx="3429000" cy="4174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67325" y="1844824"/>
            <a:ext cx="3429000" cy="41749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6629400" y="6248400"/>
            <a:ext cx="1905000" cy="457200"/>
          </a:xfrm>
        </p:spPr>
        <p:txBody>
          <a:bodyPr/>
          <a:lstStyle>
            <a:lvl1pPr>
              <a:defRPr/>
            </a:lvl1pPr>
          </a:lstStyle>
          <a:p>
            <a:endParaRPr lang="en-GB" altLang="en-US"/>
          </a:p>
        </p:txBody>
      </p:sp>
      <p:sp>
        <p:nvSpPr>
          <p:cNvPr id="6" name="Footer Placeholder 5"/>
          <p:cNvSpPr>
            <a:spLocks noGrp="1"/>
          </p:cNvSpPr>
          <p:nvPr>
            <p:ph type="ftr" sz="quarter" idx="11"/>
          </p:nvPr>
        </p:nvSpPr>
        <p:spPr>
          <a:xfrm>
            <a:off x="3276600" y="6248400"/>
            <a:ext cx="2895600" cy="457200"/>
          </a:xfrm>
        </p:spPr>
        <p:txBody>
          <a:bodyPr/>
          <a:lstStyle>
            <a:lvl1pPr>
              <a:defRPr/>
            </a:lvl1pPr>
          </a:lstStyle>
          <a:p>
            <a:endParaRPr lang="en-GB" altLang="en-US"/>
          </a:p>
        </p:txBody>
      </p:sp>
      <p:sp>
        <p:nvSpPr>
          <p:cNvPr id="7" name="Slide Number Placeholder 6"/>
          <p:cNvSpPr>
            <a:spLocks noGrp="1"/>
          </p:cNvSpPr>
          <p:nvPr>
            <p:ph type="sldNum" sz="quarter" idx="12"/>
          </p:nvPr>
        </p:nvSpPr>
        <p:spPr>
          <a:xfrm>
            <a:off x="1524000" y="6248400"/>
            <a:ext cx="1295400" cy="457200"/>
          </a:xfrm>
        </p:spPr>
        <p:txBody>
          <a:bodyPr/>
          <a:lstStyle>
            <a:lvl1pPr>
              <a:defRPr/>
            </a:lvl1pPr>
          </a:lstStyle>
          <a:p>
            <a:fld id="{99EC163C-451A-4E6F-ACF7-668EB3869707}" type="slidenum">
              <a:rPr lang="en-GB" altLang="en-US"/>
              <a:pPr/>
              <a:t>‹#›</a:t>
            </a:fld>
            <a:endParaRPr lang="en-GB" altLang="en-US"/>
          </a:p>
        </p:txBody>
      </p:sp>
    </p:spTree>
    <p:extLst>
      <p:ext uri="{BB962C8B-B14F-4D97-AF65-F5344CB8AC3E}">
        <p14:creationId xmlns:p14="http://schemas.microsoft.com/office/powerpoint/2010/main" val="3643726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1476375" y="188640"/>
            <a:ext cx="5471889" cy="1411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endParaRPr lang="en-GB" altLang="en-US"/>
          </a:p>
        </p:txBody>
      </p:sp>
      <p:sp>
        <p:nvSpPr>
          <p:cNvPr id="46083" name="Rectangle 3"/>
          <p:cNvSpPr>
            <a:spLocks noGrp="1" noChangeArrowheads="1"/>
          </p:cNvSpPr>
          <p:nvPr>
            <p:ph type="body" idx="1"/>
          </p:nvPr>
        </p:nvSpPr>
        <p:spPr bwMode="auto">
          <a:xfrm>
            <a:off x="1524000" y="2060575"/>
            <a:ext cx="7010400" cy="395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6084" name="Rectangle 4"/>
          <p:cNvSpPr>
            <a:spLocks noGrp="1" noChangeArrowheads="1"/>
          </p:cNvSpPr>
          <p:nvPr>
            <p:ph type="dt" sz="half" idx="2"/>
          </p:nvPr>
        </p:nvSpPr>
        <p:spPr bwMode="auto">
          <a:xfrm>
            <a:off x="6629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endParaRPr lang="en-GB" altLang="en-US"/>
          </a:p>
        </p:txBody>
      </p:sp>
      <p:sp>
        <p:nvSpPr>
          <p:cNvPr id="46085" name="Rectangle 5"/>
          <p:cNvSpPr>
            <a:spLocks noGrp="1" noChangeArrowheads="1"/>
          </p:cNvSpPr>
          <p:nvPr>
            <p:ph type="ftr" sz="quarter" idx="3"/>
          </p:nvPr>
        </p:nvSpPr>
        <p:spPr bwMode="auto">
          <a:xfrm>
            <a:off x="3276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endParaRPr lang="en-GB" altLang="en-US"/>
          </a:p>
        </p:txBody>
      </p:sp>
      <p:sp>
        <p:nvSpPr>
          <p:cNvPr id="46086" name="Rectangle 6"/>
          <p:cNvSpPr>
            <a:spLocks noGrp="1" noChangeArrowheads="1"/>
          </p:cNvSpPr>
          <p:nvPr>
            <p:ph type="sldNum" sz="quarter" idx="4"/>
          </p:nvPr>
        </p:nvSpPr>
        <p:spPr bwMode="auto">
          <a:xfrm>
            <a:off x="1524000" y="6248400"/>
            <a:ext cx="1295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03FE48AF-ABF3-40F6-B23F-7A4E1289867F}" type="slidenum">
              <a:rPr lang="en-GB" altLang="en-US"/>
              <a:pPr/>
              <a:t>‹#›</a:t>
            </a:fld>
            <a:endParaRPr lang="en-GB" altLang="en-US"/>
          </a:p>
        </p:txBody>
      </p:sp>
      <p:sp>
        <p:nvSpPr>
          <p:cNvPr id="46087" name="Line 7"/>
          <p:cNvSpPr>
            <a:spLocks noChangeShapeType="1"/>
          </p:cNvSpPr>
          <p:nvPr userDrawn="1"/>
        </p:nvSpPr>
        <p:spPr bwMode="auto">
          <a:xfrm flipV="1">
            <a:off x="1371600" y="304800"/>
            <a:ext cx="0" cy="1295400"/>
          </a:xfrm>
          <a:prstGeom prst="line">
            <a:avLst/>
          </a:prstGeom>
          <a:noFill/>
          <a:ln w="381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6088" name="Oval 8"/>
          <p:cNvSpPr>
            <a:spLocks noChangeArrowheads="1"/>
          </p:cNvSpPr>
          <p:nvPr userDrawn="1"/>
        </p:nvSpPr>
        <p:spPr bwMode="auto">
          <a:xfrm>
            <a:off x="152400" y="838200"/>
            <a:ext cx="228600" cy="228600"/>
          </a:xfrm>
          <a:prstGeom prst="ellipse">
            <a:avLst/>
          </a:prstGeom>
          <a:solidFill>
            <a:srgbClr val="F54C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sp>
        <p:nvSpPr>
          <p:cNvPr id="46089" name="Oval 9"/>
          <p:cNvSpPr>
            <a:spLocks noChangeArrowheads="1"/>
          </p:cNvSpPr>
          <p:nvPr userDrawn="1"/>
        </p:nvSpPr>
        <p:spPr bwMode="auto">
          <a:xfrm>
            <a:off x="539750" y="838200"/>
            <a:ext cx="228600" cy="228600"/>
          </a:xfrm>
          <a:prstGeom prst="ellipse">
            <a:avLst/>
          </a:prstGeom>
          <a:solidFill>
            <a:srgbClr val="01415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sp>
        <p:nvSpPr>
          <p:cNvPr id="46090" name="Oval 10"/>
          <p:cNvSpPr>
            <a:spLocks noChangeArrowheads="1"/>
          </p:cNvSpPr>
          <p:nvPr userDrawn="1"/>
        </p:nvSpPr>
        <p:spPr bwMode="auto">
          <a:xfrm>
            <a:off x="927100" y="838200"/>
            <a:ext cx="228600" cy="228600"/>
          </a:xfrm>
          <a:prstGeom prst="ellipse">
            <a:avLst/>
          </a:prstGeom>
          <a:solidFill>
            <a:srgbClr val="B70005"/>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2400">
              <a:latin typeface="Times New Roman" pitchFamily="18" charset="0"/>
            </a:endParaRPr>
          </a:p>
        </p:txBody>
      </p:sp>
      <p:pic>
        <p:nvPicPr>
          <p:cNvPr id="23" name="Picture 15" descr="rgs"/>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020272" y="313264"/>
            <a:ext cx="1824451" cy="1315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4" r:id="rId4"/>
    <p:sldLayoutId id="2147483655" r:id="rId5"/>
    <p:sldLayoutId id="2147483656" r:id="rId6"/>
    <p:sldLayoutId id="2147483658" r:id="rId7"/>
    <p:sldLayoutId id="2147483659" r:id="rId8"/>
    <p:sldLayoutId id="2147483661" r:id="rId9"/>
  </p:sldLayoutIdLst>
  <p:txStyles>
    <p:titleStyle>
      <a:lvl1pPr algn="l" rtl="0" eaLnBrk="1" fontAlgn="base" hangingPunct="1">
        <a:spcBef>
          <a:spcPct val="0"/>
        </a:spcBef>
        <a:spcAft>
          <a:spcPct val="0"/>
        </a:spcAft>
        <a:defRPr sz="4000">
          <a:solidFill>
            <a:schemeClr val="tx2"/>
          </a:solidFill>
          <a:latin typeface="+mj-lt"/>
          <a:ea typeface="+mj-ea"/>
          <a:cs typeface="+mj-cs"/>
        </a:defRPr>
      </a:lvl1pPr>
      <a:lvl2pPr algn="l" rtl="0" eaLnBrk="1" fontAlgn="base" hangingPunct="1">
        <a:spcBef>
          <a:spcPct val="0"/>
        </a:spcBef>
        <a:spcAft>
          <a:spcPct val="0"/>
        </a:spcAft>
        <a:defRPr sz="6300">
          <a:solidFill>
            <a:schemeClr val="tx2"/>
          </a:solidFill>
          <a:latin typeface="Helvetica" pitchFamily="34" charset="0"/>
        </a:defRPr>
      </a:lvl2pPr>
      <a:lvl3pPr algn="l" rtl="0" eaLnBrk="1" fontAlgn="base" hangingPunct="1">
        <a:spcBef>
          <a:spcPct val="0"/>
        </a:spcBef>
        <a:spcAft>
          <a:spcPct val="0"/>
        </a:spcAft>
        <a:defRPr sz="6300">
          <a:solidFill>
            <a:schemeClr val="tx2"/>
          </a:solidFill>
          <a:latin typeface="Helvetica" pitchFamily="34" charset="0"/>
        </a:defRPr>
      </a:lvl3pPr>
      <a:lvl4pPr algn="l" rtl="0" eaLnBrk="1" fontAlgn="base" hangingPunct="1">
        <a:spcBef>
          <a:spcPct val="0"/>
        </a:spcBef>
        <a:spcAft>
          <a:spcPct val="0"/>
        </a:spcAft>
        <a:defRPr sz="6300">
          <a:solidFill>
            <a:schemeClr val="tx2"/>
          </a:solidFill>
          <a:latin typeface="Helvetica" pitchFamily="34" charset="0"/>
        </a:defRPr>
      </a:lvl4pPr>
      <a:lvl5pPr algn="l" rtl="0" eaLnBrk="1" fontAlgn="base" hangingPunct="1">
        <a:spcBef>
          <a:spcPct val="0"/>
        </a:spcBef>
        <a:spcAft>
          <a:spcPct val="0"/>
        </a:spcAft>
        <a:defRPr sz="6300">
          <a:solidFill>
            <a:schemeClr val="tx2"/>
          </a:solidFill>
          <a:latin typeface="Helvetica" pitchFamily="34" charset="0"/>
        </a:defRPr>
      </a:lvl5pPr>
      <a:lvl6pPr marL="457200" algn="l" rtl="0" eaLnBrk="1" fontAlgn="base" hangingPunct="1">
        <a:spcBef>
          <a:spcPct val="0"/>
        </a:spcBef>
        <a:spcAft>
          <a:spcPct val="0"/>
        </a:spcAft>
        <a:defRPr sz="6300">
          <a:solidFill>
            <a:schemeClr val="tx2"/>
          </a:solidFill>
          <a:latin typeface="Helvetica" pitchFamily="34" charset="0"/>
        </a:defRPr>
      </a:lvl6pPr>
      <a:lvl7pPr marL="914400" algn="l" rtl="0" eaLnBrk="1" fontAlgn="base" hangingPunct="1">
        <a:spcBef>
          <a:spcPct val="0"/>
        </a:spcBef>
        <a:spcAft>
          <a:spcPct val="0"/>
        </a:spcAft>
        <a:defRPr sz="6300">
          <a:solidFill>
            <a:schemeClr val="tx2"/>
          </a:solidFill>
          <a:latin typeface="Helvetica" pitchFamily="34" charset="0"/>
        </a:defRPr>
      </a:lvl7pPr>
      <a:lvl8pPr marL="1371600" algn="l" rtl="0" eaLnBrk="1" fontAlgn="base" hangingPunct="1">
        <a:spcBef>
          <a:spcPct val="0"/>
        </a:spcBef>
        <a:spcAft>
          <a:spcPct val="0"/>
        </a:spcAft>
        <a:defRPr sz="6300">
          <a:solidFill>
            <a:schemeClr val="tx2"/>
          </a:solidFill>
          <a:latin typeface="Helvetica" pitchFamily="34" charset="0"/>
        </a:defRPr>
      </a:lvl8pPr>
      <a:lvl9pPr marL="1828800" algn="l" rtl="0" eaLnBrk="1" fontAlgn="base" hangingPunct="1">
        <a:spcBef>
          <a:spcPct val="0"/>
        </a:spcBef>
        <a:spcAft>
          <a:spcPct val="0"/>
        </a:spcAft>
        <a:defRPr sz="6300">
          <a:solidFill>
            <a:schemeClr val="tx2"/>
          </a:solidFill>
          <a:latin typeface="Helvetica" pitchFamily="34" charset="0"/>
        </a:defRPr>
      </a:lvl9pPr>
    </p:titleStyle>
    <p:bodyStyle>
      <a:lvl1pPr marL="342900" indent="-342900" algn="l" rtl="0" eaLnBrk="1" fontAlgn="base" hangingPunct="1">
        <a:spcBef>
          <a:spcPct val="20000"/>
        </a:spcBef>
        <a:spcAft>
          <a:spcPct val="0"/>
        </a:spcAft>
        <a:buClr>
          <a:srgbClr val="F54C00"/>
        </a:buClr>
        <a:buSzPct val="70000"/>
        <a:buFont typeface="Wingdings" pitchFamily="2" charset="2"/>
        <a:buChar char="¢"/>
        <a:defRPr sz="3000">
          <a:solidFill>
            <a:schemeClr val="tx2"/>
          </a:solidFill>
          <a:latin typeface="+mn-lt"/>
          <a:ea typeface="+mn-ea"/>
          <a:cs typeface="+mn-cs"/>
        </a:defRPr>
      </a:lvl1pPr>
      <a:lvl2pPr marL="742950" indent="-285750" algn="l" rtl="0" eaLnBrk="1" fontAlgn="base" hangingPunct="1">
        <a:spcBef>
          <a:spcPct val="20000"/>
        </a:spcBef>
        <a:spcAft>
          <a:spcPct val="0"/>
        </a:spcAft>
        <a:buClr>
          <a:srgbClr val="01415B"/>
        </a:buClr>
        <a:buSzPct val="75000"/>
        <a:buFont typeface="Wingdings" pitchFamily="2" charset="2"/>
        <a:buChar char="l"/>
        <a:defRPr sz="2800">
          <a:solidFill>
            <a:schemeClr val="tx2"/>
          </a:solidFill>
          <a:latin typeface="+mn-lt"/>
        </a:defRPr>
      </a:lvl2pPr>
      <a:lvl3pPr marL="1143000" indent="-228600" algn="l" rtl="0" eaLnBrk="1" fontAlgn="base" hangingPunct="1">
        <a:spcBef>
          <a:spcPct val="20000"/>
        </a:spcBef>
        <a:spcAft>
          <a:spcPct val="0"/>
        </a:spcAft>
        <a:buClr>
          <a:srgbClr val="B70005"/>
        </a:buClr>
        <a:buChar char="•"/>
        <a:defRPr sz="2400">
          <a:solidFill>
            <a:schemeClr val="tx2"/>
          </a:solidFill>
          <a:latin typeface="+mn-lt"/>
        </a:defRPr>
      </a:lvl3pPr>
      <a:lvl4pPr marL="1600200" indent="-228600" algn="l" rtl="0" eaLnBrk="1" fontAlgn="base" hangingPunct="1">
        <a:spcBef>
          <a:spcPct val="20000"/>
        </a:spcBef>
        <a:spcAft>
          <a:spcPct val="0"/>
        </a:spcAft>
        <a:buClr>
          <a:srgbClr val="797E01"/>
        </a:buClr>
        <a:buChar char="•"/>
        <a:defRPr sz="2000">
          <a:solidFill>
            <a:schemeClr val="tx2"/>
          </a:solidFill>
          <a:latin typeface="+mn-lt"/>
        </a:defRPr>
      </a:lvl4pPr>
      <a:lvl5pPr marL="2057400" indent="-228600" algn="l" rtl="0" eaLnBrk="1" fontAlgn="base" hangingPunct="1">
        <a:spcBef>
          <a:spcPct val="20000"/>
        </a:spcBef>
        <a:spcAft>
          <a:spcPct val="0"/>
        </a:spcAft>
        <a:buClr>
          <a:srgbClr val="740160"/>
        </a:buClr>
        <a:buChar char="•"/>
        <a:defRPr sz="2000">
          <a:solidFill>
            <a:schemeClr val="tx2"/>
          </a:solidFill>
          <a:latin typeface="+mn-lt"/>
        </a:defRPr>
      </a:lvl5pPr>
      <a:lvl6pPr marL="2514600" indent="-228600" algn="l" rtl="0" eaLnBrk="1" fontAlgn="base" hangingPunct="1">
        <a:spcBef>
          <a:spcPct val="20000"/>
        </a:spcBef>
        <a:spcAft>
          <a:spcPct val="0"/>
        </a:spcAft>
        <a:buClr>
          <a:srgbClr val="740160"/>
        </a:buClr>
        <a:buChar char="•"/>
        <a:defRPr sz="2000">
          <a:solidFill>
            <a:schemeClr val="tx2"/>
          </a:solidFill>
          <a:latin typeface="+mn-lt"/>
        </a:defRPr>
      </a:lvl6pPr>
      <a:lvl7pPr marL="2971800" indent="-228600" algn="l" rtl="0" eaLnBrk="1" fontAlgn="base" hangingPunct="1">
        <a:spcBef>
          <a:spcPct val="20000"/>
        </a:spcBef>
        <a:spcAft>
          <a:spcPct val="0"/>
        </a:spcAft>
        <a:buClr>
          <a:srgbClr val="740160"/>
        </a:buClr>
        <a:buChar char="•"/>
        <a:defRPr sz="2000">
          <a:solidFill>
            <a:schemeClr val="tx2"/>
          </a:solidFill>
          <a:latin typeface="+mn-lt"/>
        </a:defRPr>
      </a:lvl7pPr>
      <a:lvl8pPr marL="3429000" indent="-228600" algn="l" rtl="0" eaLnBrk="1" fontAlgn="base" hangingPunct="1">
        <a:spcBef>
          <a:spcPct val="20000"/>
        </a:spcBef>
        <a:spcAft>
          <a:spcPct val="0"/>
        </a:spcAft>
        <a:buClr>
          <a:srgbClr val="740160"/>
        </a:buClr>
        <a:buChar char="•"/>
        <a:defRPr sz="2000">
          <a:solidFill>
            <a:schemeClr val="tx2"/>
          </a:solidFill>
          <a:latin typeface="+mn-lt"/>
        </a:defRPr>
      </a:lvl8pPr>
      <a:lvl9pPr marL="3886200" indent="-228600" algn="l" rtl="0" eaLnBrk="1" fontAlgn="base" hangingPunct="1">
        <a:spcBef>
          <a:spcPct val="20000"/>
        </a:spcBef>
        <a:spcAft>
          <a:spcPct val="0"/>
        </a:spcAft>
        <a:buClr>
          <a:srgbClr val="740160"/>
        </a:buClr>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omanobserver.om/article/1151644/business/energy/hyport-duqm-set-to-be-among-worlds-first-green-hydrogen-projec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8" Type="http://schemas.openxmlformats.org/officeDocument/2006/relationships/hyperlink" Target="https://www.bbc.co.uk/bitesize/articles/z3pp97h#zppvcxs" TargetMode="External"/><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theworldofhydrogen.com/gasunie/what-is-hydrogen" TargetMode="Externa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www.cleanpng.com/" TargetMode="Externa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hyperlink" Target="https://www.canva.com/free/" TargetMode="External"/><Relationship Id="rId2" Type="http://schemas.openxmlformats.org/officeDocument/2006/relationships/hyperlink" Target="https://www.canva.com/" TargetMode="Externa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connsect.com/duqm/" TargetMode="External"/><Relationship Id="rId4" Type="http://schemas.openxmlformats.org/officeDocument/2006/relationships/hyperlink" Target="https://link.springer.com/referenceworkentry/10.1057/978-1-349-96056-9_14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hyperlink" Target="https://connsect.com/duqm/" TargetMode="External"/><Relationship Id="rId2" Type="http://schemas.openxmlformats.org/officeDocument/2006/relationships/image" Target="../media/image29.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86095-0A46-E326-1D44-FE81CB13CCF4}"/>
              </a:ext>
            </a:extLst>
          </p:cNvPr>
          <p:cNvSpPr>
            <a:spLocks noGrp="1"/>
          </p:cNvSpPr>
          <p:nvPr>
            <p:ph type="ctrTitle"/>
          </p:nvPr>
        </p:nvSpPr>
        <p:spPr/>
        <p:txBody>
          <a:bodyPr>
            <a:normAutofit/>
          </a:bodyPr>
          <a:lstStyle/>
          <a:p>
            <a:r>
              <a:rPr lang="en-GB" b="1">
                <a:effectLst/>
                <a:ea typeface="Times New Roman" panose="02020603050405020304" pitchFamily="18" charset="0"/>
                <a:cs typeface="Times New Roman" panose="02020603050405020304" pitchFamily="18" charset="0"/>
              </a:rPr>
              <a:t>Green hydrogen: Ras Duqm</a:t>
            </a:r>
            <a:endParaRPr lang="en-GB" b="1"/>
          </a:p>
        </p:txBody>
      </p:sp>
      <p:sp>
        <p:nvSpPr>
          <p:cNvPr id="3" name="Subtitle 2">
            <a:extLst>
              <a:ext uri="{FF2B5EF4-FFF2-40B4-BE49-F238E27FC236}">
                <a16:creationId xmlns:a16="http://schemas.microsoft.com/office/drawing/2014/main" id="{00766826-0A09-77A0-711B-D63A18BBD591}"/>
              </a:ext>
            </a:extLst>
          </p:cNvPr>
          <p:cNvSpPr>
            <a:spLocks noGrp="1"/>
          </p:cNvSpPr>
          <p:nvPr>
            <p:ph type="subTitle" idx="1"/>
          </p:nvPr>
        </p:nvSpPr>
        <p:spPr>
          <a:xfrm>
            <a:off x="1371600" y="3514765"/>
            <a:ext cx="6400800" cy="2063080"/>
          </a:xfrm>
        </p:spPr>
        <p:txBody>
          <a:bodyPr>
            <a:normAutofit lnSpcReduction="10000"/>
          </a:bodyPr>
          <a:lstStyle/>
          <a:p>
            <a:r>
              <a:rPr lang="en-GB"/>
              <a:t>Learning Goals</a:t>
            </a:r>
          </a:p>
          <a:p>
            <a:pPr marL="385763" marR="0" lvl="0" indent="-385763" algn="just" defTabSz="914400" rtl="0" eaLnBrk="1" fontAlgn="base" latinLnBrk="0" hangingPunct="1">
              <a:lnSpc>
                <a:spcPct val="100000"/>
              </a:lnSpc>
              <a:spcBef>
                <a:spcPct val="20000"/>
              </a:spcBef>
              <a:spcAft>
                <a:spcPct val="0"/>
              </a:spcAft>
              <a:buClr>
                <a:srgbClr val="F54C00"/>
              </a:buClr>
              <a:buSzPct val="70000"/>
              <a:buFont typeface="+mj-lt"/>
              <a:buAutoNum type="arabicPeriod"/>
              <a:tabLst/>
              <a:defRPr/>
            </a:pPr>
            <a:r>
              <a:rPr kumimoji="0" lang="en-GB" sz="1950" b="0" i="0" u="none" strike="noStrike" kern="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Know what hydrogen is.</a:t>
            </a:r>
          </a:p>
          <a:p>
            <a:pPr marL="385763" marR="0" lvl="0" indent="-385763" algn="just" defTabSz="914400" rtl="0" eaLnBrk="1" fontAlgn="base" latinLnBrk="0" hangingPunct="1">
              <a:lnSpc>
                <a:spcPct val="100000"/>
              </a:lnSpc>
              <a:spcBef>
                <a:spcPct val="20000"/>
              </a:spcBef>
              <a:spcAft>
                <a:spcPct val="0"/>
              </a:spcAft>
              <a:buClr>
                <a:srgbClr val="F54C00"/>
              </a:buClr>
              <a:buSzPct val="70000"/>
              <a:buFont typeface="+mj-lt"/>
              <a:buAutoNum type="arabicPeriod"/>
              <a:tabLst/>
              <a:defRPr/>
            </a:pPr>
            <a:r>
              <a:rPr kumimoji="0" lang="en-GB" sz="1950" b="0" i="0" u="none" strike="noStrike" kern="0" cap="none" spc="0" normalizeH="0" baseline="0" noProof="0">
                <a:ln>
                  <a:noFill/>
                </a:ln>
                <a:solidFill>
                  <a:srgbClr val="000000"/>
                </a:solidFill>
                <a:effectLst/>
                <a:uLnTx/>
                <a:uFillTx/>
                <a:latin typeface="Arial" panose="020B0604020202020204" pitchFamily="34" charset="0"/>
                <a:ea typeface="Times New Roman" panose="02020603050405020304" pitchFamily="18" charset="0"/>
                <a:cs typeface="Times New Roman" panose="02020603050405020304" pitchFamily="18" charset="0"/>
              </a:rPr>
              <a:t>Understand the different types of hydrogen and extraction feasibility.</a:t>
            </a:r>
          </a:p>
          <a:p>
            <a:pPr marL="385763" marR="0" lvl="0" indent="-385763" algn="just" defTabSz="914400" rtl="0" eaLnBrk="1" fontAlgn="base" latinLnBrk="0" hangingPunct="1">
              <a:lnSpc>
                <a:spcPct val="100000"/>
              </a:lnSpc>
              <a:spcBef>
                <a:spcPct val="20000"/>
              </a:spcBef>
              <a:spcAft>
                <a:spcPct val="0"/>
              </a:spcAft>
              <a:buClr>
                <a:srgbClr val="F54C00"/>
              </a:buClr>
              <a:buSzPct val="70000"/>
              <a:buFont typeface="+mj-lt"/>
              <a:buAutoNum type="arabicPeriod"/>
              <a:tabLst/>
              <a:defRPr/>
            </a:pPr>
            <a:r>
              <a:rPr kumimoji="0" lang="en-GB" sz="1950" b="0" i="0" u="none" strike="noStrike" kern="0" cap="none" spc="0" normalizeH="0" baseline="0" noProof="0">
                <a:ln>
                  <a:noFill/>
                </a:ln>
                <a:solidFill>
                  <a:srgbClr val="000000"/>
                </a:solidFill>
                <a:effectLst/>
                <a:uLnTx/>
                <a:uFillTx/>
                <a:latin typeface="Arial" panose="020B0604020202020204" pitchFamily="34" charset="0"/>
                <a:ea typeface="+mn-ea"/>
                <a:cs typeface="Times New Roman" panose="02020603050405020304" pitchFamily="18" charset="0"/>
              </a:rPr>
              <a:t>To be able to describe the social costs and benefits, and implications for the carbon cycle.</a:t>
            </a:r>
          </a:p>
          <a:p>
            <a:endParaRPr lang="en-GB"/>
          </a:p>
        </p:txBody>
      </p:sp>
      <p:pic>
        <p:nvPicPr>
          <p:cNvPr id="4" name="Picture 3" descr="A close up of a logo&#10;&#10;AI-generated content may be incorrect.">
            <a:extLst>
              <a:ext uri="{FF2B5EF4-FFF2-40B4-BE49-F238E27FC236}">
                <a16:creationId xmlns:a16="http://schemas.microsoft.com/office/drawing/2014/main" id="{F8422961-7FAC-3573-1113-2A3F3A56BE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
        <p:nvSpPr>
          <p:cNvPr id="5" name="Date Placeholder 4">
            <a:extLst>
              <a:ext uri="{FF2B5EF4-FFF2-40B4-BE49-F238E27FC236}">
                <a16:creationId xmlns:a16="http://schemas.microsoft.com/office/drawing/2014/main" id="{7CB66D93-6295-15DC-6692-F7823F4E0F40}"/>
              </a:ext>
            </a:extLst>
          </p:cNvPr>
          <p:cNvSpPr>
            <a:spLocks noGrp="1"/>
          </p:cNvSpPr>
          <p:nvPr>
            <p:ph type="dt" sz="half" idx="10"/>
          </p:nvPr>
        </p:nvSpPr>
        <p:spPr>
          <a:xfrm>
            <a:off x="3419872" y="2315232"/>
            <a:ext cx="5145360" cy="457200"/>
          </a:xfrm>
        </p:spPr>
        <p:txBody>
          <a:bodyPr/>
          <a:lstStyle/>
          <a:p>
            <a:fld id="{B181A4DF-2EB3-425A-8EE7-0E93C1C405AE}" type="datetime2">
              <a:rPr lang="en-US" altLang="en-US" sz="2400" smtClean="0"/>
              <a:t>Wednesday, June 18, 2025</a:t>
            </a:fld>
            <a:endParaRPr lang="en-GB" altLang="en-US" sz="2400"/>
          </a:p>
        </p:txBody>
      </p:sp>
      <p:sp>
        <p:nvSpPr>
          <p:cNvPr id="7" name="TextBox 6">
            <a:extLst>
              <a:ext uri="{FF2B5EF4-FFF2-40B4-BE49-F238E27FC236}">
                <a16:creationId xmlns:a16="http://schemas.microsoft.com/office/drawing/2014/main" id="{A6C5A854-63A5-D78A-910C-8267DCEBB2DE}"/>
              </a:ext>
            </a:extLst>
          </p:cNvPr>
          <p:cNvSpPr txBox="1"/>
          <p:nvPr/>
        </p:nvSpPr>
        <p:spPr>
          <a:xfrm>
            <a:off x="173087" y="2115433"/>
            <a:ext cx="3678833" cy="1169551"/>
          </a:xfrm>
          <a:custGeom>
            <a:avLst/>
            <a:gdLst>
              <a:gd name="connsiteX0" fmla="*/ 0 w 3678833"/>
              <a:gd name="connsiteY0" fmla="*/ 0 h 1169551"/>
              <a:gd name="connsiteX1" fmla="*/ 3678833 w 3678833"/>
              <a:gd name="connsiteY1" fmla="*/ 0 h 1169551"/>
              <a:gd name="connsiteX2" fmla="*/ 3678833 w 3678833"/>
              <a:gd name="connsiteY2" fmla="*/ 1169551 h 1169551"/>
              <a:gd name="connsiteX3" fmla="*/ 0 w 3678833"/>
              <a:gd name="connsiteY3" fmla="*/ 1169551 h 1169551"/>
              <a:gd name="connsiteX4" fmla="*/ 0 w 3678833"/>
              <a:gd name="connsiteY4" fmla="*/ 0 h 11695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8833" h="1169551" extrusionOk="0">
                <a:moveTo>
                  <a:pt x="0" y="0"/>
                </a:moveTo>
                <a:cubicBezTo>
                  <a:pt x="403659" y="63905"/>
                  <a:pt x="3142185" y="-169637"/>
                  <a:pt x="3678833" y="0"/>
                </a:cubicBezTo>
                <a:cubicBezTo>
                  <a:pt x="3673484" y="220309"/>
                  <a:pt x="3765762" y="1041290"/>
                  <a:pt x="3678833" y="1169551"/>
                </a:cubicBezTo>
                <a:cubicBezTo>
                  <a:pt x="3124765" y="1284648"/>
                  <a:pt x="1432302" y="1014955"/>
                  <a:pt x="0" y="1169551"/>
                </a:cubicBezTo>
                <a:cubicBezTo>
                  <a:pt x="-4029" y="713287"/>
                  <a:pt x="17270" y="490328"/>
                  <a:pt x="0" y="0"/>
                </a:cubicBezTo>
                <a:close/>
              </a:path>
            </a:pathLst>
          </a:custGeom>
          <a:noFill/>
          <a:ln>
            <a:solidFill>
              <a:srgbClr val="F54C00"/>
            </a:solidFill>
            <a:extLst>
              <a:ext uri="{C807C97D-BFC1-408E-A445-0C87EB9F89A2}">
                <ask:lineSketchStyleProps xmlns:ask="http://schemas.microsoft.com/office/drawing/2018/sketchyshapes" sd="2608757365">
                  <a:prstGeom prst="rect">
                    <a:avLst/>
                  </a:prstGeom>
                  <ask:type>
                    <ask:lineSketchCurved/>
                  </ask:type>
                </ask:lineSketchStyleProps>
              </a:ext>
            </a:extLst>
          </a:ln>
        </p:spPr>
        <p:txBody>
          <a:bodyPr wrap="square">
            <a:spAutoFit/>
          </a:bodyPr>
          <a:lstStyle/>
          <a:p>
            <a:pPr marL="0" indent="0" algn="just">
              <a:buNone/>
            </a:pPr>
            <a:r>
              <a:rPr lang="en-GB" sz="1400">
                <a:latin typeface="Arial" panose="020B0604020202020204" pitchFamily="34" charset="0"/>
                <a:cs typeface="Times New Roman" panose="02020603050405020304" pitchFamily="18" charset="0"/>
              </a:rPr>
              <a:t>Hydrogen is the most abundant element in the universe. It has the chemical symbol H and is composed of a single proton and a single electron. It makes up roughly 90% of all the atoms in the universe.</a:t>
            </a:r>
          </a:p>
        </p:txBody>
      </p:sp>
    </p:spTree>
    <p:extLst>
      <p:ext uri="{BB962C8B-B14F-4D97-AF65-F5344CB8AC3E}">
        <p14:creationId xmlns:p14="http://schemas.microsoft.com/office/powerpoint/2010/main" val="2802818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44F1F-338D-39E0-E898-23F468A091BF}"/>
              </a:ext>
            </a:extLst>
          </p:cNvPr>
          <p:cNvSpPr>
            <a:spLocks noGrp="1"/>
          </p:cNvSpPr>
          <p:nvPr>
            <p:ph type="title"/>
          </p:nvPr>
        </p:nvSpPr>
        <p:spPr>
          <a:solidFill>
            <a:srgbClr val="B70005"/>
          </a:solidFill>
        </p:spPr>
        <p:txBody>
          <a:bodyPr/>
          <a:lstStyle/>
          <a:p>
            <a:r>
              <a:rPr lang="en-GB" b="1">
                <a:solidFill>
                  <a:schemeClr val="bg1"/>
                </a:solidFill>
              </a:rPr>
              <a:t>Hydrogen at HYPORT Duqm</a:t>
            </a:r>
          </a:p>
        </p:txBody>
      </p:sp>
      <p:sp>
        <p:nvSpPr>
          <p:cNvPr id="4" name="Content Placeholder 3">
            <a:extLst>
              <a:ext uri="{FF2B5EF4-FFF2-40B4-BE49-F238E27FC236}">
                <a16:creationId xmlns:a16="http://schemas.microsoft.com/office/drawing/2014/main" id="{398CBDE1-358E-1C3B-DFB2-7863A7358ACA}"/>
              </a:ext>
            </a:extLst>
          </p:cNvPr>
          <p:cNvSpPr>
            <a:spLocks noGrp="1"/>
          </p:cNvSpPr>
          <p:nvPr>
            <p:ph idx="1"/>
          </p:nvPr>
        </p:nvSpPr>
        <p:spPr>
          <a:xfrm>
            <a:off x="467544" y="2060575"/>
            <a:ext cx="8066856" cy="3168625"/>
          </a:xfrm>
        </p:spPr>
        <p:txBody>
          <a:bodyPr>
            <a:normAutofit fontScale="47500" lnSpcReduction="20000"/>
          </a:bodyPr>
          <a:lstStyle/>
          <a:p>
            <a:pPr marL="0" indent="0">
              <a:buNone/>
            </a:pPr>
            <a:r>
              <a:rPr lang="en-GB" sz="3200">
                <a:ea typeface="Times New Roman" panose="02020603050405020304" pitchFamily="18" charset="0"/>
                <a:cs typeface="Times New Roman" panose="02020603050405020304" pitchFamily="18" charset="0"/>
              </a:rPr>
              <a:t>Ras Duqm in Oman is involved in both blue and green hydrogen projects. Green hydrogen is developed in HYPORT Duqm. HYPORT reflects the project focus on Hydrogen and its location in the PORT of Duqm. The intention is to produce and export green hydrogen and its derivatives (such as ammonia) to the global market.</a:t>
            </a:r>
          </a:p>
          <a:p>
            <a:pPr marL="0" indent="0">
              <a:buNone/>
            </a:pPr>
            <a:endParaRPr lang="en-GB" sz="3200">
              <a:ea typeface="Times New Roman" panose="02020603050405020304" pitchFamily="18" charset="0"/>
              <a:cs typeface="Times New Roman" panose="02020603050405020304" pitchFamily="18" charset="0"/>
            </a:endParaRPr>
          </a:p>
          <a:p>
            <a:pPr marL="0" indent="0">
              <a:buNone/>
            </a:pPr>
            <a:r>
              <a:rPr lang="en-GB" sz="3200" b="1">
                <a:ea typeface="Times New Roman" panose="02020603050405020304" pitchFamily="18" charset="0"/>
                <a:cs typeface="Times New Roman"/>
              </a:rPr>
              <a:t>Task</a:t>
            </a:r>
          </a:p>
          <a:p>
            <a:pPr marL="0" indent="0" algn="just">
              <a:buNone/>
            </a:pPr>
            <a:r>
              <a:rPr lang="en-GB" sz="3200">
                <a:ea typeface="Times New Roman" panose="02020603050405020304" pitchFamily="18" charset="0"/>
                <a:cs typeface="Times New Roman" panose="02020603050405020304" pitchFamily="18" charset="0"/>
              </a:rPr>
              <a:t>Read the article </a:t>
            </a:r>
            <a:r>
              <a:rPr lang="en-GB" sz="3200" u="sng">
                <a:solidFill>
                  <a:srgbClr val="0000FF"/>
                </a:solidFill>
                <a:ea typeface="Times New Roman" panose="02020603050405020304" pitchFamily="18" charset="0"/>
                <a:cs typeface="Times New Roman" panose="02020603050405020304" pitchFamily="18" charset="0"/>
                <a:hlinkClick r:id="rId2"/>
              </a:rPr>
              <a:t>HYPORT Duqm set to be among world’s first green hydrogen projects</a:t>
            </a:r>
            <a:r>
              <a:rPr lang="en-GB" sz="3200" u="sng">
                <a:ea typeface="Times New Roman" panose="02020603050405020304" pitchFamily="18" charset="0"/>
                <a:cs typeface="Times New Roman" panose="02020603050405020304" pitchFamily="18" charset="0"/>
              </a:rPr>
              <a:t> </a:t>
            </a:r>
            <a:r>
              <a:rPr lang="en-GB" sz="3200">
                <a:ea typeface="Times New Roman" panose="02020603050405020304" pitchFamily="18" charset="0"/>
                <a:cs typeface="Times New Roman" panose="02020603050405020304" pitchFamily="18" charset="0"/>
              </a:rPr>
              <a:t>to answer the following questions.</a:t>
            </a:r>
          </a:p>
          <a:p>
            <a:pPr marL="0" indent="0" algn="just">
              <a:buNone/>
            </a:pPr>
            <a:endParaRPr lang="en-GB" sz="3200">
              <a:ea typeface="Times New Roman" panose="02020603050405020304" pitchFamily="18" charset="0"/>
              <a:cs typeface="Times New Roman" panose="02020603050405020304" pitchFamily="18" charset="0"/>
            </a:endParaRPr>
          </a:p>
          <a:p>
            <a:pPr marL="257175" indent="-257175" algn="just">
              <a:buClr>
                <a:srgbClr val="B70005"/>
              </a:buClr>
              <a:buFont typeface="+mj-lt"/>
              <a:buAutoNum type="arabicPeriod"/>
            </a:pPr>
            <a:r>
              <a:rPr lang="en-GB" sz="3200">
                <a:ea typeface="Times New Roman" panose="02020603050405020304" pitchFamily="18" charset="0"/>
                <a:cs typeface="Times New Roman" panose="02020603050405020304" pitchFamily="18" charset="0"/>
              </a:rPr>
              <a:t>Where will the project rank among the world’s large-scale ventures in green hydrogen?</a:t>
            </a:r>
          </a:p>
          <a:p>
            <a:pPr marL="257175" indent="-257175" algn="just">
              <a:buClr>
                <a:srgbClr val="B70005"/>
              </a:buClr>
              <a:buFont typeface="+mj-lt"/>
              <a:buAutoNum type="arabicPeriod"/>
            </a:pPr>
            <a:r>
              <a:rPr lang="en-GB" sz="3200">
                <a:ea typeface="Times New Roman" panose="02020603050405020304" pitchFamily="18" charset="0"/>
                <a:cs typeface="Times New Roman" panose="02020603050405020304" pitchFamily="18" charset="0"/>
              </a:rPr>
              <a:t>What will HYPORT Duqm be the first in the world to do?</a:t>
            </a:r>
          </a:p>
          <a:p>
            <a:pPr marL="257175" indent="-257175" algn="just">
              <a:buClr>
                <a:srgbClr val="B70005"/>
              </a:buClr>
              <a:buFont typeface="+mj-lt"/>
              <a:buAutoNum type="arabicPeriod"/>
            </a:pPr>
            <a:r>
              <a:rPr lang="en-GB" sz="3200">
                <a:ea typeface="Times New Roman" panose="02020603050405020304" pitchFamily="18" charset="0"/>
                <a:cs typeface="Times New Roman" panose="02020603050405020304" pitchFamily="18" charset="0"/>
              </a:rPr>
              <a:t>What will the production of green hydrogen and green ammonia be powered by?</a:t>
            </a:r>
          </a:p>
          <a:p>
            <a:pPr marL="257175" indent="-257175" algn="just">
              <a:buClr>
                <a:srgbClr val="B70005"/>
              </a:buClr>
              <a:buFont typeface="+mj-lt"/>
              <a:buAutoNum type="arabicPeriod"/>
            </a:pPr>
            <a:r>
              <a:rPr lang="en-GB" sz="3200">
                <a:ea typeface="Times New Roman" panose="02020603050405020304" pitchFamily="18" charset="0"/>
                <a:cs typeface="Times New Roman" panose="02020603050405020304" pitchFamily="18" charset="0"/>
              </a:rPr>
              <a:t>How many green hydrogen projects have been signed by the Sultan of Oman?</a:t>
            </a:r>
          </a:p>
          <a:p>
            <a:pPr marL="257175" indent="-257175" algn="just">
              <a:buClr>
                <a:srgbClr val="B70005"/>
              </a:buClr>
              <a:buFont typeface="+mj-lt"/>
              <a:buAutoNum type="arabicPeriod"/>
            </a:pPr>
            <a:r>
              <a:rPr lang="en-GB" sz="3200">
                <a:ea typeface="Times New Roman" panose="02020603050405020304" pitchFamily="18" charset="0"/>
                <a:cs typeface="Times New Roman" panose="02020603050405020304" pitchFamily="18" charset="0"/>
              </a:rPr>
              <a:t>What is the goal of these projects?</a:t>
            </a:r>
          </a:p>
          <a:p>
            <a:endParaRPr lang="en-GB"/>
          </a:p>
        </p:txBody>
      </p:sp>
      <p:pic>
        <p:nvPicPr>
          <p:cNvPr id="5" name="Picture 4" descr="A close up of a logo&#10;&#10;AI-generated content may be incorrect.">
            <a:extLst>
              <a:ext uri="{FF2B5EF4-FFF2-40B4-BE49-F238E27FC236}">
                <a16:creationId xmlns:a16="http://schemas.microsoft.com/office/drawing/2014/main" id="{D021C541-296F-7246-2564-798D1AA20F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Tree>
    <p:extLst>
      <p:ext uri="{BB962C8B-B14F-4D97-AF65-F5344CB8AC3E}">
        <p14:creationId xmlns:p14="http://schemas.microsoft.com/office/powerpoint/2010/main" val="38921153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ontent Placeholder 2">
            <a:extLst>
              <a:ext uri="{FF2B5EF4-FFF2-40B4-BE49-F238E27FC236}">
                <a16:creationId xmlns:a16="http://schemas.microsoft.com/office/drawing/2014/main" id="{E717D5C6-599E-8738-CD12-DFB08030624D}"/>
              </a:ext>
            </a:extLst>
          </p:cNvPr>
          <p:cNvGraphicFramePr/>
          <p:nvPr>
            <p:extLst>
              <p:ext uri="{D42A27DB-BD31-4B8C-83A1-F6EECF244321}">
                <p14:modId xmlns:p14="http://schemas.microsoft.com/office/powerpoint/2010/main" val="3937828230"/>
              </p:ext>
            </p:extLst>
          </p:nvPr>
        </p:nvGraphicFramePr>
        <p:xfrm>
          <a:off x="323528" y="1844824"/>
          <a:ext cx="8647385" cy="37109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A close up of a logo&#10;&#10;AI-generated content may be incorrect.">
            <a:extLst>
              <a:ext uri="{FF2B5EF4-FFF2-40B4-BE49-F238E27FC236}">
                <a16:creationId xmlns:a16="http://schemas.microsoft.com/office/drawing/2014/main" id="{2E455BC0-EE52-D963-192B-ECBF21CA4A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
        <p:nvSpPr>
          <p:cNvPr id="7" name="Title 1">
            <a:extLst>
              <a:ext uri="{FF2B5EF4-FFF2-40B4-BE49-F238E27FC236}">
                <a16:creationId xmlns:a16="http://schemas.microsoft.com/office/drawing/2014/main" id="{04C9D5F5-DAFC-49C8-B45F-DDA09E232172}"/>
              </a:ext>
            </a:extLst>
          </p:cNvPr>
          <p:cNvSpPr>
            <a:spLocks noGrp="1"/>
          </p:cNvSpPr>
          <p:nvPr>
            <p:ph type="title"/>
          </p:nvPr>
        </p:nvSpPr>
        <p:spPr>
          <a:xfrm>
            <a:off x="1476375" y="190501"/>
            <a:ext cx="5496272" cy="1438299"/>
          </a:xfrm>
          <a:solidFill>
            <a:srgbClr val="797E01"/>
          </a:solidFill>
        </p:spPr>
        <p:txBody>
          <a:bodyPr/>
          <a:lstStyle/>
          <a:p>
            <a:r>
              <a:rPr lang="en-GB" b="1">
                <a:solidFill>
                  <a:schemeClr val="bg1"/>
                </a:solidFill>
              </a:rPr>
              <a:t>Costs and benefits</a:t>
            </a:r>
          </a:p>
        </p:txBody>
      </p:sp>
      <p:sp>
        <p:nvSpPr>
          <p:cNvPr id="13" name="Content Placeholder 2">
            <a:extLst>
              <a:ext uri="{FF2B5EF4-FFF2-40B4-BE49-F238E27FC236}">
                <a16:creationId xmlns:a16="http://schemas.microsoft.com/office/drawing/2014/main" id="{B70EB7E5-483A-CCDE-3077-B5DA5DE044A0}"/>
              </a:ext>
            </a:extLst>
          </p:cNvPr>
          <p:cNvSpPr>
            <a:spLocks noGrp="1"/>
          </p:cNvSpPr>
          <p:nvPr>
            <p:ph idx="1"/>
          </p:nvPr>
        </p:nvSpPr>
        <p:spPr>
          <a:xfrm>
            <a:off x="2267744" y="5897241"/>
            <a:ext cx="6552728" cy="770257"/>
          </a:xfrm>
          <a:custGeom>
            <a:avLst/>
            <a:gdLst>
              <a:gd name="connsiteX0" fmla="*/ 0 w 6552728"/>
              <a:gd name="connsiteY0" fmla="*/ 0 h 770257"/>
              <a:gd name="connsiteX1" fmla="*/ 6552728 w 6552728"/>
              <a:gd name="connsiteY1" fmla="*/ 0 h 770257"/>
              <a:gd name="connsiteX2" fmla="*/ 6552728 w 6552728"/>
              <a:gd name="connsiteY2" fmla="*/ 770257 h 770257"/>
              <a:gd name="connsiteX3" fmla="*/ 0 w 6552728"/>
              <a:gd name="connsiteY3" fmla="*/ 770257 h 770257"/>
              <a:gd name="connsiteX4" fmla="*/ 0 w 6552728"/>
              <a:gd name="connsiteY4" fmla="*/ 0 h 770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52728" h="770257" extrusionOk="0">
                <a:moveTo>
                  <a:pt x="0" y="0"/>
                </a:moveTo>
                <a:cubicBezTo>
                  <a:pt x="1739155" y="-39708"/>
                  <a:pt x="5032531" y="-133878"/>
                  <a:pt x="6552728" y="0"/>
                </a:cubicBezTo>
                <a:cubicBezTo>
                  <a:pt x="6510261" y="120191"/>
                  <a:pt x="6617264" y="498992"/>
                  <a:pt x="6552728" y="770257"/>
                </a:cubicBezTo>
                <a:cubicBezTo>
                  <a:pt x="4984268" y="828269"/>
                  <a:pt x="2285986" y="633748"/>
                  <a:pt x="0" y="770257"/>
                </a:cubicBezTo>
                <a:cubicBezTo>
                  <a:pt x="-61699" y="450762"/>
                  <a:pt x="-33257" y="150596"/>
                  <a:pt x="0" y="0"/>
                </a:cubicBezTo>
                <a:close/>
              </a:path>
            </a:pathLst>
          </a:custGeom>
          <a:ln>
            <a:solidFill>
              <a:srgbClr val="797E01"/>
            </a:solidFill>
            <a:extLst>
              <a:ext uri="{C807C97D-BFC1-408E-A445-0C87EB9F89A2}">
                <ask:lineSketchStyleProps xmlns:ask="http://schemas.microsoft.com/office/drawing/2018/sketchyshapes" sd="3898032768">
                  <ask:type>
                    <ask:lineSketchCurved/>
                  </ask:type>
                </ask:lineSketchStyleProps>
              </a:ext>
            </a:extLst>
          </a:ln>
        </p:spPr>
        <p:txBody>
          <a:bodyPr vert="horz" wrap="square" lIns="68580" tIns="34290" rIns="68580" bIns="34290" numCol="1" rtlCol="0" anchor="t" anchorCtr="0" compatLnSpc="1">
            <a:prstTxWarp prst="textNoShape">
              <a:avLst/>
            </a:prstTxWarp>
            <a:normAutofit fontScale="47500" lnSpcReduction="20000"/>
          </a:bodyPr>
          <a:lstStyle/>
          <a:p>
            <a:pPr marL="0" indent="0" algn="just">
              <a:buNone/>
            </a:pPr>
            <a:r>
              <a:rPr lang="en-GB" sz="3400"/>
              <a:t>Identify the socioeconomic and environmental costs(+) and benefits(-) in the speech bubbles on your sheet. Which comments do you agree with? Challenge: Are there any other ideas you would add?</a:t>
            </a:r>
            <a:endParaRPr lang="en-GB"/>
          </a:p>
        </p:txBody>
      </p:sp>
    </p:spTree>
    <p:extLst>
      <p:ext uri="{BB962C8B-B14F-4D97-AF65-F5344CB8AC3E}">
        <p14:creationId xmlns:p14="http://schemas.microsoft.com/office/powerpoint/2010/main" val="19743174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C3D355B-43C7-025F-73C0-E5ED6A9DF1DC}"/>
              </a:ext>
            </a:extLst>
          </p:cNvPr>
          <p:cNvSpPr>
            <a:spLocks noGrp="1"/>
          </p:cNvSpPr>
          <p:nvPr>
            <p:ph type="title"/>
          </p:nvPr>
        </p:nvSpPr>
        <p:spPr>
          <a:xfrm>
            <a:off x="1476375" y="190501"/>
            <a:ext cx="5496272" cy="1438299"/>
          </a:xfrm>
          <a:solidFill>
            <a:srgbClr val="F54C00"/>
          </a:solidFill>
        </p:spPr>
        <p:txBody>
          <a:bodyPr/>
          <a:lstStyle/>
          <a:p>
            <a:r>
              <a:rPr lang="en-US" b="1">
                <a:solidFill>
                  <a:schemeClr val="bg1"/>
                </a:solidFill>
              </a:rPr>
              <a:t>Starter</a:t>
            </a:r>
          </a:p>
        </p:txBody>
      </p:sp>
      <p:graphicFrame>
        <p:nvGraphicFramePr>
          <p:cNvPr id="5" name="Content Placeholder 2">
            <a:extLst>
              <a:ext uri="{FF2B5EF4-FFF2-40B4-BE49-F238E27FC236}">
                <a16:creationId xmlns:a16="http://schemas.microsoft.com/office/drawing/2014/main" id="{68317D1C-2545-DEE0-2E7A-710073FD5F67}"/>
              </a:ext>
            </a:extLst>
          </p:cNvPr>
          <p:cNvGraphicFramePr>
            <a:graphicFrameLocks noGrp="1"/>
          </p:cNvGraphicFramePr>
          <p:nvPr>
            <p:ph idx="1"/>
            <p:extLst>
              <p:ext uri="{D42A27DB-BD31-4B8C-83A1-F6EECF244321}">
                <p14:modId xmlns:p14="http://schemas.microsoft.com/office/powerpoint/2010/main" val="3840540481"/>
              </p:ext>
            </p:extLst>
          </p:nvPr>
        </p:nvGraphicFramePr>
        <p:xfrm>
          <a:off x="251520" y="1988840"/>
          <a:ext cx="8640960"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2">
            <a:extLst>
              <a:ext uri="{FF2B5EF4-FFF2-40B4-BE49-F238E27FC236}">
                <a16:creationId xmlns:a16="http://schemas.microsoft.com/office/drawing/2014/main" id="{D50BE0A6-9D6C-4DEF-D909-4951CDA5552F}"/>
              </a:ext>
            </a:extLst>
          </p:cNvPr>
          <p:cNvSpPr txBox="1">
            <a:spLocks/>
          </p:cNvSpPr>
          <p:nvPr/>
        </p:nvSpPr>
        <p:spPr bwMode="auto">
          <a:xfrm>
            <a:off x="258283" y="1988840"/>
            <a:ext cx="8346165"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noAutofit/>
          </a:bodyPr>
          <a:lstStyle>
            <a:lvl1pPr marL="342900" indent="-342900" algn="l" rtl="0" eaLnBrk="1" fontAlgn="base" hangingPunct="1">
              <a:spcBef>
                <a:spcPct val="20000"/>
              </a:spcBef>
              <a:spcAft>
                <a:spcPct val="0"/>
              </a:spcAft>
              <a:buClr>
                <a:srgbClr val="F54C00"/>
              </a:buClr>
              <a:buSzPct val="70000"/>
              <a:buFont typeface="Wingdings" pitchFamily="2" charset="2"/>
              <a:buChar char="¢"/>
              <a:defRPr sz="3000">
                <a:solidFill>
                  <a:schemeClr val="tx2"/>
                </a:solidFill>
                <a:latin typeface="+mn-lt"/>
                <a:ea typeface="+mn-ea"/>
                <a:cs typeface="+mn-cs"/>
              </a:defRPr>
            </a:lvl1pPr>
            <a:lvl2pPr marL="742950" indent="-285750" algn="l" rtl="0" eaLnBrk="1" fontAlgn="base" hangingPunct="1">
              <a:spcBef>
                <a:spcPct val="20000"/>
              </a:spcBef>
              <a:spcAft>
                <a:spcPct val="0"/>
              </a:spcAft>
              <a:buClr>
                <a:srgbClr val="01415B"/>
              </a:buClr>
              <a:buSzPct val="75000"/>
              <a:buFont typeface="Wingdings" pitchFamily="2" charset="2"/>
              <a:buChar char="l"/>
              <a:defRPr sz="2800">
                <a:solidFill>
                  <a:schemeClr val="tx2"/>
                </a:solidFill>
                <a:latin typeface="+mn-lt"/>
              </a:defRPr>
            </a:lvl2pPr>
            <a:lvl3pPr marL="1143000" indent="-228600" algn="l" rtl="0" eaLnBrk="1" fontAlgn="base" hangingPunct="1">
              <a:spcBef>
                <a:spcPct val="20000"/>
              </a:spcBef>
              <a:spcAft>
                <a:spcPct val="0"/>
              </a:spcAft>
              <a:buClr>
                <a:srgbClr val="B70005"/>
              </a:buClr>
              <a:buChar char="•"/>
              <a:defRPr sz="2400">
                <a:solidFill>
                  <a:schemeClr val="tx2"/>
                </a:solidFill>
                <a:latin typeface="+mn-lt"/>
              </a:defRPr>
            </a:lvl3pPr>
            <a:lvl4pPr marL="1600200" indent="-228600" algn="l" rtl="0" eaLnBrk="1" fontAlgn="base" hangingPunct="1">
              <a:spcBef>
                <a:spcPct val="20000"/>
              </a:spcBef>
              <a:spcAft>
                <a:spcPct val="0"/>
              </a:spcAft>
              <a:buClr>
                <a:srgbClr val="797E01"/>
              </a:buClr>
              <a:buChar char="•"/>
              <a:defRPr sz="2000">
                <a:solidFill>
                  <a:schemeClr val="tx2"/>
                </a:solidFill>
                <a:latin typeface="+mn-lt"/>
              </a:defRPr>
            </a:lvl4pPr>
            <a:lvl5pPr marL="2057400" indent="-228600" algn="l" rtl="0" eaLnBrk="1" fontAlgn="base" hangingPunct="1">
              <a:spcBef>
                <a:spcPct val="20000"/>
              </a:spcBef>
              <a:spcAft>
                <a:spcPct val="0"/>
              </a:spcAft>
              <a:buClr>
                <a:srgbClr val="740160"/>
              </a:buClr>
              <a:buChar char="•"/>
              <a:defRPr sz="2000">
                <a:solidFill>
                  <a:schemeClr val="tx2"/>
                </a:solidFill>
                <a:latin typeface="+mn-lt"/>
              </a:defRPr>
            </a:lvl5pPr>
            <a:lvl6pPr marL="2514600" indent="-228600" algn="l" rtl="0" eaLnBrk="1" fontAlgn="base" hangingPunct="1">
              <a:spcBef>
                <a:spcPct val="20000"/>
              </a:spcBef>
              <a:spcAft>
                <a:spcPct val="0"/>
              </a:spcAft>
              <a:buClr>
                <a:srgbClr val="740160"/>
              </a:buClr>
              <a:buChar char="•"/>
              <a:defRPr sz="2000">
                <a:solidFill>
                  <a:schemeClr val="tx2"/>
                </a:solidFill>
                <a:latin typeface="+mn-lt"/>
              </a:defRPr>
            </a:lvl6pPr>
            <a:lvl7pPr marL="2971800" indent="-228600" algn="l" rtl="0" eaLnBrk="1" fontAlgn="base" hangingPunct="1">
              <a:spcBef>
                <a:spcPct val="20000"/>
              </a:spcBef>
              <a:spcAft>
                <a:spcPct val="0"/>
              </a:spcAft>
              <a:buClr>
                <a:srgbClr val="740160"/>
              </a:buClr>
              <a:buChar char="•"/>
              <a:defRPr sz="2000">
                <a:solidFill>
                  <a:schemeClr val="tx2"/>
                </a:solidFill>
                <a:latin typeface="+mn-lt"/>
              </a:defRPr>
            </a:lvl7pPr>
            <a:lvl8pPr marL="3429000" indent="-228600" algn="l" rtl="0" eaLnBrk="1" fontAlgn="base" hangingPunct="1">
              <a:spcBef>
                <a:spcPct val="20000"/>
              </a:spcBef>
              <a:spcAft>
                <a:spcPct val="0"/>
              </a:spcAft>
              <a:buClr>
                <a:srgbClr val="740160"/>
              </a:buClr>
              <a:buChar char="•"/>
              <a:defRPr sz="2000">
                <a:solidFill>
                  <a:schemeClr val="tx2"/>
                </a:solidFill>
                <a:latin typeface="+mn-lt"/>
              </a:defRPr>
            </a:lvl8pPr>
            <a:lvl9pPr marL="3886200" indent="-228600" algn="l" rtl="0" eaLnBrk="1" fontAlgn="base" hangingPunct="1">
              <a:spcBef>
                <a:spcPct val="20000"/>
              </a:spcBef>
              <a:spcAft>
                <a:spcPct val="0"/>
              </a:spcAft>
              <a:buClr>
                <a:srgbClr val="740160"/>
              </a:buClr>
              <a:buChar char="•"/>
              <a:defRPr sz="2000">
                <a:solidFill>
                  <a:schemeClr val="tx2"/>
                </a:solidFill>
                <a:latin typeface="+mn-lt"/>
              </a:defRPr>
            </a:lvl9pPr>
          </a:lstStyle>
          <a:p>
            <a:pPr marL="0" indent="0">
              <a:buFont typeface="Wingdings" pitchFamily="2" charset="2"/>
              <a:buNone/>
            </a:pPr>
            <a:r>
              <a:rPr lang="en-GB" sz="1400" b="1" kern="0">
                <a:cs typeface="Times New Roman"/>
              </a:rPr>
              <a:t>1. </a:t>
            </a:r>
            <a:r>
              <a:rPr lang="en-GB" sz="1400" kern="0">
                <a:cs typeface="Times New Roman"/>
              </a:rPr>
              <a:t>Using the sentences below, create a timeline on the evolution of hydrogen as a form of energy on your worksheet.</a:t>
            </a:r>
            <a:endParaRPr lang="en-GB" sz="1400" kern="0"/>
          </a:p>
          <a:p>
            <a:pPr marL="0" indent="0">
              <a:buFont typeface="Wingdings" pitchFamily="2" charset="2"/>
              <a:buNone/>
            </a:pPr>
            <a:endParaRPr lang="en-GB" sz="1400" kern="0">
              <a:cs typeface="Times New Roman" panose="02020603050405020304" pitchFamily="18" charset="0"/>
            </a:endParaRPr>
          </a:p>
          <a:p>
            <a:pPr marL="0" indent="0">
              <a:buFont typeface="Wingdings" pitchFamily="2" charset="2"/>
              <a:buNone/>
            </a:pPr>
            <a:endParaRPr lang="en-GB" sz="1400" kern="0">
              <a:cs typeface="Times New Roman" panose="02020603050405020304" pitchFamily="18" charset="0"/>
            </a:endParaRPr>
          </a:p>
          <a:p>
            <a:pPr marL="0" indent="0">
              <a:lnSpc>
                <a:spcPct val="70000"/>
              </a:lnSpc>
              <a:buFont typeface="Wingdings" pitchFamily="2" charset="2"/>
              <a:buNone/>
            </a:pPr>
            <a:endParaRPr lang="en-GB" sz="2800" kern="0"/>
          </a:p>
        </p:txBody>
      </p:sp>
      <p:pic>
        <p:nvPicPr>
          <p:cNvPr id="6" name="Picture 5" descr="A close up of a logo&#10;&#10;AI-generated content may be incorrect.">
            <a:extLst>
              <a:ext uri="{FF2B5EF4-FFF2-40B4-BE49-F238E27FC236}">
                <a16:creationId xmlns:a16="http://schemas.microsoft.com/office/drawing/2014/main" id="{52076F3A-93C8-BE27-B685-7BB622DD9B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
        <p:nvSpPr>
          <p:cNvPr id="7" name="TextBox 6">
            <a:extLst>
              <a:ext uri="{FF2B5EF4-FFF2-40B4-BE49-F238E27FC236}">
                <a16:creationId xmlns:a16="http://schemas.microsoft.com/office/drawing/2014/main" id="{E27C167B-734B-7000-62B3-CD9F6E5BA310}"/>
              </a:ext>
            </a:extLst>
          </p:cNvPr>
          <p:cNvSpPr txBox="1"/>
          <p:nvPr/>
        </p:nvSpPr>
        <p:spPr>
          <a:xfrm>
            <a:off x="2843808" y="5993382"/>
            <a:ext cx="4572000" cy="523220"/>
          </a:xfrm>
          <a:prstGeom prst="rect">
            <a:avLst/>
          </a:prstGeom>
          <a:noFill/>
        </p:spPr>
        <p:txBody>
          <a:bodyPr wrap="square">
            <a:spAutoFit/>
          </a:bodyPr>
          <a:lstStyle/>
          <a:p>
            <a:pPr marL="0" indent="0">
              <a:buNone/>
            </a:pPr>
            <a:r>
              <a:rPr lang="en-GB" sz="1400" b="1">
                <a:latin typeface="+mn-lt"/>
                <a:ea typeface="Times New Roman" panose="02020603050405020304" pitchFamily="18" charset="0"/>
                <a:cs typeface="Times New Roman"/>
              </a:rPr>
              <a:t>2. </a:t>
            </a:r>
            <a:r>
              <a:rPr lang="en-GB" sz="1400">
                <a:latin typeface="+mn-lt"/>
                <a:ea typeface="Times New Roman" panose="02020603050405020304" pitchFamily="18" charset="0"/>
                <a:cs typeface="Times New Roman" panose="02020603050405020304" pitchFamily="18" charset="0"/>
              </a:rPr>
              <a:t>Watch the BBC video </a:t>
            </a:r>
            <a:r>
              <a:rPr lang="en-GB" sz="1400" u="sng">
                <a:solidFill>
                  <a:srgbClr val="0000FF"/>
                </a:solidFill>
                <a:latin typeface="+mn-lt"/>
                <a:ea typeface="Times New Roman" panose="02020603050405020304" pitchFamily="18" charset="0"/>
                <a:cs typeface="Times New Roman" panose="02020603050405020304" pitchFamily="18" charset="0"/>
                <a:hlinkClick r:id="rId8"/>
              </a:rPr>
              <a:t>How is hydrogen used?</a:t>
            </a:r>
            <a:r>
              <a:rPr lang="en-GB" sz="1400">
                <a:latin typeface="+mn-lt"/>
                <a:ea typeface="Times New Roman" panose="02020603050405020304" pitchFamily="18" charset="0"/>
                <a:cs typeface="Times New Roman" panose="02020603050405020304" pitchFamily="18" charset="0"/>
              </a:rPr>
              <a:t> to answer the question on your sheet.</a:t>
            </a:r>
            <a:endParaRPr lang="en-GB" sz="1400">
              <a:latin typeface="+mn-lt"/>
              <a:cs typeface="Times New Roman" panose="02020603050405020304" pitchFamily="18" charset="0"/>
            </a:endParaRPr>
          </a:p>
        </p:txBody>
      </p:sp>
    </p:spTree>
    <p:extLst>
      <p:ext uri="{BB962C8B-B14F-4D97-AF65-F5344CB8AC3E}">
        <p14:creationId xmlns:p14="http://schemas.microsoft.com/office/powerpoint/2010/main" val="267677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96108-9F3A-BA44-9B9A-6516E32EC315}"/>
              </a:ext>
            </a:extLst>
          </p:cNvPr>
          <p:cNvSpPr>
            <a:spLocks noGrp="1"/>
          </p:cNvSpPr>
          <p:nvPr>
            <p:ph type="title"/>
          </p:nvPr>
        </p:nvSpPr>
        <p:spPr>
          <a:solidFill>
            <a:srgbClr val="01415B"/>
          </a:solidFill>
        </p:spPr>
        <p:txBody>
          <a:bodyPr/>
          <a:lstStyle/>
          <a:p>
            <a:r>
              <a:rPr lang="en-GB" b="1">
                <a:solidFill>
                  <a:schemeClr val="bg1"/>
                </a:solidFill>
              </a:rPr>
              <a:t>Sources of hydrogen </a:t>
            </a:r>
          </a:p>
        </p:txBody>
      </p:sp>
      <p:sp>
        <p:nvSpPr>
          <p:cNvPr id="3" name="Content Placeholder 2">
            <a:extLst>
              <a:ext uri="{FF2B5EF4-FFF2-40B4-BE49-F238E27FC236}">
                <a16:creationId xmlns:a16="http://schemas.microsoft.com/office/drawing/2014/main" id="{6F9175C1-7B3F-266C-62F7-F5C1B10C2B72}"/>
              </a:ext>
            </a:extLst>
          </p:cNvPr>
          <p:cNvSpPr>
            <a:spLocks noGrp="1"/>
          </p:cNvSpPr>
          <p:nvPr>
            <p:ph idx="1"/>
          </p:nvPr>
        </p:nvSpPr>
        <p:spPr>
          <a:xfrm>
            <a:off x="683568" y="1988840"/>
            <a:ext cx="7850832" cy="3528665"/>
          </a:xfrm>
        </p:spPr>
        <p:txBody>
          <a:bodyPr>
            <a:noAutofit/>
          </a:bodyPr>
          <a:lstStyle/>
          <a:p>
            <a:pPr marL="0" indent="0">
              <a:lnSpc>
                <a:spcPct val="110000"/>
              </a:lnSpc>
              <a:buClr>
                <a:srgbClr val="01415B"/>
              </a:buClr>
              <a:buNone/>
            </a:pPr>
            <a:r>
              <a:rPr lang="en-GB" sz="1400">
                <a:cs typeface="Times New Roman" panose="02020603050405020304" pitchFamily="18" charset="0"/>
              </a:rPr>
              <a:t>It is possible to produce hydrogen in several different ways.</a:t>
            </a:r>
          </a:p>
          <a:p>
            <a:pPr marL="0" indent="0">
              <a:lnSpc>
                <a:spcPct val="110000"/>
              </a:lnSpc>
              <a:buClr>
                <a:srgbClr val="01415B"/>
              </a:buClr>
              <a:buNone/>
            </a:pPr>
            <a:endParaRPr lang="en-GB" sz="1400">
              <a:cs typeface="Times New Roman" panose="02020603050405020304" pitchFamily="18" charset="0"/>
            </a:endParaRPr>
          </a:p>
          <a:p>
            <a:pPr>
              <a:lnSpc>
                <a:spcPct val="110000"/>
              </a:lnSpc>
              <a:buClr>
                <a:srgbClr val="01415B"/>
              </a:buClr>
              <a:buFont typeface="Wingdings" panose="05000000000000000000" pitchFamily="2" charset="2"/>
              <a:buChar char="Ø"/>
            </a:pPr>
            <a:r>
              <a:rPr lang="en-GB" sz="1400">
                <a:cs typeface="Times New Roman" panose="02020603050405020304" pitchFamily="18" charset="0"/>
              </a:rPr>
              <a:t>Natural gas reforming is the most common method for producing hydrogen. Currently it involves reacting natural gas with steam to produce hydrogen and carbon dioxide. This is referred to as grey hydrogen, or blue hydrogen if the carbon emissions are captured and stored.</a:t>
            </a:r>
          </a:p>
          <a:p>
            <a:pPr>
              <a:lnSpc>
                <a:spcPct val="110000"/>
              </a:lnSpc>
              <a:buClr>
                <a:srgbClr val="01415B"/>
              </a:buClr>
              <a:buFont typeface="Wingdings" panose="05000000000000000000" pitchFamily="2" charset="2"/>
              <a:buChar char="Ø"/>
            </a:pPr>
            <a:r>
              <a:rPr lang="en-GB" sz="1400">
                <a:cs typeface="Times New Roman" panose="02020603050405020304" pitchFamily="18" charset="0"/>
              </a:rPr>
              <a:t>Water electrolysis is a growing alternative. Electricity splits water (H₂O) into hydrogen (H₂) and oxygen (O₂). When renewable energy (like solar or wind) is used for this process, the hydrogen produced is called green hydrogen.</a:t>
            </a:r>
          </a:p>
          <a:p>
            <a:pPr>
              <a:lnSpc>
                <a:spcPct val="110000"/>
              </a:lnSpc>
              <a:buClr>
                <a:srgbClr val="01415B"/>
              </a:buClr>
              <a:buFont typeface="Wingdings" panose="05000000000000000000" pitchFamily="2" charset="2"/>
              <a:buChar char="Ø"/>
            </a:pPr>
            <a:r>
              <a:rPr lang="en-GB" sz="1400">
                <a:cs typeface="Times New Roman" panose="02020603050405020304" pitchFamily="18" charset="0"/>
              </a:rPr>
              <a:t>Coal gasification describes the process of extracting hydrogen from coal through gasification. It produces significant carbon emissions. This method is less environmentally friendly.</a:t>
            </a:r>
          </a:p>
          <a:p>
            <a:pPr>
              <a:lnSpc>
                <a:spcPct val="110000"/>
              </a:lnSpc>
              <a:buClr>
                <a:srgbClr val="01415B"/>
              </a:buClr>
              <a:buFont typeface="Wingdings" panose="05000000000000000000" pitchFamily="2" charset="2"/>
              <a:buChar char="Ø"/>
            </a:pPr>
            <a:r>
              <a:rPr lang="en-GB" sz="1400">
                <a:cs typeface="Times New Roman" panose="02020603050405020304" pitchFamily="18" charset="0"/>
              </a:rPr>
              <a:t>Other opinions include biomass processing (hydrogen is produced from organic materials, such as agricultural and forestry waste), photocatalysis (an experimental method which uses direct sunlight), and industrial byproducts (from a certain processes like chlorine production).</a:t>
            </a:r>
          </a:p>
        </p:txBody>
      </p:sp>
      <p:pic>
        <p:nvPicPr>
          <p:cNvPr id="4" name="Picture 3" descr="A close up of a logo&#10;&#10;AI-generated content may be incorrect.">
            <a:extLst>
              <a:ext uri="{FF2B5EF4-FFF2-40B4-BE49-F238E27FC236}">
                <a16:creationId xmlns:a16="http://schemas.microsoft.com/office/drawing/2014/main" id="{5EC5DAE0-9036-48C7-3298-D0D07D1C8C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Tree>
    <p:extLst>
      <p:ext uri="{BB962C8B-B14F-4D97-AF65-F5344CB8AC3E}">
        <p14:creationId xmlns:p14="http://schemas.microsoft.com/office/powerpoint/2010/main" val="320277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7685B-CC56-944B-FA44-9F1D544208F1}"/>
              </a:ext>
            </a:extLst>
          </p:cNvPr>
          <p:cNvSpPr>
            <a:spLocks noGrp="1"/>
          </p:cNvSpPr>
          <p:nvPr>
            <p:ph type="title"/>
          </p:nvPr>
        </p:nvSpPr>
        <p:spPr>
          <a:xfrm>
            <a:off x="1476375" y="188912"/>
            <a:ext cx="5472608" cy="1439887"/>
          </a:xfrm>
          <a:solidFill>
            <a:srgbClr val="B70005"/>
          </a:solidFill>
        </p:spPr>
        <p:txBody>
          <a:bodyPr wrap="square" anchor="t">
            <a:normAutofit/>
          </a:bodyPr>
          <a:lstStyle/>
          <a:p>
            <a:r>
              <a:rPr lang="en-GB" b="1">
                <a:solidFill>
                  <a:schemeClr val="bg1"/>
                </a:solidFill>
              </a:rPr>
              <a:t>Types of hydrogen</a:t>
            </a:r>
          </a:p>
        </p:txBody>
      </p:sp>
      <p:sp>
        <p:nvSpPr>
          <p:cNvPr id="3" name="Content Placeholder 2">
            <a:extLst>
              <a:ext uri="{FF2B5EF4-FFF2-40B4-BE49-F238E27FC236}">
                <a16:creationId xmlns:a16="http://schemas.microsoft.com/office/drawing/2014/main" id="{A91E2440-DD1D-B51C-A5AF-EDCFFF551F15}"/>
              </a:ext>
            </a:extLst>
          </p:cNvPr>
          <p:cNvSpPr>
            <a:spLocks noGrp="1"/>
          </p:cNvSpPr>
          <p:nvPr>
            <p:ph sz="half" idx="2"/>
          </p:nvPr>
        </p:nvSpPr>
        <p:spPr>
          <a:xfrm>
            <a:off x="498376" y="2035918"/>
            <a:ext cx="8147248" cy="1016422"/>
          </a:xfrm>
        </p:spPr>
        <p:txBody>
          <a:bodyPr vert="horz" wrap="square" lIns="68580" tIns="34290" rIns="68580" bIns="34290" numCol="1" rtlCol="0" anchor="t" anchorCtr="0" compatLnSpc="1">
            <a:prstTxWarp prst="textNoShape">
              <a:avLst/>
            </a:prstTxWarp>
            <a:normAutofit/>
          </a:bodyPr>
          <a:lstStyle/>
          <a:p>
            <a:pPr marL="0" indent="0" algn="just">
              <a:lnSpc>
                <a:spcPct val="90000"/>
              </a:lnSpc>
              <a:buNone/>
            </a:pPr>
            <a:r>
              <a:rPr lang="en-GB" sz="2200"/>
              <a:t>There are several types of hydrogen (8 in total). Each type serves different purposes and offers varying degrees of sustainability. The main 3 main types are grey, blue and green.</a:t>
            </a:r>
            <a:endParaRPr lang="en-US" sz="2200"/>
          </a:p>
          <a:p>
            <a:pPr marL="0" indent="0" algn="just">
              <a:lnSpc>
                <a:spcPct val="90000"/>
              </a:lnSpc>
              <a:buNone/>
            </a:pPr>
            <a:endParaRPr lang="en-GB" sz="2200"/>
          </a:p>
          <a:p>
            <a:pPr marL="0" indent="0" algn="just">
              <a:lnSpc>
                <a:spcPct val="90000"/>
              </a:lnSpc>
              <a:buNone/>
            </a:pPr>
            <a:endParaRPr lang="en-GB" sz="2200" b="1"/>
          </a:p>
        </p:txBody>
      </p:sp>
      <p:sp>
        <p:nvSpPr>
          <p:cNvPr id="5" name="TextBox 4">
            <a:extLst>
              <a:ext uri="{FF2B5EF4-FFF2-40B4-BE49-F238E27FC236}">
                <a16:creationId xmlns:a16="http://schemas.microsoft.com/office/drawing/2014/main" id="{957BC8E3-A8E4-B56D-1DC0-36BDD0FCB2B6}"/>
              </a:ext>
            </a:extLst>
          </p:cNvPr>
          <p:cNvSpPr txBox="1"/>
          <p:nvPr/>
        </p:nvSpPr>
        <p:spPr bwMode="auto">
          <a:xfrm>
            <a:off x="5580112" y="6237312"/>
            <a:ext cx="3672408" cy="639762"/>
          </a:xfrm>
          <a:prstGeom prst="rect">
            <a:avLst/>
          </a:prstGeom>
          <a:noFill/>
          <a:ln>
            <a:noFill/>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p>
            <a:pPr>
              <a:lnSpc>
                <a:spcPct val="90000"/>
              </a:lnSpc>
              <a:spcBef>
                <a:spcPct val="20000"/>
              </a:spcBef>
              <a:buClr>
                <a:srgbClr val="F54C00"/>
              </a:buClr>
              <a:buSzPct val="70000"/>
            </a:pPr>
            <a:r>
              <a:rPr lang="en-US" sz="900">
                <a:solidFill>
                  <a:schemeClr val="tx2"/>
                </a:solidFill>
              </a:rPr>
              <a:t>Image source: The different types of hydrogen © </a:t>
            </a:r>
            <a:r>
              <a:rPr lang="en-US" sz="900" u="sng">
                <a:solidFill>
                  <a:schemeClr val="tx2"/>
                </a:solidFill>
                <a:hlinkClick r:id="rId2">
                  <a:extLst>
                    <a:ext uri="{A12FA001-AC4F-418D-AE19-62706E023703}">
                      <ahyp:hlinkClr xmlns:ahyp="http://schemas.microsoft.com/office/drawing/2018/hyperlinkcolor" val="tx"/>
                    </a:ext>
                  </a:extLst>
                </a:hlinkClick>
              </a:rPr>
              <a:t>The World of Hydrogen</a:t>
            </a:r>
            <a:r>
              <a:rPr lang="en-US" sz="900">
                <a:solidFill>
                  <a:schemeClr val="tx2"/>
                </a:solidFill>
              </a:rPr>
              <a:t> </a:t>
            </a:r>
            <a:r>
              <a:rPr lang="en-US" sz="900" err="1">
                <a:solidFill>
                  <a:schemeClr val="tx2"/>
                </a:solidFill>
              </a:rPr>
              <a:t>Gasunie</a:t>
            </a:r>
            <a:endParaRPr lang="en-US" sz="900">
              <a:solidFill>
                <a:schemeClr val="tx2"/>
              </a:solidFill>
            </a:endParaRPr>
          </a:p>
          <a:p>
            <a:pPr>
              <a:lnSpc>
                <a:spcPct val="90000"/>
              </a:lnSpc>
              <a:spcBef>
                <a:spcPct val="20000"/>
              </a:spcBef>
              <a:buClr>
                <a:srgbClr val="F54C00"/>
              </a:buClr>
              <a:buSzPct val="70000"/>
            </a:pPr>
            <a:endParaRPr lang="en-US" sz="900">
              <a:solidFill>
                <a:schemeClr val="tx2"/>
              </a:solidFill>
            </a:endParaRPr>
          </a:p>
        </p:txBody>
      </p:sp>
      <p:pic>
        <p:nvPicPr>
          <p:cNvPr id="4" name="Picture 3" descr="A diagram of a hydrogen plant&#10;&#10;AI-generated content may be incorrect.">
            <a:extLst>
              <a:ext uri="{FF2B5EF4-FFF2-40B4-BE49-F238E27FC236}">
                <a16:creationId xmlns:a16="http://schemas.microsoft.com/office/drawing/2014/main" id="{5CA00429-C713-7789-23FC-49D0A0E0EEEA}"/>
              </a:ext>
            </a:extLst>
          </p:cNvPr>
          <p:cNvPicPr>
            <a:picLocks noChangeAspect="1"/>
          </p:cNvPicPr>
          <p:nvPr/>
        </p:nvPicPr>
        <p:blipFill>
          <a:blip r:embed="rId3"/>
          <a:stretch>
            <a:fillRect/>
          </a:stretch>
        </p:blipFill>
        <p:spPr>
          <a:xfrm>
            <a:off x="2699315" y="3429001"/>
            <a:ext cx="6177538" cy="2795336"/>
          </a:xfrm>
          <a:prstGeom prst="rect">
            <a:avLst/>
          </a:prstGeom>
          <a:noFill/>
        </p:spPr>
      </p:pic>
      <p:sp>
        <p:nvSpPr>
          <p:cNvPr id="6" name="TextBox 5">
            <a:extLst>
              <a:ext uri="{FF2B5EF4-FFF2-40B4-BE49-F238E27FC236}">
                <a16:creationId xmlns:a16="http://schemas.microsoft.com/office/drawing/2014/main" id="{8EB19473-FD70-66C2-D40D-627FB8F7B2ED}"/>
              </a:ext>
            </a:extLst>
          </p:cNvPr>
          <p:cNvSpPr txBox="1"/>
          <p:nvPr/>
        </p:nvSpPr>
        <p:spPr>
          <a:xfrm>
            <a:off x="267147" y="3284984"/>
            <a:ext cx="2304256" cy="1837426"/>
          </a:xfrm>
          <a:custGeom>
            <a:avLst/>
            <a:gdLst>
              <a:gd name="connsiteX0" fmla="*/ 0 w 2304256"/>
              <a:gd name="connsiteY0" fmla="*/ 0 h 1837426"/>
              <a:gd name="connsiteX1" fmla="*/ 2304256 w 2304256"/>
              <a:gd name="connsiteY1" fmla="*/ 0 h 1837426"/>
              <a:gd name="connsiteX2" fmla="*/ 2304256 w 2304256"/>
              <a:gd name="connsiteY2" fmla="*/ 1837426 h 1837426"/>
              <a:gd name="connsiteX3" fmla="*/ 0 w 2304256"/>
              <a:gd name="connsiteY3" fmla="*/ 1837426 h 1837426"/>
              <a:gd name="connsiteX4" fmla="*/ 0 w 2304256"/>
              <a:gd name="connsiteY4" fmla="*/ 0 h 1837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4256" h="1837426" extrusionOk="0">
                <a:moveTo>
                  <a:pt x="0" y="0"/>
                </a:moveTo>
                <a:cubicBezTo>
                  <a:pt x="746073" y="-14269"/>
                  <a:pt x="1616003" y="-160706"/>
                  <a:pt x="2304256" y="0"/>
                </a:cubicBezTo>
                <a:cubicBezTo>
                  <a:pt x="2290091" y="857111"/>
                  <a:pt x="2449567" y="1315393"/>
                  <a:pt x="2304256" y="1837426"/>
                </a:cubicBezTo>
                <a:cubicBezTo>
                  <a:pt x="1741323" y="1789425"/>
                  <a:pt x="715819" y="1945196"/>
                  <a:pt x="0" y="1837426"/>
                </a:cubicBezTo>
                <a:cubicBezTo>
                  <a:pt x="-69816" y="968259"/>
                  <a:pt x="-155414" y="303310"/>
                  <a:pt x="0" y="0"/>
                </a:cubicBezTo>
                <a:close/>
              </a:path>
            </a:pathLst>
          </a:custGeom>
          <a:noFill/>
          <a:ln>
            <a:solidFill>
              <a:srgbClr val="B70005"/>
            </a:solidFill>
            <a:extLst>
              <a:ext uri="{C807C97D-BFC1-408E-A445-0C87EB9F89A2}">
                <ask:lineSketchStyleProps xmlns:ask="http://schemas.microsoft.com/office/drawing/2018/sketchyshapes" sd="4167445273">
                  <a:prstGeom prst="rect">
                    <a:avLst/>
                  </a:prstGeom>
                  <ask:type>
                    <ask:lineSketchCurved/>
                  </ask:type>
                </ask:lineSketchStyleProps>
              </a:ext>
            </a:extLst>
          </a:ln>
        </p:spPr>
        <p:txBody>
          <a:bodyPr wrap="square" rtlCol="0">
            <a:spAutoFit/>
          </a:bodyPr>
          <a:lstStyle/>
          <a:p>
            <a:pPr marL="0" indent="0">
              <a:lnSpc>
                <a:spcPct val="90000"/>
              </a:lnSpc>
              <a:buNone/>
            </a:pPr>
            <a:r>
              <a:rPr lang="en-GB"/>
              <a:t>Using the image and your own knowledge. Write out a definition for the main types of hydrogen on your worksheet.</a:t>
            </a:r>
          </a:p>
        </p:txBody>
      </p:sp>
      <p:pic>
        <p:nvPicPr>
          <p:cNvPr id="7" name="Picture 6" descr="A close up of a logo&#10;&#10;AI-generated content may be incorrect.">
            <a:extLst>
              <a:ext uri="{FF2B5EF4-FFF2-40B4-BE49-F238E27FC236}">
                <a16:creationId xmlns:a16="http://schemas.microsoft.com/office/drawing/2014/main" id="{EE2A2792-7281-45BB-4E46-1D8945A5FC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Tree>
    <p:extLst>
      <p:ext uri="{BB962C8B-B14F-4D97-AF65-F5344CB8AC3E}">
        <p14:creationId xmlns:p14="http://schemas.microsoft.com/office/powerpoint/2010/main" val="398071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7E790B-F0C7-87BC-228F-55ED4C8011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8A587F-1EF1-CD06-BEBC-D75C8D3797FD}"/>
              </a:ext>
            </a:extLst>
          </p:cNvPr>
          <p:cNvSpPr>
            <a:spLocks noGrp="1"/>
          </p:cNvSpPr>
          <p:nvPr>
            <p:ph type="title"/>
          </p:nvPr>
        </p:nvSpPr>
        <p:spPr>
          <a:solidFill>
            <a:srgbClr val="797E01"/>
          </a:solidFill>
        </p:spPr>
        <p:txBody>
          <a:bodyPr/>
          <a:lstStyle/>
          <a:p>
            <a:r>
              <a:rPr lang="en-GB" b="1">
                <a:solidFill>
                  <a:schemeClr val="bg1"/>
                </a:solidFill>
              </a:rPr>
              <a:t>Types of Hydrogen</a:t>
            </a:r>
          </a:p>
        </p:txBody>
      </p:sp>
      <p:sp>
        <p:nvSpPr>
          <p:cNvPr id="3" name="Content Placeholder 2">
            <a:extLst>
              <a:ext uri="{FF2B5EF4-FFF2-40B4-BE49-F238E27FC236}">
                <a16:creationId xmlns:a16="http://schemas.microsoft.com/office/drawing/2014/main" id="{352A5C0F-4797-2E3C-F6E5-A0C8B2C7F8EB}"/>
              </a:ext>
            </a:extLst>
          </p:cNvPr>
          <p:cNvSpPr>
            <a:spLocks noGrp="1"/>
          </p:cNvSpPr>
          <p:nvPr>
            <p:ph idx="1"/>
          </p:nvPr>
        </p:nvSpPr>
        <p:spPr>
          <a:xfrm>
            <a:off x="1177506" y="2226469"/>
            <a:ext cx="7337844" cy="1987392"/>
          </a:xfrm>
        </p:spPr>
        <p:txBody>
          <a:bodyPr>
            <a:normAutofit/>
          </a:bodyPr>
          <a:lstStyle/>
          <a:p>
            <a:pPr marL="0" indent="0">
              <a:buNone/>
            </a:pPr>
            <a:r>
              <a:rPr lang="en-GB" sz="1350">
                <a:cs typeface="Times New Roman" panose="02020603050405020304" pitchFamily="18" charset="0"/>
              </a:rPr>
              <a:t>Brown hydrogen is derived from coal through gasification. It is highly polluting due to significant carbon emissions during the process.</a:t>
            </a:r>
          </a:p>
          <a:p>
            <a:pPr marL="0" indent="0">
              <a:buNone/>
            </a:pPr>
            <a:endParaRPr lang="en-GB" sz="1350">
              <a:cs typeface="Times New Roman" panose="02020603050405020304" pitchFamily="18" charset="0"/>
            </a:endParaRPr>
          </a:p>
          <a:p>
            <a:pPr marL="0" indent="0">
              <a:buNone/>
            </a:pPr>
            <a:r>
              <a:rPr lang="en-GB" sz="1350">
                <a:cs typeface="Times New Roman" panose="02020603050405020304" pitchFamily="18" charset="0"/>
              </a:rPr>
              <a:t>Blue hydrogen is like grey hydrogen as both are produced from natural gas. However, the blue hydrogen process captures and stores carbon emissions.</a:t>
            </a:r>
          </a:p>
          <a:p>
            <a:pPr marL="0" indent="0">
              <a:buNone/>
            </a:pPr>
            <a:endParaRPr lang="en-GB" sz="1350">
              <a:cs typeface="Times New Roman" panose="02020603050405020304" pitchFamily="18" charset="0"/>
            </a:endParaRPr>
          </a:p>
          <a:p>
            <a:pPr marL="0" indent="0">
              <a:buNone/>
            </a:pPr>
            <a:r>
              <a:rPr lang="en-GB" sz="1350">
                <a:cs typeface="Times New Roman" panose="02020603050405020304" pitchFamily="18" charset="0"/>
              </a:rPr>
              <a:t>Green hydrogen is produced using renewable energy sources to split water into hydrogen and oxygen via electrolysis. This is the cleanest type, with no carbon emissions.</a:t>
            </a:r>
          </a:p>
          <a:p>
            <a:pPr marL="0" indent="0">
              <a:buNone/>
            </a:pPr>
            <a:endParaRPr lang="en-GB" sz="1350">
              <a:cs typeface="Times New Roman" panose="02020603050405020304" pitchFamily="18" charset="0"/>
            </a:endParaRPr>
          </a:p>
          <a:p>
            <a:pPr marL="0" indent="0">
              <a:buNone/>
            </a:pPr>
            <a:endParaRPr lang="en-GB"/>
          </a:p>
        </p:txBody>
      </p:sp>
      <p:pic>
        <p:nvPicPr>
          <p:cNvPr id="8" name="Picture 7" descr="A brown scribble on a black background&#10;&#10;AI-generated content may be incorrect.">
            <a:extLst>
              <a:ext uri="{FF2B5EF4-FFF2-40B4-BE49-F238E27FC236}">
                <a16:creationId xmlns:a16="http://schemas.microsoft.com/office/drawing/2014/main" id="{2291AB79-7FD9-7741-59BB-8AC3C0A4E2B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3673" y="2125266"/>
            <a:ext cx="488156" cy="565309"/>
          </a:xfrm>
          <a:prstGeom prst="rect">
            <a:avLst/>
          </a:prstGeom>
          <a:noFill/>
          <a:ln>
            <a:noFill/>
          </a:ln>
        </p:spPr>
      </p:pic>
      <p:pic>
        <p:nvPicPr>
          <p:cNvPr id="9" name="Picture 8" descr="A blue paint on a black background&#10;&#10;AI-generated content may be incorrect.">
            <a:extLst>
              <a:ext uri="{FF2B5EF4-FFF2-40B4-BE49-F238E27FC236}">
                <a16:creationId xmlns:a16="http://schemas.microsoft.com/office/drawing/2014/main" id="{61CCD889-12EC-0DBD-33B5-8582CE71B9E8}"/>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9355" y="2939178"/>
            <a:ext cx="595313" cy="360521"/>
          </a:xfrm>
          <a:prstGeom prst="rect">
            <a:avLst/>
          </a:prstGeom>
          <a:noFill/>
          <a:ln>
            <a:noFill/>
          </a:ln>
        </p:spPr>
      </p:pic>
      <p:pic>
        <p:nvPicPr>
          <p:cNvPr id="10" name="Picture 9" descr="A green marker on a black background&#10;&#10;AI-generated content may be incorrect.">
            <a:extLst>
              <a:ext uri="{FF2B5EF4-FFF2-40B4-BE49-F238E27FC236}">
                <a16:creationId xmlns:a16="http://schemas.microsoft.com/office/drawing/2014/main" id="{34015B16-38BA-C38A-6E55-A4319CEEB81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2455" y="3684747"/>
            <a:ext cx="529114" cy="529114"/>
          </a:xfrm>
          <a:prstGeom prst="rect">
            <a:avLst/>
          </a:prstGeom>
          <a:noFill/>
          <a:ln>
            <a:noFill/>
          </a:ln>
        </p:spPr>
      </p:pic>
      <p:sp>
        <p:nvSpPr>
          <p:cNvPr id="5" name="TextBox 4">
            <a:extLst>
              <a:ext uri="{FF2B5EF4-FFF2-40B4-BE49-F238E27FC236}">
                <a16:creationId xmlns:a16="http://schemas.microsoft.com/office/drawing/2014/main" id="{64CF7A07-DDE0-5659-04C1-214963FEBFA6}"/>
              </a:ext>
            </a:extLst>
          </p:cNvPr>
          <p:cNvSpPr txBox="1"/>
          <p:nvPr/>
        </p:nvSpPr>
        <p:spPr>
          <a:xfrm>
            <a:off x="6972646" y="6395367"/>
            <a:ext cx="3755529" cy="230832"/>
          </a:xfrm>
          <a:prstGeom prst="rect">
            <a:avLst/>
          </a:prstGeom>
          <a:noFill/>
        </p:spPr>
        <p:txBody>
          <a:bodyPr wrap="square">
            <a:spAutoFit/>
          </a:bodyPr>
          <a:lstStyle/>
          <a:p>
            <a:pPr algn="just"/>
            <a:r>
              <a:rPr lang="en-GB" sz="900">
                <a:latin typeface="Arial" panose="020B0604020202020204" pitchFamily="34" charset="0"/>
                <a:ea typeface="Times New Roman" panose="02020603050405020304" pitchFamily="18" charset="0"/>
                <a:cs typeface="Times New Roman" panose="02020603050405020304" pitchFamily="18" charset="0"/>
              </a:rPr>
              <a:t>Colour scribbles © </a:t>
            </a:r>
            <a:r>
              <a:rPr lang="en-GB" sz="900" u="sng">
                <a:solidFill>
                  <a:srgbClr val="0000FF"/>
                </a:solidFill>
                <a:latin typeface="Arial" panose="020B0604020202020204" pitchFamily="34" charset="0"/>
                <a:ea typeface="Times New Roman" panose="02020603050405020304" pitchFamily="18" charset="0"/>
                <a:cs typeface="Times New Roman" panose="02020603050405020304" pitchFamily="18" charset="0"/>
                <a:hlinkClick r:id="rId5"/>
              </a:rPr>
              <a:t>Cleanpng.com</a:t>
            </a:r>
            <a:r>
              <a:rPr lang="en-GB" sz="900">
                <a:latin typeface="Arial" panose="020B0604020202020204" pitchFamily="34" charset="0"/>
                <a:ea typeface="Times New Roman" panose="02020603050405020304" pitchFamily="18" charset="0"/>
                <a:cs typeface="Times New Roman" panose="02020603050405020304" pitchFamily="18" charset="0"/>
              </a:rPr>
              <a:t> </a:t>
            </a:r>
          </a:p>
        </p:txBody>
      </p:sp>
      <p:pic>
        <p:nvPicPr>
          <p:cNvPr id="4" name="Picture 3" descr="A close up of a logo&#10;&#10;AI-generated content may be incorrect.">
            <a:extLst>
              <a:ext uri="{FF2B5EF4-FFF2-40B4-BE49-F238E27FC236}">
                <a16:creationId xmlns:a16="http://schemas.microsoft.com/office/drawing/2014/main" id="{B9794D5A-EB69-CA20-CA91-1C6362D8D8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Tree>
    <p:extLst>
      <p:ext uri="{BB962C8B-B14F-4D97-AF65-F5344CB8AC3E}">
        <p14:creationId xmlns:p14="http://schemas.microsoft.com/office/powerpoint/2010/main" val="4361449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2A520-E8FA-5A51-35FE-9EEC3DF57955}"/>
              </a:ext>
            </a:extLst>
          </p:cNvPr>
          <p:cNvSpPr>
            <a:spLocks noGrp="1"/>
          </p:cNvSpPr>
          <p:nvPr>
            <p:ph type="title"/>
          </p:nvPr>
        </p:nvSpPr>
        <p:spPr>
          <a:xfrm>
            <a:off x="1476375" y="190500"/>
            <a:ext cx="5424264" cy="1438300"/>
          </a:xfrm>
          <a:solidFill>
            <a:srgbClr val="740160"/>
          </a:solidFill>
        </p:spPr>
        <p:txBody>
          <a:bodyPr wrap="square" anchor="t">
            <a:normAutofit/>
          </a:bodyPr>
          <a:lstStyle/>
          <a:p>
            <a:r>
              <a:rPr lang="en-GB" b="1">
                <a:solidFill>
                  <a:schemeClr val="bg1"/>
                </a:solidFill>
              </a:rPr>
              <a:t>Green hydrogen infographic</a:t>
            </a:r>
          </a:p>
        </p:txBody>
      </p:sp>
      <p:sp>
        <p:nvSpPr>
          <p:cNvPr id="3" name="Content Placeholder 2">
            <a:extLst>
              <a:ext uri="{FF2B5EF4-FFF2-40B4-BE49-F238E27FC236}">
                <a16:creationId xmlns:a16="http://schemas.microsoft.com/office/drawing/2014/main" id="{B69CB251-E62C-E290-5311-9BE79BFE4D5F}"/>
              </a:ext>
            </a:extLst>
          </p:cNvPr>
          <p:cNvSpPr>
            <a:spLocks noGrp="1"/>
          </p:cNvSpPr>
          <p:nvPr>
            <p:ph sz="half" idx="1"/>
          </p:nvPr>
        </p:nvSpPr>
        <p:spPr>
          <a:xfrm>
            <a:off x="609600" y="1916832"/>
            <a:ext cx="7994848" cy="3854933"/>
          </a:xfrm>
        </p:spPr>
        <p:txBody>
          <a:bodyPr vert="horz" wrap="square" lIns="68580" tIns="34290" rIns="68580" bIns="34290" numCol="1" rtlCol="0" anchor="t" anchorCtr="0" compatLnSpc="1">
            <a:prstTxWarp prst="textNoShape">
              <a:avLst/>
            </a:prstTxWarp>
            <a:normAutofit/>
          </a:bodyPr>
          <a:lstStyle/>
          <a:p>
            <a:pPr marL="0" indent="0">
              <a:lnSpc>
                <a:spcPct val="90000"/>
              </a:lnSpc>
              <a:buClr>
                <a:srgbClr val="740160"/>
              </a:buClr>
              <a:buNone/>
            </a:pPr>
            <a:r>
              <a:rPr lang="en-GB" sz="1800"/>
              <a:t>Make an infographic on green hydrogen, following the steps below.</a:t>
            </a:r>
          </a:p>
          <a:p>
            <a:pPr>
              <a:lnSpc>
                <a:spcPct val="90000"/>
              </a:lnSpc>
              <a:buClr>
                <a:srgbClr val="740160"/>
              </a:buClr>
              <a:buFont typeface="+mj-lt"/>
              <a:buAutoNum type="arabicPeriod"/>
            </a:pPr>
            <a:endParaRPr lang="en-GB" sz="1800"/>
          </a:p>
          <a:p>
            <a:pPr>
              <a:lnSpc>
                <a:spcPct val="90000"/>
              </a:lnSpc>
              <a:buClr>
                <a:srgbClr val="740160"/>
              </a:buClr>
              <a:buFont typeface="+mj-lt"/>
              <a:buAutoNum type="arabicPeriod"/>
            </a:pPr>
            <a:r>
              <a:rPr lang="en-GB" sz="1800"/>
              <a:t>Go to </a:t>
            </a:r>
            <a:r>
              <a:rPr lang="en-GB" sz="1800">
                <a:hlinkClick r:id="rId2">
                  <a:extLst>
                    <a:ext uri="{A12FA001-AC4F-418D-AE19-62706E023703}">
                      <ahyp:hlinkClr xmlns:ahyp="http://schemas.microsoft.com/office/drawing/2018/hyperlinkcolor" val="tx"/>
                    </a:ext>
                  </a:extLst>
                </a:hlinkClick>
              </a:rPr>
              <a:t>Canva.com</a:t>
            </a:r>
            <a:endParaRPr lang="en-GB" sz="1800"/>
          </a:p>
          <a:p>
            <a:pPr>
              <a:lnSpc>
                <a:spcPct val="90000"/>
              </a:lnSpc>
              <a:buClr>
                <a:srgbClr val="740160"/>
              </a:buClr>
              <a:buFont typeface="+mj-lt"/>
              <a:buAutoNum type="arabicPeriod"/>
            </a:pPr>
            <a:r>
              <a:rPr lang="en-GB" sz="1800"/>
              <a:t>Canva is an online graphic design tool. It has </a:t>
            </a:r>
            <a:r>
              <a:rPr lang="en-GB" sz="1800">
                <a:hlinkClick r:id="rId3">
                  <a:extLst>
                    <a:ext uri="{A12FA001-AC4F-418D-AE19-62706E023703}">
                      <ahyp:hlinkClr xmlns:ahyp="http://schemas.microsoft.com/office/drawing/2018/hyperlinkcolor" val="tx"/>
                    </a:ext>
                  </a:extLst>
                </a:hlinkClick>
              </a:rPr>
              <a:t>a free account option</a:t>
            </a:r>
            <a:r>
              <a:rPr lang="en-GB" sz="1800"/>
              <a:t> for infographics</a:t>
            </a:r>
          </a:p>
          <a:p>
            <a:pPr>
              <a:lnSpc>
                <a:spcPct val="90000"/>
              </a:lnSpc>
              <a:buClr>
                <a:srgbClr val="740160"/>
              </a:buClr>
              <a:buFont typeface="+mj-lt"/>
              <a:buAutoNum type="arabicPeriod"/>
            </a:pPr>
            <a:r>
              <a:rPr lang="en-GB" sz="1800"/>
              <a:t>When you access the website select Student and then High school </a:t>
            </a:r>
          </a:p>
          <a:p>
            <a:pPr>
              <a:lnSpc>
                <a:spcPct val="90000"/>
              </a:lnSpc>
              <a:buClr>
                <a:srgbClr val="740160"/>
              </a:buClr>
              <a:buFont typeface="+mj-lt"/>
              <a:buAutoNum type="arabicPeriod"/>
            </a:pPr>
            <a:r>
              <a:rPr lang="en-GB" sz="1800"/>
              <a:t>When you have the Canva home screen click + Create a design</a:t>
            </a:r>
          </a:p>
          <a:p>
            <a:pPr>
              <a:lnSpc>
                <a:spcPct val="90000"/>
              </a:lnSpc>
              <a:buClr>
                <a:srgbClr val="740160"/>
              </a:buClr>
              <a:buFont typeface="+mj-lt"/>
              <a:buAutoNum type="arabicPeriod"/>
            </a:pPr>
            <a:r>
              <a:rPr lang="en-GB" sz="1800"/>
              <a:t>You will be offered several options. Select Infographic (Portrait)</a:t>
            </a:r>
          </a:p>
          <a:p>
            <a:pPr>
              <a:lnSpc>
                <a:spcPct val="90000"/>
              </a:lnSpc>
              <a:buClr>
                <a:srgbClr val="740160"/>
              </a:buClr>
              <a:buFont typeface="+mj-lt"/>
              <a:buAutoNum type="arabicPeriod"/>
            </a:pPr>
            <a:r>
              <a:rPr lang="en-GB" sz="1800"/>
              <a:t>Experiment by using the Design search function, to look for different premade Templates</a:t>
            </a:r>
          </a:p>
          <a:p>
            <a:pPr>
              <a:lnSpc>
                <a:spcPct val="90000"/>
              </a:lnSpc>
              <a:buClr>
                <a:srgbClr val="740160"/>
              </a:buClr>
              <a:buFont typeface="+mj-lt"/>
              <a:buAutoNum type="arabicPeriod"/>
            </a:pPr>
            <a:r>
              <a:rPr lang="en-GB" sz="1800"/>
              <a:t>Start designing!</a:t>
            </a:r>
          </a:p>
          <a:p>
            <a:pPr>
              <a:lnSpc>
                <a:spcPct val="90000"/>
              </a:lnSpc>
              <a:buClr>
                <a:srgbClr val="740160"/>
              </a:buClr>
              <a:buFont typeface="+mj-lt"/>
              <a:buAutoNum type="arabicPeriod"/>
            </a:pPr>
            <a:r>
              <a:rPr lang="en-GB" sz="1800"/>
              <a:t>Remember an infographic should be visually appealing, clear, and packed with information.</a:t>
            </a:r>
          </a:p>
        </p:txBody>
      </p:sp>
      <p:pic>
        <p:nvPicPr>
          <p:cNvPr id="4" name="Picture 3" descr="A close up of a logo&#10;&#10;AI-generated content may be incorrect.">
            <a:extLst>
              <a:ext uri="{FF2B5EF4-FFF2-40B4-BE49-F238E27FC236}">
                <a16:creationId xmlns:a16="http://schemas.microsoft.com/office/drawing/2014/main" id="{EA68AB04-122C-F60C-8AED-493E9D163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Tree>
    <p:extLst>
      <p:ext uri="{BB962C8B-B14F-4D97-AF65-F5344CB8AC3E}">
        <p14:creationId xmlns:p14="http://schemas.microsoft.com/office/powerpoint/2010/main" val="243368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A7C82-A629-31DD-5139-6BD18F454EC0}"/>
              </a:ext>
            </a:extLst>
          </p:cNvPr>
          <p:cNvSpPr>
            <a:spLocks noGrp="1"/>
          </p:cNvSpPr>
          <p:nvPr>
            <p:ph type="title"/>
          </p:nvPr>
        </p:nvSpPr>
        <p:spPr>
          <a:solidFill>
            <a:srgbClr val="F54C00"/>
          </a:solidFill>
        </p:spPr>
        <p:txBody>
          <a:bodyPr/>
          <a:lstStyle/>
          <a:p>
            <a:r>
              <a:rPr lang="en-GB" b="1">
                <a:solidFill>
                  <a:schemeClr val="bg1"/>
                </a:solidFill>
              </a:rPr>
              <a:t>Ras Duqm</a:t>
            </a:r>
          </a:p>
        </p:txBody>
      </p:sp>
      <p:sp>
        <p:nvSpPr>
          <p:cNvPr id="3" name="Content Placeholder 2">
            <a:extLst>
              <a:ext uri="{FF2B5EF4-FFF2-40B4-BE49-F238E27FC236}">
                <a16:creationId xmlns:a16="http://schemas.microsoft.com/office/drawing/2014/main" id="{9A81D382-8389-6CA0-E625-F836681782E6}"/>
              </a:ext>
            </a:extLst>
          </p:cNvPr>
          <p:cNvSpPr>
            <a:spLocks noGrp="1"/>
          </p:cNvSpPr>
          <p:nvPr>
            <p:ph idx="1"/>
          </p:nvPr>
        </p:nvSpPr>
        <p:spPr>
          <a:xfrm>
            <a:off x="610580" y="1811443"/>
            <a:ext cx="7922840" cy="1190762"/>
          </a:xfrm>
        </p:spPr>
        <p:txBody>
          <a:bodyPr vert="horz" wrap="square" lIns="68580" tIns="34290" rIns="68580" bIns="34290" numCol="1" rtlCol="0" anchor="t" anchorCtr="0" compatLnSpc="1">
            <a:prstTxWarp prst="textNoShape">
              <a:avLst/>
            </a:prstTxWarp>
            <a:noAutofit/>
          </a:bodyPr>
          <a:lstStyle/>
          <a:p>
            <a:pPr marL="0" indent="0" algn="just">
              <a:buNone/>
            </a:pPr>
            <a:r>
              <a:rPr lang="en-GB" sz="1800"/>
              <a:t>The Special Economic Zone (SEZ) of Duqm in Oman, called Ras Duqm. This area is known as the Special Economic Zone at Duqm (SEZAD). It consists of 2,000km² of land, an airport, industrial zones, housing, a major oil refinery and petrochemicals complex, port and dry dock. </a:t>
            </a:r>
          </a:p>
          <a:p>
            <a:pPr marL="0" indent="0">
              <a:buNone/>
            </a:pPr>
            <a:endParaRPr lang="en-GB" sz="1800" b="1"/>
          </a:p>
          <a:p>
            <a:pPr marL="0" indent="0">
              <a:buNone/>
            </a:pPr>
            <a:endParaRPr lang="en-GB" sz="1800"/>
          </a:p>
          <a:p>
            <a:pPr marL="0" indent="0">
              <a:buNone/>
            </a:pPr>
            <a:endParaRPr lang="en-GB" sz="1800"/>
          </a:p>
        </p:txBody>
      </p:sp>
      <p:pic>
        <p:nvPicPr>
          <p:cNvPr id="4" name="Picture 3" descr="Oman | SpringerLink">
            <a:extLst>
              <a:ext uri="{FF2B5EF4-FFF2-40B4-BE49-F238E27FC236}">
                <a16:creationId xmlns:a16="http://schemas.microsoft.com/office/drawing/2014/main" id="{41F6BAE8-1025-AC9E-213C-D369D01D43F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68492" y="3403765"/>
            <a:ext cx="2225142" cy="2734799"/>
          </a:xfrm>
          <a:prstGeom prst="rect">
            <a:avLst/>
          </a:prstGeom>
          <a:noFill/>
          <a:ln>
            <a:noFill/>
          </a:ln>
        </p:spPr>
      </p:pic>
      <p:pic>
        <p:nvPicPr>
          <p:cNvPr id="5" name="Picture 4">
            <a:extLst>
              <a:ext uri="{FF2B5EF4-FFF2-40B4-BE49-F238E27FC236}">
                <a16:creationId xmlns:a16="http://schemas.microsoft.com/office/drawing/2014/main" id="{502ED6BA-DDEB-C698-BB19-24460E16E0BE}"/>
              </a:ext>
            </a:extLst>
          </p:cNvPr>
          <p:cNvPicPr>
            <a:picLocks noChangeAspect="1"/>
          </p:cNvPicPr>
          <p:nvPr/>
        </p:nvPicPr>
        <p:blipFill>
          <a:blip r:embed="rId3">
            <a:extLst>
              <a:ext uri="{28A0092B-C50C-407E-A947-70E740481C1C}">
                <a14:useLocalDpi xmlns:a14="http://schemas.microsoft.com/office/drawing/2010/main" val="0"/>
              </a:ext>
            </a:extLst>
          </a:blip>
          <a:srcRect l="16806" r="16806"/>
          <a:stretch/>
        </p:blipFill>
        <p:spPr bwMode="auto">
          <a:xfrm>
            <a:off x="5940152" y="3403765"/>
            <a:ext cx="2930699" cy="2809251"/>
          </a:xfrm>
          <a:prstGeom prst="rect">
            <a:avLst/>
          </a:prstGeom>
          <a:noFill/>
          <a:ln>
            <a:noFill/>
          </a:ln>
          <a:extLst>
            <a:ext uri="{53640926-AAD7-44D8-BBD7-CCE9431645EC}">
              <a14:shadowObscured xmlns:a14="http://schemas.microsoft.com/office/drawing/2010/main"/>
            </a:ext>
          </a:extLst>
        </p:spPr>
      </p:pic>
      <p:sp>
        <p:nvSpPr>
          <p:cNvPr id="6" name="TextBox 5">
            <a:extLst>
              <a:ext uri="{FF2B5EF4-FFF2-40B4-BE49-F238E27FC236}">
                <a16:creationId xmlns:a16="http://schemas.microsoft.com/office/drawing/2014/main" id="{0778DD5E-89B1-4731-5AB3-29EF1A65BAE2}"/>
              </a:ext>
            </a:extLst>
          </p:cNvPr>
          <p:cNvSpPr txBox="1"/>
          <p:nvPr/>
        </p:nvSpPr>
        <p:spPr>
          <a:xfrm>
            <a:off x="4946878" y="6365444"/>
            <a:ext cx="4051538" cy="346249"/>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just"/>
            <a:r>
              <a:rPr lang="en-GB" sz="900">
                <a:ea typeface="+mn-lt"/>
                <a:cs typeface="+mn-lt"/>
              </a:rPr>
              <a:t>Image source: </a:t>
            </a:r>
            <a:r>
              <a:rPr lang="en-GB" sz="900">
                <a:latin typeface="Arial" panose="020B0604020202020204" pitchFamily="34" charset="0"/>
                <a:ea typeface="Times New Roman" panose="02020603050405020304" pitchFamily="18" charset="0"/>
                <a:cs typeface="Times New Roman" panose="02020603050405020304" pitchFamily="18" charset="0"/>
              </a:rPr>
              <a:t>The location of Duqm © </a:t>
            </a:r>
            <a:r>
              <a:rPr lang="en-GB" sz="900" u="sng">
                <a:solidFill>
                  <a:srgbClr val="0000FF"/>
                </a:solidFill>
                <a:latin typeface="Arial" panose="020B0604020202020204" pitchFamily="34" charset="0"/>
                <a:ea typeface="Times New Roman" panose="02020603050405020304" pitchFamily="18" charset="0"/>
                <a:cs typeface="Times New Roman" panose="02020603050405020304" pitchFamily="18" charset="0"/>
                <a:hlinkClick r:id="rId4"/>
              </a:rPr>
              <a:t>Springer Nature</a:t>
            </a:r>
            <a:r>
              <a:rPr lang="en-GB" sz="900">
                <a:latin typeface="Arial" panose="020B0604020202020204" pitchFamily="34" charset="0"/>
                <a:ea typeface="Times New Roman" panose="02020603050405020304" pitchFamily="18" charset="0"/>
                <a:cs typeface="Times New Roman" panose="02020603050405020304" pitchFamily="18" charset="0"/>
              </a:rPr>
              <a:t> Oman and </a:t>
            </a:r>
            <a:r>
              <a:rPr lang="en-GB" sz="900" u="sng">
                <a:solidFill>
                  <a:srgbClr val="0000FF"/>
                </a:solidFill>
                <a:latin typeface="Arial" panose="020B0604020202020204" pitchFamily="34" charset="0"/>
                <a:ea typeface="Times New Roman" panose="02020603050405020304" pitchFamily="18" charset="0"/>
                <a:cs typeface="Times New Roman" panose="02020603050405020304" pitchFamily="18" charset="0"/>
                <a:hlinkClick r:id="rId5"/>
              </a:rPr>
              <a:t>map</a:t>
            </a:r>
            <a:r>
              <a:rPr lang="en-GB" sz="900">
                <a:latin typeface="Arial" panose="020B0604020202020204" pitchFamily="34" charset="0"/>
                <a:ea typeface="Times New Roman" panose="02020603050405020304" pitchFamily="18" charset="0"/>
                <a:cs typeface="Times New Roman" panose="02020603050405020304" pitchFamily="18" charset="0"/>
              </a:rPr>
              <a:t> SEZAD Duqm-Oman</a:t>
            </a:r>
            <a:endParaRPr lang="en-US" sz="900"/>
          </a:p>
        </p:txBody>
      </p:sp>
      <p:pic>
        <p:nvPicPr>
          <p:cNvPr id="7" name="Picture 6" descr="A close up of a logo&#10;&#10;AI-generated content may be incorrect.">
            <a:extLst>
              <a:ext uri="{FF2B5EF4-FFF2-40B4-BE49-F238E27FC236}">
                <a16:creationId xmlns:a16="http://schemas.microsoft.com/office/drawing/2014/main" id="{BC65FDFE-3C89-392F-D360-C4E848D6E0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
        <p:nvSpPr>
          <p:cNvPr id="9" name="TextBox 8">
            <a:extLst>
              <a:ext uri="{FF2B5EF4-FFF2-40B4-BE49-F238E27FC236}">
                <a16:creationId xmlns:a16="http://schemas.microsoft.com/office/drawing/2014/main" id="{CDD92386-BF5A-5E4B-3961-D9DCD1881C91}"/>
              </a:ext>
            </a:extLst>
          </p:cNvPr>
          <p:cNvSpPr txBox="1"/>
          <p:nvPr/>
        </p:nvSpPr>
        <p:spPr>
          <a:xfrm>
            <a:off x="467544" y="3444421"/>
            <a:ext cx="2376264" cy="1815882"/>
          </a:xfrm>
          <a:custGeom>
            <a:avLst/>
            <a:gdLst>
              <a:gd name="connsiteX0" fmla="*/ 0 w 2376264"/>
              <a:gd name="connsiteY0" fmla="*/ 0 h 1815882"/>
              <a:gd name="connsiteX1" fmla="*/ 2376264 w 2376264"/>
              <a:gd name="connsiteY1" fmla="*/ 0 h 1815882"/>
              <a:gd name="connsiteX2" fmla="*/ 2376264 w 2376264"/>
              <a:gd name="connsiteY2" fmla="*/ 1815882 h 1815882"/>
              <a:gd name="connsiteX3" fmla="*/ 0 w 2376264"/>
              <a:gd name="connsiteY3" fmla="*/ 1815882 h 1815882"/>
              <a:gd name="connsiteX4" fmla="*/ 0 w 2376264"/>
              <a:gd name="connsiteY4" fmla="*/ 0 h 1815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64" h="1815882" extrusionOk="0">
                <a:moveTo>
                  <a:pt x="0" y="0"/>
                </a:moveTo>
                <a:cubicBezTo>
                  <a:pt x="657057" y="-60646"/>
                  <a:pt x="1709354" y="-75103"/>
                  <a:pt x="2376264" y="0"/>
                </a:cubicBezTo>
                <a:cubicBezTo>
                  <a:pt x="2483240" y="837144"/>
                  <a:pt x="2298652" y="1422880"/>
                  <a:pt x="2376264" y="1815882"/>
                </a:cubicBezTo>
                <a:cubicBezTo>
                  <a:pt x="1864715" y="1721937"/>
                  <a:pt x="504359" y="1748158"/>
                  <a:pt x="0" y="1815882"/>
                </a:cubicBezTo>
                <a:cubicBezTo>
                  <a:pt x="57417" y="1431353"/>
                  <a:pt x="-42036" y="211991"/>
                  <a:pt x="0" y="0"/>
                </a:cubicBezTo>
                <a:close/>
              </a:path>
            </a:pathLst>
          </a:custGeom>
          <a:noFill/>
          <a:ln>
            <a:solidFill>
              <a:srgbClr val="F54C00"/>
            </a:solidFill>
            <a:extLst>
              <a:ext uri="{C807C97D-BFC1-408E-A445-0C87EB9F89A2}">
                <ask:lineSketchStyleProps xmlns:ask="http://schemas.microsoft.com/office/drawing/2018/sketchyshapes" sd="2495737817">
                  <a:prstGeom prst="rect">
                    <a:avLst/>
                  </a:prstGeom>
                  <ask:type>
                    <ask:lineSketchCurved/>
                  </ask:type>
                </ask:lineSketchStyleProps>
              </a:ext>
            </a:extLst>
          </a:ln>
        </p:spPr>
        <p:txBody>
          <a:bodyPr wrap="square" anchor="ctr">
            <a:spAutoFit/>
          </a:bodyPr>
          <a:lstStyle/>
          <a:p>
            <a:pPr marL="0" indent="0">
              <a:buNone/>
            </a:pPr>
            <a:r>
              <a:rPr lang="en-GB" sz="1600"/>
              <a:t>Using the two images opposite, describe the location and connectivity of Duqm in Oman. Add any further key facts from the text to your description. </a:t>
            </a:r>
          </a:p>
        </p:txBody>
      </p:sp>
      <p:sp>
        <p:nvSpPr>
          <p:cNvPr id="10" name="Oval 9">
            <a:extLst>
              <a:ext uri="{FF2B5EF4-FFF2-40B4-BE49-F238E27FC236}">
                <a16:creationId xmlns:a16="http://schemas.microsoft.com/office/drawing/2014/main" id="{ED5832BB-CBC5-961C-77A2-A582840C271C}"/>
              </a:ext>
            </a:extLst>
          </p:cNvPr>
          <p:cNvSpPr/>
          <p:nvPr/>
        </p:nvSpPr>
        <p:spPr>
          <a:xfrm>
            <a:off x="4572000" y="5013176"/>
            <a:ext cx="504056" cy="360040"/>
          </a:xfrm>
          <a:prstGeom prst="ellipse">
            <a:avLst/>
          </a:prstGeom>
          <a:noFill/>
          <a:ln w="28575">
            <a:solidFill>
              <a:srgbClr val="F54C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E38080A3-DECF-4C0A-22FB-566A2E22892F}"/>
              </a:ext>
            </a:extLst>
          </p:cNvPr>
          <p:cNvSpPr/>
          <p:nvPr/>
        </p:nvSpPr>
        <p:spPr>
          <a:xfrm>
            <a:off x="6972647" y="4591144"/>
            <a:ext cx="504056" cy="360040"/>
          </a:xfrm>
          <a:prstGeom prst="ellipse">
            <a:avLst/>
          </a:prstGeom>
          <a:noFill/>
          <a:ln w="28575">
            <a:solidFill>
              <a:srgbClr val="F54C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17288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A4B1D-BB0F-9BD2-AF98-92DECAC209DC}"/>
              </a:ext>
            </a:extLst>
          </p:cNvPr>
          <p:cNvSpPr>
            <a:spLocks noGrp="1"/>
          </p:cNvSpPr>
          <p:nvPr>
            <p:ph type="title"/>
          </p:nvPr>
        </p:nvSpPr>
        <p:spPr>
          <a:solidFill>
            <a:srgbClr val="01415B"/>
          </a:solidFill>
        </p:spPr>
        <p:txBody>
          <a:bodyPr/>
          <a:lstStyle/>
          <a:p>
            <a:r>
              <a:rPr lang="en-GB" b="1">
                <a:solidFill>
                  <a:schemeClr val="bg1"/>
                </a:solidFill>
              </a:rPr>
              <a:t>Sectors in Ras Duqm</a:t>
            </a:r>
          </a:p>
        </p:txBody>
      </p:sp>
      <p:sp>
        <p:nvSpPr>
          <p:cNvPr id="3" name="Content Placeholder 2">
            <a:extLst>
              <a:ext uri="{FF2B5EF4-FFF2-40B4-BE49-F238E27FC236}">
                <a16:creationId xmlns:a16="http://schemas.microsoft.com/office/drawing/2014/main" id="{3F1D5DF4-CFA8-09BD-8875-C72F6A36EFC0}"/>
              </a:ext>
            </a:extLst>
          </p:cNvPr>
          <p:cNvSpPr>
            <a:spLocks noGrp="1"/>
          </p:cNvSpPr>
          <p:nvPr>
            <p:ph idx="1"/>
          </p:nvPr>
        </p:nvSpPr>
        <p:spPr>
          <a:xfrm>
            <a:off x="7524329" y="2689407"/>
            <a:ext cx="1417788" cy="1747705"/>
          </a:xfrm>
          <a:custGeom>
            <a:avLst/>
            <a:gdLst>
              <a:gd name="connsiteX0" fmla="*/ 0 w 1417788"/>
              <a:gd name="connsiteY0" fmla="*/ 0 h 1747705"/>
              <a:gd name="connsiteX1" fmla="*/ 1417788 w 1417788"/>
              <a:gd name="connsiteY1" fmla="*/ 0 h 1747705"/>
              <a:gd name="connsiteX2" fmla="*/ 1417788 w 1417788"/>
              <a:gd name="connsiteY2" fmla="*/ 1747705 h 1747705"/>
              <a:gd name="connsiteX3" fmla="*/ 0 w 1417788"/>
              <a:gd name="connsiteY3" fmla="*/ 1747705 h 1747705"/>
              <a:gd name="connsiteX4" fmla="*/ 0 w 1417788"/>
              <a:gd name="connsiteY4" fmla="*/ 0 h 1747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788" h="1747705" extrusionOk="0">
                <a:moveTo>
                  <a:pt x="0" y="0"/>
                </a:moveTo>
                <a:cubicBezTo>
                  <a:pt x="150315" y="83365"/>
                  <a:pt x="843298" y="37566"/>
                  <a:pt x="1417788" y="0"/>
                </a:cubicBezTo>
                <a:cubicBezTo>
                  <a:pt x="1460083" y="419817"/>
                  <a:pt x="1386026" y="1149615"/>
                  <a:pt x="1417788" y="1747705"/>
                </a:cubicBezTo>
                <a:cubicBezTo>
                  <a:pt x="936761" y="1776011"/>
                  <a:pt x="322392" y="1743176"/>
                  <a:pt x="0" y="1747705"/>
                </a:cubicBezTo>
                <a:cubicBezTo>
                  <a:pt x="32537" y="1127387"/>
                  <a:pt x="62425" y="425219"/>
                  <a:pt x="0" y="0"/>
                </a:cubicBezTo>
                <a:close/>
              </a:path>
            </a:pathLst>
          </a:custGeom>
          <a:ln>
            <a:solidFill>
              <a:srgbClr val="01415B"/>
            </a:solidFill>
            <a:extLst>
              <a:ext uri="{C807C97D-BFC1-408E-A445-0C87EB9F89A2}">
                <ask:lineSketchStyleProps xmlns:ask="http://schemas.microsoft.com/office/drawing/2018/sketchyshapes" sd="3753697172">
                  <ask:type>
                    <ask:lineSketchCurved/>
                  </ask:type>
                </ask:lineSketchStyleProps>
              </a:ext>
            </a:extLst>
          </a:ln>
        </p:spPr>
        <p:txBody>
          <a:bodyPr vert="horz" wrap="square" lIns="68580" tIns="34290" rIns="68580" bIns="34290" numCol="1" rtlCol="0" anchor="ctr" anchorCtr="0" compatLnSpc="1">
            <a:prstTxWarp prst="textNoShape">
              <a:avLst/>
            </a:prstTxWarp>
            <a:normAutofit/>
          </a:bodyPr>
          <a:lstStyle/>
          <a:p>
            <a:pPr marL="0" indent="0" algn="ctr">
              <a:lnSpc>
                <a:spcPct val="110000"/>
              </a:lnSpc>
              <a:buNone/>
            </a:pPr>
            <a:r>
              <a:rPr lang="en-GB" sz="1350"/>
              <a:t>Look at the images to help identify the industries present in the SEZAD.</a:t>
            </a:r>
            <a:endParaRPr lang="en-GB" sz="1350">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4A5187EA-F9E2-2435-3F76-3F031DE19FA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bwMode="auto">
          <a:xfrm>
            <a:off x="688903" y="1700808"/>
            <a:ext cx="2627436" cy="1970577"/>
          </a:xfrm>
          <a:prstGeom prst="rect">
            <a:avLst/>
          </a:prstGeom>
          <a:noFill/>
          <a:ln>
            <a:noFill/>
          </a:ln>
        </p:spPr>
      </p:pic>
      <p:pic>
        <p:nvPicPr>
          <p:cNvPr id="5" name="Picture 4">
            <a:extLst>
              <a:ext uri="{FF2B5EF4-FFF2-40B4-BE49-F238E27FC236}">
                <a16:creationId xmlns:a16="http://schemas.microsoft.com/office/drawing/2014/main" id="{45383FA5-7AC1-B74E-A788-9D15BD1B588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4075984" y="1700808"/>
            <a:ext cx="2941115" cy="1960983"/>
          </a:xfrm>
          <a:prstGeom prst="rect">
            <a:avLst/>
          </a:prstGeom>
          <a:noFill/>
          <a:ln>
            <a:noFill/>
          </a:ln>
        </p:spPr>
      </p:pic>
      <p:pic>
        <p:nvPicPr>
          <p:cNvPr id="6" name="Picture 5">
            <a:extLst>
              <a:ext uri="{FF2B5EF4-FFF2-40B4-BE49-F238E27FC236}">
                <a16:creationId xmlns:a16="http://schemas.microsoft.com/office/drawing/2014/main" id="{42465C6A-8CDA-4688-DB02-D77E3537C18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bwMode="auto">
          <a:xfrm>
            <a:off x="251520" y="3772349"/>
            <a:ext cx="3537312" cy="1879197"/>
          </a:xfrm>
          <a:prstGeom prst="rect">
            <a:avLst/>
          </a:prstGeom>
          <a:noFill/>
          <a:ln>
            <a:noFill/>
          </a:ln>
        </p:spPr>
      </p:pic>
      <p:pic>
        <p:nvPicPr>
          <p:cNvPr id="7" name="Picture 6">
            <a:extLst>
              <a:ext uri="{FF2B5EF4-FFF2-40B4-BE49-F238E27FC236}">
                <a16:creationId xmlns:a16="http://schemas.microsoft.com/office/drawing/2014/main" id="{FDA46133-F4F2-36B6-C09C-A4A930CC089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4069834" y="3717032"/>
            <a:ext cx="2980038" cy="1986935"/>
          </a:xfrm>
          <a:prstGeom prst="rect">
            <a:avLst/>
          </a:prstGeom>
          <a:noFill/>
          <a:ln>
            <a:noFill/>
          </a:ln>
        </p:spPr>
      </p:pic>
      <p:sp>
        <p:nvSpPr>
          <p:cNvPr id="8" name="TextBox 7">
            <a:extLst>
              <a:ext uri="{FF2B5EF4-FFF2-40B4-BE49-F238E27FC236}">
                <a16:creationId xmlns:a16="http://schemas.microsoft.com/office/drawing/2014/main" id="{71CD2EA5-FA6F-62BD-BDF5-F82B59896B6D}"/>
              </a:ext>
            </a:extLst>
          </p:cNvPr>
          <p:cNvSpPr txBox="1"/>
          <p:nvPr/>
        </p:nvSpPr>
        <p:spPr>
          <a:xfrm>
            <a:off x="4710580" y="6286237"/>
            <a:ext cx="4231536" cy="484748"/>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algn="just"/>
            <a:r>
              <a:rPr lang="en-GB" sz="900">
                <a:ea typeface="+mn-lt"/>
                <a:cs typeface="+mn-lt"/>
              </a:rPr>
              <a:t>Image Sources: desalination Wikimedia Open Comms, Fishing Industry Abdullah Al Maan, Duqm Refinery Abdullah Al Maani, Duqm Port Meshal Humaid Ali Almoqbali. CC BY-SA 4.0 </a:t>
            </a:r>
            <a:endParaRPr lang="en-US" sz="900"/>
          </a:p>
        </p:txBody>
      </p:sp>
      <p:pic>
        <p:nvPicPr>
          <p:cNvPr id="9" name="Picture 8" descr="A close up of a logo&#10;&#10;AI-generated content may be incorrect.">
            <a:extLst>
              <a:ext uri="{FF2B5EF4-FFF2-40B4-BE49-F238E27FC236}">
                <a16:creationId xmlns:a16="http://schemas.microsoft.com/office/drawing/2014/main" id="{D241045D-5380-1629-6C3E-9A3658FD90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087" y="5771765"/>
            <a:ext cx="1770892" cy="928118"/>
          </a:xfrm>
          <a:prstGeom prst="rect">
            <a:avLst/>
          </a:prstGeom>
        </p:spPr>
      </p:pic>
    </p:spTree>
    <p:extLst>
      <p:ext uri="{BB962C8B-B14F-4D97-AF65-F5344CB8AC3E}">
        <p14:creationId xmlns:p14="http://schemas.microsoft.com/office/powerpoint/2010/main" val="2470252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map of a city&#10;&#10;AI-generated content may be incorrect.">
            <a:extLst>
              <a:ext uri="{FF2B5EF4-FFF2-40B4-BE49-F238E27FC236}">
                <a16:creationId xmlns:a16="http://schemas.microsoft.com/office/drawing/2014/main" id="{CA6FD1B4-5540-9AA0-C6AA-3ACFFF32E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3" y="260648"/>
            <a:ext cx="9144000" cy="5868643"/>
          </a:xfrm>
          <a:prstGeom prst="rect">
            <a:avLst/>
          </a:prstGeom>
        </p:spPr>
      </p:pic>
      <p:sp>
        <p:nvSpPr>
          <p:cNvPr id="6" name="TextBox 5">
            <a:extLst>
              <a:ext uri="{FF2B5EF4-FFF2-40B4-BE49-F238E27FC236}">
                <a16:creationId xmlns:a16="http://schemas.microsoft.com/office/drawing/2014/main" id="{AE52B837-2F54-1207-E4A1-618D0BFCE488}"/>
              </a:ext>
            </a:extLst>
          </p:cNvPr>
          <p:cNvSpPr txBox="1"/>
          <p:nvPr/>
        </p:nvSpPr>
        <p:spPr>
          <a:xfrm>
            <a:off x="7524328" y="6129291"/>
            <a:ext cx="1435008" cy="230832"/>
          </a:xfrm>
          <a:prstGeom prst="rect">
            <a:avLst/>
          </a:prstGeom>
          <a:noFill/>
        </p:spPr>
        <p:txBody>
          <a:bodyPr wrap="none" rtlCol="0">
            <a:spAutoFit/>
          </a:bodyPr>
          <a:lstStyle/>
          <a:p>
            <a:r>
              <a:rPr lang="en-GB" sz="900"/>
              <a:t>Image source: </a:t>
            </a:r>
            <a:r>
              <a:rPr lang="en-GB" sz="900">
                <a:hlinkClick r:id="rId3"/>
              </a:rPr>
              <a:t>Connsect</a:t>
            </a:r>
            <a:endParaRPr lang="en-GB" sz="900"/>
          </a:p>
        </p:txBody>
      </p:sp>
      <p:sp>
        <p:nvSpPr>
          <p:cNvPr id="7" name="TextBox 6">
            <a:extLst>
              <a:ext uri="{FF2B5EF4-FFF2-40B4-BE49-F238E27FC236}">
                <a16:creationId xmlns:a16="http://schemas.microsoft.com/office/drawing/2014/main" id="{7869ADAA-694F-313A-A824-B525818C6C44}"/>
              </a:ext>
            </a:extLst>
          </p:cNvPr>
          <p:cNvSpPr txBox="1"/>
          <p:nvPr/>
        </p:nvSpPr>
        <p:spPr>
          <a:xfrm>
            <a:off x="323528" y="6360123"/>
            <a:ext cx="1800493" cy="369332"/>
          </a:xfrm>
          <a:prstGeom prst="rect">
            <a:avLst/>
          </a:prstGeom>
          <a:noFill/>
        </p:spPr>
        <p:txBody>
          <a:bodyPr wrap="none" rtlCol="0">
            <a:spAutoFit/>
          </a:bodyPr>
          <a:lstStyle/>
          <a:p>
            <a:r>
              <a:rPr lang="en-GB"/>
              <a:t>Duqm Port SEZ</a:t>
            </a:r>
          </a:p>
        </p:txBody>
      </p:sp>
    </p:spTree>
    <p:extLst>
      <p:ext uri="{BB962C8B-B14F-4D97-AF65-F5344CB8AC3E}">
        <p14:creationId xmlns:p14="http://schemas.microsoft.com/office/powerpoint/2010/main" val="610878038"/>
      </p:ext>
    </p:extLst>
  </p:cSld>
  <p:clrMapOvr>
    <a:masterClrMapping/>
  </p:clrMapOvr>
</p:sld>
</file>

<file path=ppt/theme/theme1.xml><?xml version="1.0" encoding="utf-8"?>
<a:theme xmlns:a="http://schemas.openxmlformats.org/drawingml/2006/main" name="RGS-IBG master slide">
  <a:themeElements>
    <a:clrScheme name="RGS-IBG master slide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fontScheme name="RGS-IBG master slide">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GS-IBG master slide 1">
        <a:dk1>
          <a:srgbClr val="25252F"/>
        </a:dk1>
        <a:lt1>
          <a:srgbClr val="9999FF"/>
        </a:lt1>
        <a:dk2>
          <a:srgbClr val="000000"/>
        </a:dk2>
        <a:lt2>
          <a:srgbClr val="FFFFFF"/>
        </a:lt2>
        <a:accent1>
          <a:srgbClr val="3366FF"/>
        </a:accent1>
        <a:accent2>
          <a:srgbClr val="003399"/>
        </a:accent2>
        <a:accent3>
          <a:srgbClr val="AAAAAA"/>
        </a:accent3>
        <a:accent4>
          <a:srgbClr val="8282DA"/>
        </a:accent4>
        <a:accent5>
          <a:srgbClr val="ADB8FF"/>
        </a:accent5>
        <a:accent6>
          <a:srgbClr val="002D8A"/>
        </a:accent6>
        <a:hlink>
          <a:srgbClr val="009999"/>
        </a:hlink>
        <a:folHlink>
          <a:srgbClr val="B2B2B2"/>
        </a:folHlink>
      </a:clrScheme>
      <a:clrMap bg1="dk2" tx1="lt1" bg2="dk1" tx2="lt2" accent1="accent1" accent2="accent2" accent3="accent3" accent4="accent4" accent5="accent5" accent6="accent6" hlink="hlink" folHlink="folHlink"/>
    </a:extraClrScheme>
    <a:extraClrScheme>
      <a:clrScheme name="RGS-IBG master slide 2">
        <a:dk1>
          <a:srgbClr val="314183"/>
        </a:dk1>
        <a:lt1>
          <a:srgbClr val="FFFFFF"/>
        </a:lt1>
        <a:dk2>
          <a:srgbClr val="0B1E45"/>
        </a:dk2>
        <a:lt2>
          <a:srgbClr val="FFFFFF"/>
        </a:lt2>
        <a:accent1>
          <a:srgbClr val="6666FF"/>
        </a:accent1>
        <a:accent2>
          <a:srgbClr val="0066FF"/>
        </a:accent2>
        <a:accent3>
          <a:srgbClr val="AAABB0"/>
        </a:accent3>
        <a:accent4>
          <a:srgbClr val="DADADA"/>
        </a:accent4>
        <a:accent5>
          <a:srgbClr val="B8B8FF"/>
        </a:accent5>
        <a:accent6>
          <a:srgbClr val="005CE7"/>
        </a:accent6>
        <a:hlink>
          <a:srgbClr val="006699"/>
        </a:hlink>
        <a:folHlink>
          <a:srgbClr val="B2B2B2"/>
        </a:folHlink>
      </a:clrScheme>
      <a:clrMap bg1="dk2" tx1="lt1" bg2="dk1" tx2="lt2" accent1="accent1" accent2="accent2" accent3="accent3" accent4="accent4" accent5="accent5" accent6="accent6" hlink="hlink" folHlink="folHlink"/>
    </a:extraClrScheme>
    <a:extraClrScheme>
      <a:clrScheme name="RGS-IBG master slide 3">
        <a:dk1>
          <a:srgbClr val="194349"/>
        </a:dk1>
        <a:lt1>
          <a:srgbClr val="FFFFCC"/>
        </a:lt1>
        <a:dk2>
          <a:srgbClr val="006666"/>
        </a:dk2>
        <a:lt2>
          <a:srgbClr val="FFFFFF"/>
        </a:lt2>
        <a:accent1>
          <a:srgbClr val="99CC00"/>
        </a:accent1>
        <a:accent2>
          <a:srgbClr val="00B6B2"/>
        </a:accent2>
        <a:accent3>
          <a:srgbClr val="AAB8B8"/>
        </a:accent3>
        <a:accent4>
          <a:srgbClr val="DADAAE"/>
        </a:accent4>
        <a:accent5>
          <a:srgbClr val="CAE2AA"/>
        </a:accent5>
        <a:accent6>
          <a:srgbClr val="00A5A1"/>
        </a:accent6>
        <a:hlink>
          <a:srgbClr val="669900"/>
        </a:hlink>
        <a:folHlink>
          <a:srgbClr val="666699"/>
        </a:folHlink>
      </a:clrScheme>
      <a:clrMap bg1="dk2" tx1="lt1" bg2="dk1" tx2="lt2" accent1="accent1" accent2="accent2" accent3="accent3" accent4="accent4" accent5="accent5" accent6="accent6" hlink="hlink" folHlink="folHlink"/>
    </a:extraClrScheme>
    <a:extraClrScheme>
      <a:clrScheme name="RGS-IBG master slide 4">
        <a:dk1>
          <a:srgbClr val="194349"/>
        </a:dk1>
        <a:lt1>
          <a:srgbClr val="FFFFCC"/>
        </a:lt1>
        <a:dk2>
          <a:srgbClr val="0000FF"/>
        </a:dk2>
        <a:lt2>
          <a:srgbClr val="FFFFFF"/>
        </a:lt2>
        <a:accent1>
          <a:srgbClr val="0099FF"/>
        </a:accent1>
        <a:accent2>
          <a:srgbClr val="33CC33"/>
        </a:accent2>
        <a:accent3>
          <a:srgbClr val="AAAAFF"/>
        </a:accent3>
        <a:accent4>
          <a:srgbClr val="DADAAE"/>
        </a:accent4>
        <a:accent5>
          <a:srgbClr val="AACAFF"/>
        </a:accent5>
        <a:accent6>
          <a:srgbClr val="2DB92D"/>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GS-IBG master slide 5">
        <a:dk1>
          <a:srgbClr val="194349"/>
        </a:dk1>
        <a:lt1>
          <a:srgbClr val="FFFFCC"/>
        </a:lt1>
        <a:dk2>
          <a:srgbClr val="72A497"/>
        </a:dk2>
        <a:lt2>
          <a:srgbClr val="000000"/>
        </a:lt2>
        <a:accent1>
          <a:srgbClr val="805D32"/>
        </a:accent1>
        <a:accent2>
          <a:srgbClr val="7D2F3C"/>
        </a:accent2>
        <a:accent3>
          <a:srgbClr val="BCCFC9"/>
        </a:accent3>
        <a:accent4>
          <a:srgbClr val="DADAAE"/>
        </a:accent4>
        <a:accent5>
          <a:srgbClr val="C0B6AD"/>
        </a:accent5>
        <a:accent6>
          <a:srgbClr val="712A35"/>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RGS-IBG master slide 6">
        <a:dk1>
          <a:srgbClr val="1C1C1C"/>
        </a:dk1>
        <a:lt1>
          <a:srgbClr val="FFFFFF"/>
        </a:lt1>
        <a:dk2>
          <a:srgbClr val="710F0F"/>
        </a:dk2>
        <a:lt2>
          <a:srgbClr val="FFFFFF"/>
        </a:lt2>
        <a:accent1>
          <a:srgbClr val="FF9900"/>
        </a:accent1>
        <a:accent2>
          <a:srgbClr val="FF3300"/>
        </a:accent2>
        <a:accent3>
          <a:srgbClr val="BBAAAA"/>
        </a:accent3>
        <a:accent4>
          <a:srgbClr val="DADADA"/>
        </a:accent4>
        <a:accent5>
          <a:srgbClr val="FFCAAA"/>
        </a:accent5>
        <a:accent6>
          <a:srgbClr val="E72D00"/>
        </a:accent6>
        <a:hlink>
          <a:srgbClr val="666699"/>
        </a:hlink>
        <a:folHlink>
          <a:srgbClr val="996633"/>
        </a:folHlink>
      </a:clrScheme>
      <a:clrMap bg1="dk2" tx1="lt1" bg2="dk1" tx2="lt2" accent1="accent1" accent2="accent2" accent3="accent3" accent4="accent4" accent5="accent5" accent6="accent6" hlink="hlink" folHlink="folHlink"/>
    </a:extraClrScheme>
    <a:extraClrScheme>
      <a:clrScheme name="RGS-IBG master slide 7">
        <a:dk1>
          <a:srgbClr val="336666"/>
        </a:dk1>
        <a:lt1>
          <a:srgbClr val="FFFFFF"/>
        </a:lt1>
        <a:dk2>
          <a:srgbClr val="000000"/>
        </a:dk2>
        <a:lt2>
          <a:srgbClr val="666699"/>
        </a:lt2>
        <a:accent1>
          <a:srgbClr val="99CCCC"/>
        </a:accent1>
        <a:accent2>
          <a:srgbClr val="CCCCCC"/>
        </a:accent2>
        <a:accent3>
          <a:srgbClr val="FFFFFF"/>
        </a:accent3>
        <a:accent4>
          <a:srgbClr val="2A5656"/>
        </a:accent4>
        <a:accent5>
          <a:srgbClr val="CAE2E2"/>
        </a:accent5>
        <a:accent6>
          <a:srgbClr val="B9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RGS-IBG master slide 8">
        <a:dk1>
          <a:srgbClr val="000000"/>
        </a:dk1>
        <a:lt1>
          <a:srgbClr val="FFFFFF"/>
        </a:lt1>
        <a:dk2>
          <a:srgbClr val="000000"/>
        </a:dk2>
        <a:lt2>
          <a:srgbClr val="666699"/>
        </a:lt2>
        <a:accent1>
          <a:srgbClr val="FF9900"/>
        </a:accent1>
        <a:accent2>
          <a:srgbClr val="FF0000"/>
        </a:accent2>
        <a:accent3>
          <a:srgbClr val="FFFFFF"/>
        </a:accent3>
        <a:accent4>
          <a:srgbClr val="000000"/>
        </a:accent4>
        <a:accent5>
          <a:srgbClr val="FFCAAA"/>
        </a:accent5>
        <a:accent6>
          <a:srgbClr val="E70000"/>
        </a:accent6>
        <a:hlink>
          <a:srgbClr val="336699"/>
        </a:hlink>
        <a:folHlink>
          <a:srgbClr val="808080"/>
        </a:folHlink>
      </a:clrScheme>
      <a:clrMap bg1="lt1" tx1="dk1" bg2="lt2" tx2="dk2" accent1="accent1" accent2="accent2" accent3="accent3" accent4="accent4" accent5="accent5" accent6="accent6" hlink="hlink" folHlink="folHlink"/>
    </a:extraClrScheme>
    <a:extraClrScheme>
      <a:clrScheme name="RGS-IBG master slide 9">
        <a:dk1>
          <a:srgbClr val="000000"/>
        </a:dk1>
        <a:lt1>
          <a:srgbClr val="FFFFFF"/>
        </a:lt1>
        <a:dk2>
          <a:srgbClr val="000000"/>
        </a:dk2>
        <a:lt2>
          <a:srgbClr val="666699"/>
        </a:lt2>
        <a:accent1>
          <a:srgbClr val="CC3300"/>
        </a:accent1>
        <a:accent2>
          <a:srgbClr val="CC9900"/>
        </a:accent2>
        <a:accent3>
          <a:srgbClr val="FFFFFF"/>
        </a:accent3>
        <a:accent4>
          <a:srgbClr val="000000"/>
        </a:accent4>
        <a:accent5>
          <a:srgbClr val="E2ADAA"/>
        </a:accent5>
        <a:accent6>
          <a:srgbClr val="B98A00"/>
        </a:accent6>
        <a:hlink>
          <a:srgbClr val="CC6600"/>
        </a:hlink>
        <a:folHlink>
          <a:srgbClr val="808080"/>
        </a:folHlink>
      </a:clrScheme>
      <a:clrMap bg1="lt1" tx1="dk1" bg2="lt2" tx2="dk2" accent1="accent1" accent2="accent2" accent3="accent3" accent4="accent4" accent5="accent5" accent6="accent6" hlink="hlink" folHlink="folHlink"/>
    </a:extraClrScheme>
    <a:extraClrScheme>
      <a:clrScheme name="RGS-IBG master slide 10">
        <a:dk1>
          <a:srgbClr val="000000"/>
        </a:dk1>
        <a:lt1>
          <a:srgbClr val="FFFFFF"/>
        </a:lt1>
        <a:dk2>
          <a:srgbClr val="000000"/>
        </a:dk2>
        <a:lt2>
          <a:srgbClr val="666699"/>
        </a:lt2>
        <a:accent1>
          <a:srgbClr val="666699"/>
        </a:accent1>
        <a:accent2>
          <a:srgbClr val="9999FF"/>
        </a:accent2>
        <a:accent3>
          <a:srgbClr val="FFFFFF"/>
        </a:accent3>
        <a:accent4>
          <a:srgbClr val="000000"/>
        </a:accent4>
        <a:accent5>
          <a:srgbClr val="B8B8CA"/>
        </a:accent5>
        <a:accent6>
          <a:srgbClr val="8A8AE7"/>
        </a:accent6>
        <a:hlink>
          <a:srgbClr val="3366FF"/>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8B09AEAC5F5243A0949F91B324FB69" ma:contentTypeVersion="19" ma:contentTypeDescription="Create a new document." ma:contentTypeScope="" ma:versionID="0607a66a628d5cd5bc2465c96b582909">
  <xsd:schema xmlns:xsd="http://www.w3.org/2001/XMLSchema" xmlns:xs="http://www.w3.org/2001/XMLSchema" xmlns:p="http://schemas.microsoft.com/office/2006/metadata/properties" xmlns:ns2="cd97f3f7-55af-4798-b3a1-fe70b13b3c36" xmlns:ns3="0515a49c-d695-4170-b908-46c0a4a404c6" targetNamespace="http://schemas.microsoft.com/office/2006/metadata/properties" ma:root="true" ma:fieldsID="998b09f7d8f516407f19fddc7b79eafe" ns2:_="" ns3:_="">
    <xsd:import namespace="cd97f3f7-55af-4798-b3a1-fe70b13b3c36"/>
    <xsd:import namespace="0515a49c-d695-4170-b908-46c0a4a404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7f3f7-55af-4798-b3a1-fe70b13b3c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48661125-99c8-487d-84bf-1ca27cde5d8f" ma:termSetId="09814cd3-568e-fe90-9814-8d621ff8fb84" ma:anchorId="fba54fb3-c3e1-fe81-a776-ca4b69148c4d" ma:open="true" ma:isKeyword="false">
      <xsd:complexType>
        <xsd:sequence>
          <xsd:element ref="pc:Terms" minOccurs="0" maxOccurs="1"/>
        </xsd:sequence>
      </xsd:complex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515a49c-d695-4170-b908-46c0a4a404c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5ec90089-538b-4d2c-8a1d-ff12a2002a92}" ma:internalName="TaxCatchAll" ma:showField="CatchAllData" ma:web="0515a49c-d695-4170-b908-46c0a4a404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515a49c-d695-4170-b908-46c0a4a404c6" xsi:nil="true"/>
    <lcf76f155ced4ddcb4097134ff3c332f xmlns="cd97f3f7-55af-4798-b3a1-fe70b13b3c3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7CB5070-F146-4A7B-AC75-1410A7E76F04}">
  <ds:schemaRefs>
    <ds:schemaRef ds:uri="http://schemas.microsoft.com/sharepoint/v3/contenttype/forms"/>
  </ds:schemaRefs>
</ds:datastoreItem>
</file>

<file path=customXml/itemProps2.xml><?xml version="1.0" encoding="utf-8"?>
<ds:datastoreItem xmlns:ds="http://schemas.openxmlformats.org/officeDocument/2006/customXml" ds:itemID="{97B314CF-5572-4CFC-BABC-6003583B211B}">
  <ds:schemaRefs>
    <ds:schemaRef ds:uri="0515a49c-d695-4170-b908-46c0a4a404c6"/>
    <ds:schemaRef ds:uri="cd97f3f7-55af-4798-b3a1-fe70b13b3c3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AD20903-DC9D-43E6-BCF7-2B94FC845333}">
  <ds:schemaRefs>
    <ds:schemaRef ds:uri="0515a49c-d695-4170-b908-46c0a4a404c6"/>
    <ds:schemaRef ds:uri="cd97f3f7-55af-4798-b3a1-fe70b13b3c36"/>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RGS-IBG Powerpoint template</Template>
  <Application>Microsoft Office PowerPoint</Application>
  <PresentationFormat>On-screen Show (4:3)</PresentationFormat>
  <Slides>11</Slides>
  <Notes>0</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RGS-IBG master slide</vt:lpstr>
      <vt:lpstr>Green hydrogen: Ras Duqm</vt:lpstr>
      <vt:lpstr>Starter</vt:lpstr>
      <vt:lpstr>Sources of hydrogen </vt:lpstr>
      <vt:lpstr>Types of hydrogen</vt:lpstr>
      <vt:lpstr>Types of Hydrogen</vt:lpstr>
      <vt:lpstr>Green hydrogen infographic</vt:lpstr>
      <vt:lpstr>Ras Duqm</vt:lpstr>
      <vt:lpstr>Sectors in Ras Duqm</vt:lpstr>
      <vt:lpstr>PowerPoint Presentation</vt:lpstr>
      <vt:lpstr>Hydrogen at HYPORT Duqm</vt:lpstr>
      <vt:lpstr>Costs and benefits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Rachel Owen</dc:creator>
  <cp:revision>1</cp:revision>
  <dcterms:created xsi:type="dcterms:W3CDTF">2024-05-31T14:53:15Z</dcterms:created>
  <dcterms:modified xsi:type="dcterms:W3CDTF">2025-06-18T14:21:10Z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0x010100758B09AEAC5F5243A0949F91B324FB69</vt:lpwstr>
  </property>
  <property fmtid="{D5CDD505-2E9C-101B-9397-08002B2CF9AE}" pid="3" name="MediaServiceImageTags">
    <vt:lpwstr/>
  </property>
</Properties>
</file>