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12"/>
  </p:notesMasterIdLst>
  <p:sldIdLst>
    <p:sldId id="293" r:id="rId5"/>
    <p:sldId id="292" r:id="rId6"/>
    <p:sldId id="288" r:id="rId7"/>
    <p:sldId id="282" r:id="rId8"/>
    <p:sldId id="281" r:id="rId9"/>
    <p:sldId id="289" r:id="rId10"/>
    <p:sldId id="294" r:id="rId11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Helvetic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Helvetic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Helvetic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Helvetic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9">
          <p15:clr>
            <a:srgbClr val="A4A3A4"/>
          </p15:clr>
        </p15:guide>
        <p15:guide id="2" pos="9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0160"/>
    <a:srgbClr val="797E01"/>
    <a:srgbClr val="B70005"/>
    <a:srgbClr val="F54C00"/>
    <a:srgbClr val="01415B"/>
    <a:srgbClr val="D6621A"/>
    <a:srgbClr val="CE5300"/>
    <a:srgbClr val="D65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9AB8A9-9D69-4B46-8C83-3BD8A39CB0FC}" v="166" dt="2025-07-29T08:30:17.5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howGuides="1">
      <p:cViewPr varScale="1">
        <p:scale>
          <a:sx n="77" d="100"/>
          <a:sy n="77" d="100"/>
        </p:scale>
        <p:origin x="108" y="618"/>
      </p:cViewPr>
      <p:guideLst>
        <p:guide orient="horz" pos="119"/>
        <p:guide pos="9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chel Owen" userId="6c12c0a3-2525-4066-8047-0fb9dd12e67f" providerId="ADAL" clId="{1D48107D-5C71-421A-B88F-AD9486A8A62B}"/>
    <pc:docChg chg="custSel addSld delSld modSld">
      <pc:chgData name="Rachel Owen" userId="6c12c0a3-2525-4066-8047-0fb9dd12e67f" providerId="ADAL" clId="{1D48107D-5C71-421A-B88F-AD9486A8A62B}" dt="2025-07-18T13:31:00.585" v="77" actId="12"/>
      <pc:docMkLst>
        <pc:docMk/>
      </pc:docMkLst>
      <pc:sldChg chg="addSp modSp mod">
        <pc:chgData name="Rachel Owen" userId="6c12c0a3-2525-4066-8047-0fb9dd12e67f" providerId="ADAL" clId="{1D48107D-5C71-421A-B88F-AD9486A8A62B}" dt="2025-07-18T13:30:46.867" v="75" actId="12"/>
        <pc:sldMkLst>
          <pc:docMk/>
          <pc:sldMk cId="0" sldId="281"/>
        </pc:sldMkLst>
        <pc:spChg chg="mod">
          <ac:chgData name="Rachel Owen" userId="6c12c0a3-2525-4066-8047-0fb9dd12e67f" providerId="ADAL" clId="{1D48107D-5C71-421A-B88F-AD9486A8A62B}" dt="2025-07-18T13:30:46.867" v="75" actId="12"/>
          <ac:spMkLst>
            <pc:docMk/>
            <pc:sldMk cId="0" sldId="281"/>
            <ac:spMk id="34823" creationId="{00000000-0000-0000-0000-000000000000}"/>
          </ac:spMkLst>
        </pc:spChg>
        <pc:picChg chg="add mod">
          <ac:chgData name="Rachel Owen" userId="6c12c0a3-2525-4066-8047-0fb9dd12e67f" providerId="ADAL" clId="{1D48107D-5C71-421A-B88F-AD9486A8A62B}" dt="2025-07-18T13:28:58.028" v="62"/>
          <ac:picMkLst>
            <pc:docMk/>
            <pc:sldMk cId="0" sldId="281"/>
            <ac:picMk id="2" creationId="{5142BD93-E781-24CF-516F-F4E60471CDBB}"/>
          </ac:picMkLst>
        </pc:picChg>
      </pc:sldChg>
      <pc:sldChg chg="addSp modSp mod">
        <pc:chgData name="Rachel Owen" userId="6c12c0a3-2525-4066-8047-0fb9dd12e67f" providerId="ADAL" clId="{1D48107D-5C71-421A-B88F-AD9486A8A62B}" dt="2025-07-18T13:30:34.348" v="73" actId="12"/>
        <pc:sldMkLst>
          <pc:docMk/>
          <pc:sldMk cId="0" sldId="282"/>
        </pc:sldMkLst>
        <pc:spChg chg="mod">
          <ac:chgData name="Rachel Owen" userId="6c12c0a3-2525-4066-8047-0fb9dd12e67f" providerId="ADAL" clId="{1D48107D-5C71-421A-B88F-AD9486A8A62B}" dt="2025-07-18T13:30:34.348" v="73" actId="12"/>
          <ac:spMkLst>
            <pc:docMk/>
            <pc:sldMk cId="0" sldId="282"/>
            <ac:spMk id="35843" creationId="{00000000-0000-0000-0000-000000000000}"/>
          </ac:spMkLst>
        </pc:spChg>
        <pc:picChg chg="add mod">
          <ac:chgData name="Rachel Owen" userId="6c12c0a3-2525-4066-8047-0fb9dd12e67f" providerId="ADAL" clId="{1D48107D-5C71-421A-B88F-AD9486A8A62B}" dt="2025-07-18T13:28:56.701" v="61"/>
          <ac:picMkLst>
            <pc:docMk/>
            <pc:sldMk cId="0" sldId="282"/>
            <ac:picMk id="2" creationId="{28BEAACA-C9EC-F366-4670-4E1F891D858F}"/>
          </ac:picMkLst>
        </pc:picChg>
      </pc:sldChg>
      <pc:sldChg chg="addSp modSp mod">
        <pc:chgData name="Rachel Owen" userId="6c12c0a3-2525-4066-8047-0fb9dd12e67f" providerId="ADAL" clId="{1D48107D-5C71-421A-B88F-AD9486A8A62B}" dt="2025-07-18T13:29:32.950" v="67" actId="12"/>
        <pc:sldMkLst>
          <pc:docMk/>
          <pc:sldMk cId="0" sldId="288"/>
        </pc:sldMkLst>
        <pc:spChg chg="mod">
          <ac:chgData name="Rachel Owen" userId="6c12c0a3-2525-4066-8047-0fb9dd12e67f" providerId="ADAL" clId="{1D48107D-5C71-421A-B88F-AD9486A8A62B}" dt="2025-07-18T13:29:32.950" v="67" actId="12"/>
          <ac:spMkLst>
            <pc:docMk/>
            <pc:sldMk cId="0" sldId="288"/>
            <ac:spMk id="50185" creationId="{00000000-0000-0000-0000-000000000000}"/>
          </ac:spMkLst>
        </pc:spChg>
        <pc:picChg chg="add mod">
          <ac:chgData name="Rachel Owen" userId="6c12c0a3-2525-4066-8047-0fb9dd12e67f" providerId="ADAL" clId="{1D48107D-5C71-421A-B88F-AD9486A8A62B}" dt="2025-07-18T13:28:55.336" v="60"/>
          <ac:picMkLst>
            <pc:docMk/>
            <pc:sldMk cId="0" sldId="288"/>
            <ac:picMk id="2" creationId="{2E22124A-94CF-A466-656F-8F19B13EED93}"/>
          </ac:picMkLst>
        </pc:picChg>
      </pc:sldChg>
      <pc:sldChg chg="addSp modSp mod">
        <pc:chgData name="Rachel Owen" userId="6c12c0a3-2525-4066-8047-0fb9dd12e67f" providerId="ADAL" clId="{1D48107D-5C71-421A-B88F-AD9486A8A62B}" dt="2025-07-18T13:31:00.585" v="77" actId="12"/>
        <pc:sldMkLst>
          <pc:docMk/>
          <pc:sldMk cId="0" sldId="289"/>
        </pc:sldMkLst>
        <pc:spChg chg="mod">
          <ac:chgData name="Rachel Owen" userId="6c12c0a3-2525-4066-8047-0fb9dd12e67f" providerId="ADAL" clId="{1D48107D-5C71-421A-B88F-AD9486A8A62B}" dt="2025-07-18T13:31:00.585" v="77" actId="12"/>
          <ac:spMkLst>
            <pc:docMk/>
            <pc:sldMk cId="0" sldId="289"/>
            <ac:spMk id="51206" creationId="{00000000-0000-0000-0000-000000000000}"/>
          </ac:spMkLst>
        </pc:spChg>
        <pc:picChg chg="add mod">
          <ac:chgData name="Rachel Owen" userId="6c12c0a3-2525-4066-8047-0fb9dd12e67f" providerId="ADAL" clId="{1D48107D-5C71-421A-B88F-AD9486A8A62B}" dt="2025-07-18T13:28:59.090" v="63"/>
          <ac:picMkLst>
            <pc:docMk/>
            <pc:sldMk cId="0" sldId="289"/>
            <ac:picMk id="2" creationId="{F71BBA21-E279-EBAD-43A0-CB4ACEB9B801}"/>
          </ac:picMkLst>
        </pc:picChg>
      </pc:sldChg>
      <pc:sldChg chg="addSp modSp mod">
        <pc:chgData name="Rachel Owen" userId="6c12c0a3-2525-4066-8047-0fb9dd12e67f" providerId="ADAL" clId="{1D48107D-5C71-421A-B88F-AD9486A8A62B}" dt="2025-07-18T13:30:18.931" v="71" actId="12"/>
        <pc:sldMkLst>
          <pc:docMk/>
          <pc:sldMk cId="0" sldId="292"/>
        </pc:sldMkLst>
        <pc:spChg chg="mod">
          <ac:chgData name="Rachel Owen" userId="6c12c0a3-2525-4066-8047-0fb9dd12e67f" providerId="ADAL" clId="{1D48107D-5C71-421A-B88F-AD9486A8A62B}" dt="2025-07-18T13:30:18.931" v="71" actId="12"/>
          <ac:spMkLst>
            <pc:docMk/>
            <pc:sldMk cId="0" sldId="292"/>
            <ac:spMk id="56327" creationId="{00000000-0000-0000-0000-000000000000}"/>
          </ac:spMkLst>
        </pc:spChg>
        <pc:picChg chg="add mod">
          <ac:chgData name="Rachel Owen" userId="6c12c0a3-2525-4066-8047-0fb9dd12e67f" providerId="ADAL" clId="{1D48107D-5C71-421A-B88F-AD9486A8A62B}" dt="2025-07-18T13:28:52.836" v="59"/>
          <ac:picMkLst>
            <pc:docMk/>
            <pc:sldMk cId="0" sldId="292"/>
            <ac:picMk id="2" creationId="{965B51A0-B54E-146E-A8ED-5357D7CFF220}"/>
          </ac:picMkLst>
        </pc:picChg>
      </pc:sldChg>
      <pc:sldChg chg="addSp delSp modSp new mod modClrScheme chgLayout">
        <pc:chgData name="Rachel Owen" userId="6c12c0a3-2525-4066-8047-0fb9dd12e67f" providerId="ADAL" clId="{1D48107D-5C71-421A-B88F-AD9486A8A62B}" dt="2025-07-18T13:28:47.088" v="58" actId="14100"/>
        <pc:sldMkLst>
          <pc:docMk/>
          <pc:sldMk cId="3323954352" sldId="293"/>
        </pc:sldMkLst>
        <pc:spChg chg="mod">
          <ac:chgData name="Rachel Owen" userId="6c12c0a3-2525-4066-8047-0fb9dd12e67f" providerId="ADAL" clId="{1D48107D-5C71-421A-B88F-AD9486A8A62B}" dt="2025-07-18T13:27:17.515" v="31" actId="115"/>
          <ac:spMkLst>
            <pc:docMk/>
            <pc:sldMk cId="3323954352" sldId="293"/>
            <ac:spMk id="5" creationId="{D8A1030D-6B98-70B4-85FC-7D5023F258C7}"/>
          </ac:spMkLst>
        </pc:spChg>
        <pc:spChg chg="add mod">
          <ac:chgData name="Rachel Owen" userId="6c12c0a3-2525-4066-8047-0fb9dd12e67f" providerId="ADAL" clId="{1D48107D-5C71-421A-B88F-AD9486A8A62B}" dt="2025-07-18T13:28:12.416" v="52" actId="113"/>
          <ac:spMkLst>
            <pc:docMk/>
            <pc:sldMk cId="3323954352" sldId="293"/>
            <ac:spMk id="9" creationId="{20F88F21-B60C-5727-A19D-200F6CB971E5}"/>
          </ac:spMkLst>
        </pc:spChg>
        <pc:spChg chg="add mod">
          <ac:chgData name="Rachel Owen" userId="6c12c0a3-2525-4066-8047-0fb9dd12e67f" providerId="ADAL" clId="{1D48107D-5C71-421A-B88F-AD9486A8A62B}" dt="2025-07-18T13:28:00.760" v="51" actId="122"/>
          <ac:spMkLst>
            <pc:docMk/>
            <pc:sldMk cId="3323954352" sldId="293"/>
            <ac:spMk id="11" creationId="{580A7A7F-000E-D95A-8366-74B395566ABF}"/>
          </ac:spMkLst>
        </pc:spChg>
        <pc:picChg chg="add mod">
          <ac:chgData name="Rachel Owen" userId="6c12c0a3-2525-4066-8047-0fb9dd12e67f" providerId="ADAL" clId="{1D48107D-5C71-421A-B88F-AD9486A8A62B}" dt="2025-07-18T13:28:47.088" v="58" actId="14100"/>
          <ac:picMkLst>
            <pc:docMk/>
            <pc:sldMk cId="3323954352" sldId="293"/>
            <ac:picMk id="7" creationId="{9AFB2BB4-76C9-4D46-1088-213439EDB263}"/>
          </ac:picMkLst>
        </pc:picChg>
      </pc:sldChg>
      <pc:sldChg chg="del">
        <pc:chgData name="Rachel Owen" userId="6c12c0a3-2525-4066-8047-0fb9dd12e67f" providerId="ADAL" clId="{1D48107D-5C71-421A-B88F-AD9486A8A62B}" dt="2025-07-18T13:26:11.991" v="0" actId="47"/>
        <pc:sldMkLst>
          <pc:docMk/>
          <pc:sldMk cId="0" sldId="299"/>
        </pc:sldMkLst>
      </pc:sldChg>
    </pc:docChg>
  </pc:docChgLst>
  <pc:docChgLst>
    <pc:chgData name="Rachel Owen" userId="6c12c0a3-2525-4066-8047-0fb9dd12e67f" providerId="ADAL" clId="{CC9AB8A9-9D69-4B46-8C83-3BD8A39CB0FC}"/>
    <pc:docChg chg="custSel addSld modSld">
      <pc:chgData name="Rachel Owen" userId="6c12c0a3-2525-4066-8047-0fb9dd12e67f" providerId="ADAL" clId="{CC9AB8A9-9D69-4B46-8C83-3BD8A39CB0FC}" dt="2025-07-29T08:30:17.571" v="2196" actId="20577"/>
      <pc:docMkLst>
        <pc:docMk/>
      </pc:docMkLst>
      <pc:sldChg chg="addSp modSp mod modAnim">
        <pc:chgData name="Rachel Owen" userId="6c12c0a3-2525-4066-8047-0fb9dd12e67f" providerId="ADAL" clId="{CC9AB8A9-9D69-4B46-8C83-3BD8A39CB0FC}" dt="2025-07-29T08:23:57.005" v="2150" actId="6549"/>
        <pc:sldMkLst>
          <pc:docMk/>
          <pc:sldMk cId="0" sldId="281"/>
        </pc:sldMkLst>
        <pc:spChg chg="add mod">
          <ac:chgData name="Rachel Owen" userId="6c12c0a3-2525-4066-8047-0fb9dd12e67f" providerId="ADAL" clId="{CC9AB8A9-9D69-4B46-8C83-3BD8A39CB0FC}" dt="2025-07-29T08:23:57.005" v="2150" actId="6549"/>
          <ac:spMkLst>
            <pc:docMk/>
            <pc:sldMk cId="0" sldId="281"/>
            <ac:spMk id="3" creationId="{9C6E1BF8-5360-8A97-59FC-4F0A5A419B04}"/>
          </ac:spMkLst>
        </pc:spChg>
        <pc:spChg chg="mod">
          <ac:chgData name="Rachel Owen" userId="6c12c0a3-2525-4066-8047-0fb9dd12e67f" providerId="ADAL" clId="{CC9AB8A9-9D69-4B46-8C83-3BD8A39CB0FC}" dt="2025-07-28T11:11:18.782" v="922" actId="20577"/>
          <ac:spMkLst>
            <pc:docMk/>
            <pc:sldMk cId="0" sldId="281"/>
            <ac:spMk id="7" creationId="{00000000-0000-0000-0000-000000000000}"/>
          </ac:spMkLst>
        </pc:spChg>
        <pc:spChg chg="mod">
          <ac:chgData name="Rachel Owen" userId="6c12c0a3-2525-4066-8047-0fb9dd12e67f" providerId="ADAL" clId="{CC9AB8A9-9D69-4B46-8C83-3BD8A39CB0FC}" dt="2025-07-28T12:58:57.433" v="1945" actId="20577"/>
          <ac:spMkLst>
            <pc:docMk/>
            <pc:sldMk cId="0" sldId="281"/>
            <ac:spMk id="34823" creationId="{00000000-0000-0000-0000-000000000000}"/>
          </ac:spMkLst>
        </pc:spChg>
      </pc:sldChg>
      <pc:sldChg chg="addSp modSp mod modAnim">
        <pc:chgData name="Rachel Owen" userId="6c12c0a3-2525-4066-8047-0fb9dd12e67f" providerId="ADAL" clId="{CC9AB8A9-9D69-4B46-8C83-3BD8A39CB0FC}" dt="2025-07-29T08:30:17.571" v="2196" actId="20577"/>
        <pc:sldMkLst>
          <pc:docMk/>
          <pc:sldMk cId="0" sldId="282"/>
        </pc:sldMkLst>
        <pc:spChg chg="add mod">
          <ac:chgData name="Rachel Owen" userId="6c12c0a3-2525-4066-8047-0fb9dd12e67f" providerId="ADAL" clId="{CC9AB8A9-9D69-4B46-8C83-3BD8A39CB0FC}" dt="2025-07-29T08:23:52.332" v="2144" actId="20577"/>
          <ac:spMkLst>
            <pc:docMk/>
            <pc:sldMk cId="0" sldId="282"/>
            <ac:spMk id="3" creationId="{A79A6C2A-2BAB-9E94-F22A-1FE38713B0E1}"/>
          </ac:spMkLst>
        </pc:spChg>
        <pc:spChg chg="mod">
          <ac:chgData name="Rachel Owen" userId="6c12c0a3-2525-4066-8047-0fb9dd12e67f" providerId="ADAL" clId="{CC9AB8A9-9D69-4B46-8C83-3BD8A39CB0FC}" dt="2025-07-28T11:11:12.719" v="913" actId="20577"/>
          <ac:spMkLst>
            <pc:docMk/>
            <pc:sldMk cId="0" sldId="282"/>
            <ac:spMk id="7" creationId="{00000000-0000-0000-0000-000000000000}"/>
          </ac:spMkLst>
        </pc:spChg>
        <pc:spChg chg="mod">
          <ac:chgData name="Rachel Owen" userId="6c12c0a3-2525-4066-8047-0fb9dd12e67f" providerId="ADAL" clId="{CC9AB8A9-9D69-4B46-8C83-3BD8A39CB0FC}" dt="2025-07-29T08:30:17.571" v="2196" actId="20577"/>
          <ac:spMkLst>
            <pc:docMk/>
            <pc:sldMk cId="0" sldId="282"/>
            <ac:spMk id="35843" creationId="{00000000-0000-0000-0000-000000000000}"/>
          </ac:spMkLst>
        </pc:spChg>
      </pc:sldChg>
      <pc:sldChg chg="addSp modSp mod modAnim">
        <pc:chgData name="Rachel Owen" userId="6c12c0a3-2525-4066-8047-0fb9dd12e67f" providerId="ADAL" clId="{CC9AB8A9-9D69-4B46-8C83-3BD8A39CB0FC}" dt="2025-07-29T08:23:47.491" v="2138" actId="20577"/>
        <pc:sldMkLst>
          <pc:docMk/>
          <pc:sldMk cId="0" sldId="288"/>
        </pc:sldMkLst>
        <pc:spChg chg="add mod">
          <ac:chgData name="Rachel Owen" userId="6c12c0a3-2525-4066-8047-0fb9dd12e67f" providerId="ADAL" clId="{CC9AB8A9-9D69-4B46-8C83-3BD8A39CB0FC}" dt="2025-07-29T08:23:47.491" v="2138" actId="20577"/>
          <ac:spMkLst>
            <pc:docMk/>
            <pc:sldMk cId="0" sldId="288"/>
            <ac:spMk id="3" creationId="{773C9AD2-9E99-AA93-A67C-6C982954CA6C}"/>
          </ac:spMkLst>
        </pc:spChg>
        <pc:spChg chg="mod">
          <ac:chgData name="Rachel Owen" userId="6c12c0a3-2525-4066-8047-0fb9dd12e67f" providerId="ADAL" clId="{CC9AB8A9-9D69-4B46-8C83-3BD8A39CB0FC}" dt="2025-07-28T11:10:55.586" v="900" actId="20577"/>
          <ac:spMkLst>
            <pc:docMk/>
            <pc:sldMk cId="0" sldId="288"/>
            <ac:spMk id="6" creationId="{00000000-0000-0000-0000-000000000000}"/>
          </ac:spMkLst>
        </pc:spChg>
        <pc:spChg chg="mod">
          <ac:chgData name="Rachel Owen" userId="6c12c0a3-2525-4066-8047-0fb9dd12e67f" providerId="ADAL" clId="{CC9AB8A9-9D69-4B46-8C83-3BD8A39CB0FC}" dt="2025-07-28T11:55:54.745" v="1402" actId="20577"/>
          <ac:spMkLst>
            <pc:docMk/>
            <pc:sldMk cId="0" sldId="288"/>
            <ac:spMk id="50185" creationId="{00000000-0000-0000-0000-000000000000}"/>
          </ac:spMkLst>
        </pc:spChg>
      </pc:sldChg>
      <pc:sldChg chg="addSp modSp mod modAnim">
        <pc:chgData name="Rachel Owen" userId="6c12c0a3-2525-4066-8047-0fb9dd12e67f" providerId="ADAL" clId="{CC9AB8A9-9D69-4B46-8C83-3BD8A39CB0FC}" dt="2025-07-29T08:24:01.533" v="2156" actId="20577"/>
        <pc:sldMkLst>
          <pc:docMk/>
          <pc:sldMk cId="0" sldId="289"/>
        </pc:sldMkLst>
        <pc:spChg chg="add mod">
          <ac:chgData name="Rachel Owen" userId="6c12c0a3-2525-4066-8047-0fb9dd12e67f" providerId="ADAL" clId="{CC9AB8A9-9D69-4B46-8C83-3BD8A39CB0FC}" dt="2025-07-29T08:24:01.533" v="2156" actId="20577"/>
          <ac:spMkLst>
            <pc:docMk/>
            <pc:sldMk cId="0" sldId="289"/>
            <ac:spMk id="3" creationId="{170F2576-F789-1021-E17D-BF3940AE2E09}"/>
          </ac:spMkLst>
        </pc:spChg>
        <pc:spChg chg="mod">
          <ac:chgData name="Rachel Owen" userId="6c12c0a3-2525-4066-8047-0fb9dd12e67f" providerId="ADAL" clId="{CC9AB8A9-9D69-4B46-8C83-3BD8A39CB0FC}" dt="2025-07-28T11:11:28.023" v="931" actId="20577"/>
          <ac:spMkLst>
            <pc:docMk/>
            <pc:sldMk cId="0" sldId="289"/>
            <ac:spMk id="7" creationId="{00000000-0000-0000-0000-000000000000}"/>
          </ac:spMkLst>
        </pc:spChg>
        <pc:spChg chg="mod">
          <ac:chgData name="Rachel Owen" userId="6c12c0a3-2525-4066-8047-0fb9dd12e67f" providerId="ADAL" clId="{CC9AB8A9-9D69-4B46-8C83-3BD8A39CB0FC}" dt="2025-07-28T13:00:34.231" v="2104" actId="33524"/>
          <ac:spMkLst>
            <pc:docMk/>
            <pc:sldMk cId="0" sldId="289"/>
            <ac:spMk id="51206" creationId="{00000000-0000-0000-0000-000000000000}"/>
          </ac:spMkLst>
        </pc:spChg>
      </pc:sldChg>
      <pc:sldChg chg="addSp modSp mod modAnim">
        <pc:chgData name="Rachel Owen" userId="6c12c0a3-2525-4066-8047-0fb9dd12e67f" providerId="ADAL" clId="{CC9AB8A9-9D69-4B46-8C83-3BD8A39CB0FC}" dt="2025-07-28T13:01:47.047" v="2132" actId="20577"/>
        <pc:sldMkLst>
          <pc:docMk/>
          <pc:sldMk cId="0" sldId="292"/>
        </pc:sldMkLst>
        <pc:spChg chg="add mod">
          <ac:chgData name="Rachel Owen" userId="6c12c0a3-2525-4066-8047-0fb9dd12e67f" providerId="ADAL" clId="{CC9AB8A9-9D69-4B46-8C83-3BD8A39CB0FC}" dt="2025-07-28T13:01:47.047" v="2132" actId="20577"/>
          <ac:spMkLst>
            <pc:docMk/>
            <pc:sldMk cId="0" sldId="292"/>
            <ac:spMk id="3" creationId="{296A4A9A-DD62-69FE-837E-EFFCC58169B8}"/>
          </ac:spMkLst>
        </pc:spChg>
        <pc:spChg chg="mod">
          <ac:chgData name="Rachel Owen" userId="6c12c0a3-2525-4066-8047-0fb9dd12e67f" providerId="ADAL" clId="{CC9AB8A9-9D69-4B46-8C83-3BD8A39CB0FC}" dt="2025-07-28T11:06:00.102" v="214" actId="20577"/>
          <ac:spMkLst>
            <pc:docMk/>
            <pc:sldMk cId="0" sldId="292"/>
            <ac:spMk id="56322" creationId="{00000000-0000-0000-0000-000000000000}"/>
          </ac:spMkLst>
        </pc:spChg>
        <pc:spChg chg="mod">
          <ac:chgData name="Rachel Owen" userId="6c12c0a3-2525-4066-8047-0fb9dd12e67f" providerId="ADAL" clId="{CC9AB8A9-9D69-4B46-8C83-3BD8A39CB0FC}" dt="2025-07-28T11:10:31.265" v="887" actId="1035"/>
          <ac:spMkLst>
            <pc:docMk/>
            <pc:sldMk cId="0" sldId="292"/>
            <ac:spMk id="56327" creationId="{00000000-0000-0000-0000-000000000000}"/>
          </ac:spMkLst>
        </pc:spChg>
      </pc:sldChg>
      <pc:sldChg chg="addSp modSp mod modAnim">
        <pc:chgData name="Rachel Owen" userId="6c12c0a3-2525-4066-8047-0fb9dd12e67f" providerId="ADAL" clId="{CC9AB8A9-9D69-4B46-8C83-3BD8A39CB0FC}" dt="2025-07-28T11:05:19.387" v="205" actId="403"/>
        <pc:sldMkLst>
          <pc:docMk/>
          <pc:sldMk cId="3323954352" sldId="293"/>
        </pc:sldMkLst>
        <pc:spChg chg="add mod">
          <ac:chgData name="Rachel Owen" userId="6c12c0a3-2525-4066-8047-0fb9dd12e67f" providerId="ADAL" clId="{CC9AB8A9-9D69-4B46-8C83-3BD8A39CB0FC}" dt="2025-07-28T11:05:19.387" v="205" actId="403"/>
          <ac:spMkLst>
            <pc:docMk/>
            <pc:sldMk cId="3323954352" sldId="293"/>
            <ac:spMk id="2" creationId="{0AC0A3A5-0EDF-259C-3D12-F00D88A387E1}"/>
          </ac:spMkLst>
        </pc:spChg>
        <pc:spChg chg="mod">
          <ac:chgData name="Rachel Owen" userId="6c12c0a3-2525-4066-8047-0fb9dd12e67f" providerId="ADAL" clId="{CC9AB8A9-9D69-4B46-8C83-3BD8A39CB0FC}" dt="2025-07-28T10:58:32.835" v="26" actId="20577"/>
          <ac:spMkLst>
            <pc:docMk/>
            <pc:sldMk cId="3323954352" sldId="293"/>
            <ac:spMk id="9" creationId="{20F88F21-B60C-5727-A19D-200F6CB971E5}"/>
          </ac:spMkLst>
        </pc:spChg>
        <pc:spChg chg="mod">
          <ac:chgData name="Rachel Owen" userId="6c12c0a3-2525-4066-8047-0fb9dd12e67f" providerId="ADAL" clId="{CC9AB8A9-9D69-4B46-8C83-3BD8A39CB0FC}" dt="2025-07-28T11:05:10.234" v="202" actId="1076"/>
          <ac:spMkLst>
            <pc:docMk/>
            <pc:sldMk cId="3323954352" sldId="293"/>
            <ac:spMk id="11" creationId="{580A7A7F-000E-D95A-8366-74B395566ABF}"/>
          </ac:spMkLst>
        </pc:spChg>
        <pc:spChg chg="add mod">
          <ac:chgData name="Rachel Owen" userId="6c12c0a3-2525-4066-8047-0fb9dd12e67f" providerId="ADAL" clId="{CC9AB8A9-9D69-4B46-8C83-3BD8A39CB0FC}" dt="2025-07-28T11:05:15.038" v="204" actId="403"/>
          <ac:spMkLst>
            <pc:docMk/>
            <pc:sldMk cId="3323954352" sldId="293"/>
            <ac:spMk id="15" creationId="{F9F89DD6-CDFF-CCC6-B272-F7969BF922BF}"/>
          </ac:spMkLst>
        </pc:spChg>
        <pc:picChg chg="add mod">
          <ac:chgData name="Rachel Owen" userId="6c12c0a3-2525-4066-8047-0fb9dd12e67f" providerId="ADAL" clId="{CC9AB8A9-9D69-4B46-8C83-3BD8A39CB0FC}" dt="2025-07-28T11:03:35.103" v="127" actId="1037"/>
          <ac:picMkLst>
            <pc:docMk/>
            <pc:sldMk cId="3323954352" sldId="293"/>
            <ac:picMk id="4" creationId="{337D9009-0FC0-72FD-526C-75282AE5C98E}"/>
          </ac:picMkLst>
        </pc:picChg>
        <pc:picChg chg="add mod">
          <ac:chgData name="Rachel Owen" userId="6c12c0a3-2525-4066-8047-0fb9dd12e67f" providerId="ADAL" clId="{CC9AB8A9-9D69-4B46-8C83-3BD8A39CB0FC}" dt="2025-07-28T11:03:35.103" v="127" actId="1037"/>
          <ac:picMkLst>
            <pc:docMk/>
            <pc:sldMk cId="3323954352" sldId="293"/>
            <ac:picMk id="8" creationId="{E4E3D136-0C47-59E4-237F-0B61441CB9CD}"/>
          </ac:picMkLst>
        </pc:picChg>
        <pc:picChg chg="add mod">
          <ac:chgData name="Rachel Owen" userId="6c12c0a3-2525-4066-8047-0fb9dd12e67f" providerId="ADAL" clId="{CC9AB8A9-9D69-4B46-8C83-3BD8A39CB0FC}" dt="2025-07-28T11:03:35.103" v="127" actId="1037"/>
          <ac:picMkLst>
            <pc:docMk/>
            <pc:sldMk cId="3323954352" sldId="293"/>
            <ac:picMk id="12" creationId="{D583BB11-75DE-C8E3-705A-1364D62A1574}"/>
          </ac:picMkLst>
        </pc:picChg>
        <pc:picChg chg="add mod">
          <ac:chgData name="Rachel Owen" userId="6c12c0a3-2525-4066-8047-0fb9dd12e67f" providerId="ADAL" clId="{CC9AB8A9-9D69-4B46-8C83-3BD8A39CB0FC}" dt="2025-07-28T11:03:35.103" v="127" actId="1037"/>
          <ac:picMkLst>
            <pc:docMk/>
            <pc:sldMk cId="3323954352" sldId="293"/>
            <ac:picMk id="14" creationId="{A432D25B-D75F-B0EB-8B54-365596F2EAC4}"/>
          </ac:picMkLst>
        </pc:picChg>
      </pc:sldChg>
      <pc:sldChg chg="delSp modSp add mod delAnim">
        <pc:chgData name="Rachel Owen" userId="6c12c0a3-2525-4066-8047-0fb9dd12e67f" providerId="ADAL" clId="{CC9AB8A9-9D69-4B46-8C83-3BD8A39CB0FC}" dt="2025-07-28T13:01:31.629" v="2122" actId="6549"/>
        <pc:sldMkLst>
          <pc:docMk/>
          <pc:sldMk cId="1797809926" sldId="294"/>
        </pc:sldMkLst>
        <pc:spChg chg="del">
          <ac:chgData name="Rachel Owen" userId="6c12c0a3-2525-4066-8047-0fb9dd12e67f" providerId="ADAL" clId="{CC9AB8A9-9D69-4B46-8C83-3BD8A39CB0FC}" dt="2025-07-28T11:12:42.457" v="1170" actId="478"/>
          <ac:spMkLst>
            <pc:docMk/>
            <pc:sldMk cId="1797809926" sldId="294"/>
            <ac:spMk id="3" creationId="{4DD02A0F-68FA-B625-A3A0-F4B0CD68F459}"/>
          </ac:spMkLst>
        </pc:spChg>
        <pc:spChg chg="mod">
          <ac:chgData name="Rachel Owen" userId="6c12c0a3-2525-4066-8047-0fb9dd12e67f" providerId="ADAL" clId="{CC9AB8A9-9D69-4B46-8C83-3BD8A39CB0FC}" dt="2025-07-28T13:01:31.629" v="2122" actId="6549"/>
          <ac:spMkLst>
            <pc:docMk/>
            <pc:sldMk cId="1797809926" sldId="294"/>
            <ac:spMk id="56327" creationId="{D11C6992-2B89-DBB3-3D76-857FED71416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19CE3-71AA-4829-9E0C-B09923D1CB1F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8A67EE-78EC-4383-9FB2-09DAE69A45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371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75656" y="188640"/>
            <a:ext cx="5542334" cy="1542033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6D574-CA4E-41EC-BFB7-1A20283182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9885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190501"/>
            <a:ext cx="5496272" cy="1438299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D9BD6-16DF-460D-8818-BAFF0451FD4D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7" name="Picture 15" descr="rgs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13264"/>
            <a:ext cx="1824451" cy="1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7057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190500"/>
            <a:ext cx="5424264" cy="1438300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844825"/>
            <a:ext cx="3429000" cy="417497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844825"/>
            <a:ext cx="3429000" cy="417497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E1A6E-B03C-4BA9-BCC3-75FC69A50594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8" name="Picture 15" descr="rgs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13264"/>
            <a:ext cx="1824451" cy="1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0226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188912"/>
            <a:ext cx="5472608" cy="1439887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28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12578"/>
            <a:ext cx="4040188" cy="368071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728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12578"/>
            <a:ext cx="4041775" cy="368071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C778C-4985-4B87-A566-26D203ABF273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10" name="Picture 15" descr="rgs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13264"/>
            <a:ext cx="1824451" cy="1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7481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06902"/>
            <a:ext cx="5424264" cy="1421898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47EEAF-DD4E-4CF4-BBA0-EAA76F911A92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6" name="Picture 15" descr="rgs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13264"/>
            <a:ext cx="1824451" cy="1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173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577BE-B60F-4443-89BA-AC6850FF3B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3641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7028184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88913"/>
            <a:ext cx="5227984" cy="45386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7028184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CE6AA-BD4D-4B50-801E-5FC26DDB2F1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5214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0CBFF-0372-4B6D-9726-814647025C5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0232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188913"/>
            <a:ext cx="5471889" cy="14398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485925" y="1844824"/>
            <a:ext cx="3429000" cy="4174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7325" y="1844824"/>
            <a:ext cx="3429000" cy="4174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fld id="{99EC163C-451A-4E6F-ACF7-668EB386970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43726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188640"/>
            <a:ext cx="5471889" cy="1411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2060575"/>
            <a:ext cx="7010400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 dirty="0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endParaRPr lang="en-GB" alt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GB" altLang="en-US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3FE48AF-ABF3-40F6-B23F-7A4E1289867F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46087" name="Line 7"/>
          <p:cNvSpPr>
            <a:spLocks noChangeShapeType="1"/>
          </p:cNvSpPr>
          <p:nvPr userDrawn="1"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088" name="Oval 8"/>
          <p:cNvSpPr>
            <a:spLocks noChangeArrowheads="1"/>
          </p:cNvSpPr>
          <p:nvPr userDrawn="1"/>
        </p:nvSpPr>
        <p:spPr bwMode="auto">
          <a:xfrm>
            <a:off x="152400" y="838200"/>
            <a:ext cx="228600" cy="228600"/>
          </a:xfrm>
          <a:prstGeom prst="ellipse">
            <a:avLst/>
          </a:prstGeom>
          <a:solidFill>
            <a:srgbClr val="F54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46089" name="Oval 9"/>
          <p:cNvSpPr>
            <a:spLocks noChangeArrowheads="1"/>
          </p:cNvSpPr>
          <p:nvPr userDrawn="1"/>
        </p:nvSpPr>
        <p:spPr bwMode="auto">
          <a:xfrm>
            <a:off x="539750" y="838200"/>
            <a:ext cx="228600" cy="228600"/>
          </a:xfrm>
          <a:prstGeom prst="ellipse">
            <a:avLst/>
          </a:prstGeom>
          <a:solidFill>
            <a:srgbClr val="01415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46090" name="Oval 10"/>
          <p:cNvSpPr>
            <a:spLocks noChangeArrowheads="1"/>
          </p:cNvSpPr>
          <p:nvPr userDrawn="1"/>
        </p:nvSpPr>
        <p:spPr bwMode="auto">
          <a:xfrm>
            <a:off x="927100" y="838200"/>
            <a:ext cx="228600" cy="228600"/>
          </a:xfrm>
          <a:prstGeom prst="ellipse">
            <a:avLst/>
          </a:prstGeom>
          <a:solidFill>
            <a:srgbClr val="B7000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23" name="Picture 15" descr="rgs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13264"/>
            <a:ext cx="1824451" cy="1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58" r:id="rId7"/>
    <p:sldLayoutId id="2147483659" r:id="rId8"/>
    <p:sldLayoutId id="2147483661" r:id="rId9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54C00"/>
        </a:buClr>
        <a:buSzPct val="70000"/>
        <a:buFont typeface="Wingdings" pitchFamily="2" charset="2"/>
        <a:buChar char="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1415B"/>
        </a:buClr>
        <a:buSzPct val="75000"/>
        <a:buFont typeface="Wingdings" pitchFamily="2" charset="2"/>
        <a:buChar char="l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B70005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797E01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0F88F21-B60C-5727-A19D-200F6CB97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6375" y="190501"/>
            <a:ext cx="5496272" cy="1438299"/>
          </a:xfrm>
        </p:spPr>
        <p:txBody>
          <a:bodyPr/>
          <a:lstStyle/>
          <a:p>
            <a:r>
              <a:rPr lang="en-US" b="1" dirty="0"/>
              <a:t>Tropical cyclone case study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0A7A7F-000E-D95A-8366-74B395566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0072" y="4638275"/>
            <a:ext cx="7010400" cy="2029910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b="1" dirty="0"/>
              <a:t>Learning Goals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000" dirty="0"/>
              <a:t>To apply knowledge of tropical storms to a named case study.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sz="2000" dirty="0"/>
              <a:t>To identify the effects and responses to a named tropical storm. </a:t>
            </a:r>
            <a:endParaRPr lang="en-US" sz="2000" dirty="0"/>
          </a:p>
          <a:p>
            <a:pPr marL="514350" indent="-514350">
              <a:buFont typeface="+mj-lt"/>
              <a:buAutoNum type="arabicPeriod"/>
            </a:pPr>
            <a:endParaRPr lang="en-US" sz="200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A1030D-6B98-70B4-85FC-7D5023F258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860032" y="2204864"/>
            <a:ext cx="3678138" cy="457200"/>
          </a:xfrm>
        </p:spPr>
        <p:txBody>
          <a:bodyPr/>
          <a:lstStyle/>
          <a:p>
            <a:fld id="{FE8C705F-299C-474F-A379-DEBE52F83118}" type="datetime2">
              <a:rPr lang="en-US" altLang="en-US" sz="2000" smtClean="0"/>
              <a:t>Tuesday, July 29, 2025</a:t>
            </a:fld>
            <a:endParaRPr lang="en-GB" altLang="en-US" sz="2000" dirty="0"/>
          </a:p>
        </p:txBody>
      </p:sp>
      <p:pic>
        <p:nvPicPr>
          <p:cNvPr id="7" name="Picture 6" descr="A blue sign with white text&#10;&#10;AI-generated content may be incorrect.">
            <a:extLst>
              <a:ext uri="{FF2B5EF4-FFF2-40B4-BE49-F238E27FC236}">
                <a16:creationId xmlns:a16="http://schemas.microsoft.com/office/drawing/2014/main" id="{9AFB2BB4-76C9-4D46-1088-213439EDB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17232"/>
            <a:ext cx="1172952" cy="11729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AC0A3A5-0EDF-259C-3D12-F00D88A387E1}"/>
              </a:ext>
            </a:extLst>
          </p:cNvPr>
          <p:cNvSpPr txBox="1"/>
          <p:nvPr/>
        </p:nvSpPr>
        <p:spPr>
          <a:xfrm>
            <a:off x="467544" y="2483604"/>
            <a:ext cx="3655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What is today’s lesson about? </a:t>
            </a:r>
          </a:p>
        </p:txBody>
      </p:sp>
      <p:pic>
        <p:nvPicPr>
          <p:cNvPr id="4" name="Graphic 3" descr="Tropical scene outline">
            <a:extLst>
              <a:ext uri="{FF2B5EF4-FFF2-40B4-BE49-F238E27FC236}">
                <a16:creationId xmlns:a16="http://schemas.microsoft.com/office/drawing/2014/main" id="{337D9009-0FC0-72FD-526C-75282AE5C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3608" y="3018656"/>
            <a:ext cx="914400" cy="914400"/>
          </a:xfrm>
          <a:prstGeom prst="rect">
            <a:avLst/>
          </a:prstGeom>
        </p:spPr>
      </p:pic>
      <p:pic>
        <p:nvPicPr>
          <p:cNvPr id="8" name="Graphic 7" descr="Tornado outline">
            <a:extLst>
              <a:ext uri="{FF2B5EF4-FFF2-40B4-BE49-F238E27FC236}">
                <a16:creationId xmlns:a16="http://schemas.microsoft.com/office/drawing/2014/main" id="{E4E3D136-0C47-59E4-237F-0B61441CB9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20584" y="3018656"/>
            <a:ext cx="914400" cy="914400"/>
          </a:xfrm>
          <a:prstGeom prst="rect">
            <a:avLst/>
          </a:prstGeom>
        </p:spPr>
      </p:pic>
      <p:pic>
        <p:nvPicPr>
          <p:cNvPr id="12" name="Graphic 11" descr="Briefcase outline">
            <a:extLst>
              <a:ext uri="{FF2B5EF4-FFF2-40B4-BE49-F238E27FC236}">
                <a16:creationId xmlns:a16="http://schemas.microsoft.com/office/drawing/2014/main" id="{D583BB11-75DE-C8E3-705A-1364D62A15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97560" y="3018656"/>
            <a:ext cx="914400" cy="914400"/>
          </a:xfrm>
          <a:prstGeom prst="rect">
            <a:avLst/>
          </a:prstGeom>
        </p:spPr>
      </p:pic>
      <p:pic>
        <p:nvPicPr>
          <p:cNvPr id="14" name="Graphic 13" descr="Work from home desk outline">
            <a:extLst>
              <a:ext uri="{FF2B5EF4-FFF2-40B4-BE49-F238E27FC236}">
                <a16:creationId xmlns:a16="http://schemas.microsoft.com/office/drawing/2014/main" id="{A432D25B-D75F-B0EB-8B54-365596F2EAC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74536" y="3018656"/>
            <a:ext cx="914400" cy="9144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9F89DD6-CDFF-CCC6-B272-F7969BF922BF}"/>
              </a:ext>
            </a:extLst>
          </p:cNvPr>
          <p:cNvSpPr txBox="1"/>
          <p:nvPr/>
        </p:nvSpPr>
        <p:spPr>
          <a:xfrm>
            <a:off x="6588224" y="3037295"/>
            <a:ext cx="1949946" cy="1631216"/>
          </a:xfrm>
          <a:custGeom>
            <a:avLst/>
            <a:gdLst>
              <a:gd name="connsiteX0" fmla="*/ 0 w 1949946"/>
              <a:gd name="connsiteY0" fmla="*/ 0 h 1631216"/>
              <a:gd name="connsiteX1" fmla="*/ 688981 w 1949946"/>
              <a:gd name="connsiteY1" fmla="*/ 0 h 1631216"/>
              <a:gd name="connsiteX2" fmla="*/ 1338963 w 1949946"/>
              <a:gd name="connsiteY2" fmla="*/ 0 h 1631216"/>
              <a:gd name="connsiteX3" fmla="*/ 1949946 w 1949946"/>
              <a:gd name="connsiteY3" fmla="*/ 0 h 1631216"/>
              <a:gd name="connsiteX4" fmla="*/ 1949946 w 1949946"/>
              <a:gd name="connsiteY4" fmla="*/ 494802 h 1631216"/>
              <a:gd name="connsiteX5" fmla="*/ 1949946 w 1949946"/>
              <a:gd name="connsiteY5" fmla="*/ 1038541 h 1631216"/>
              <a:gd name="connsiteX6" fmla="*/ 1949946 w 1949946"/>
              <a:gd name="connsiteY6" fmla="*/ 1631216 h 1631216"/>
              <a:gd name="connsiteX7" fmla="*/ 1299964 w 1949946"/>
              <a:gd name="connsiteY7" fmla="*/ 1631216 h 1631216"/>
              <a:gd name="connsiteX8" fmla="*/ 669481 w 1949946"/>
              <a:gd name="connsiteY8" fmla="*/ 1631216 h 1631216"/>
              <a:gd name="connsiteX9" fmla="*/ 0 w 1949946"/>
              <a:gd name="connsiteY9" fmla="*/ 1631216 h 1631216"/>
              <a:gd name="connsiteX10" fmla="*/ 0 w 1949946"/>
              <a:gd name="connsiteY10" fmla="*/ 1054853 h 1631216"/>
              <a:gd name="connsiteX11" fmla="*/ 0 w 1949946"/>
              <a:gd name="connsiteY11" fmla="*/ 494802 h 1631216"/>
              <a:gd name="connsiteX12" fmla="*/ 0 w 1949946"/>
              <a:gd name="connsiteY12" fmla="*/ 0 h 163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9946" h="1631216" extrusionOk="0">
                <a:moveTo>
                  <a:pt x="0" y="0"/>
                </a:moveTo>
                <a:cubicBezTo>
                  <a:pt x="335884" y="-6063"/>
                  <a:pt x="383391" y="-16314"/>
                  <a:pt x="688981" y="0"/>
                </a:cubicBezTo>
                <a:cubicBezTo>
                  <a:pt x="994571" y="16314"/>
                  <a:pt x="1156352" y="13905"/>
                  <a:pt x="1338963" y="0"/>
                </a:cubicBezTo>
                <a:cubicBezTo>
                  <a:pt x="1521574" y="-13905"/>
                  <a:pt x="1645175" y="-8829"/>
                  <a:pt x="1949946" y="0"/>
                </a:cubicBezTo>
                <a:cubicBezTo>
                  <a:pt x="1967441" y="100366"/>
                  <a:pt x="1933838" y="346870"/>
                  <a:pt x="1949946" y="494802"/>
                </a:cubicBezTo>
                <a:cubicBezTo>
                  <a:pt x="1966054" y="642734"/>
                  <a:pt x="1963583" y="832327"/>
                  <a:pt x="1949946" y="1038541"/>
                </a:cubicBezTo>
                <a:cubicBezTo>
                  <a:pt x="1936309" y="1244755"/>
                  <a:pt x="1970910" y="1369636"/>
                  <a:pt x="1949946" y="1631216"/>
                </a:cubicBezTo>
                <a:cubicBezTo>
                  <a:pt x="1705659" y="1616939"/>
                  <a:pt x="1576263" y="1614285"/>
                  <a:pt x="1299964" y="1631216"/>
                </a:cubicBezTo>
                <a:cubicBezTo>
                  <a:pt x="1023665" y="1648147"/>
                  <a:pt x="934496" y="1601386"/>
                  <a:pt x="669481" y="1631216"/>
                </a:cubicBezTo>
                <a:cubicBezTo>
                  <a:pt x="404466" y="1661046"/>
                  <a:pt x="154099" y="1660178"/>
                  <a:pt x="0" y="1631216"/>
                </a:cubicBezTo>
                <a:cubicBezTo>
                  <a:pt x="-8798" y="1435941"/>
                  <a:pt x="17314" y="1259283"/>
                  <a:pt x="0" y="1054853"/>
                </a:cubicBezTo>
                <a:cubicBezTo>
                  <a:pt x="-17314" y="850423"/>
                  <a:pt x="26802" y="666607"/>
                  <a:pt x="0" y="494802"/>
                </a:cubicBezTo>
                <a:cubicBezTo>
                  <a:pt x="-26802" y="322997"/>
                  <a:pt x="-9143" y="193056"/>
                  <a:pt x="0" y="0"/>
                </a:cubicBezTo>
                <a:close/>
              </a:path>
            </a:pathLst>
          </a:custGeom>
          <a:noFill/>
          <a:ln w="28575">
            <a:solidFill>
              <a:srgbClr val="F54C00"/>
            </a:solidFill>
            <a:extLst>
              <a:ext uri="{C807C97D-BFC1-408E-A445-0C87EB9F89A2}">
                <ask:lineSketchStyleProps xmlns:ask="http://schemas.microsoft.com/office/drawing/2018/sketchyshapes" sd="691127627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2000" dirty="0"/>
              <a:t>Write down what you already know about tropical storms.</a:t>
            </a:r>
          </a:p>
        </p:txBody>
      </p:sp>
    </p:spTree>
    <p:extLst>
      <p:ext uri="{BB962C8B-B14F-4D97-AF65-F5344CB8AC3E}">
        <p14:creationId xmlns:p14="http://schemas.microsoft.com/office/powerpoint/2010/main" val="332395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uild="p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299348"/>
            <a:ext cx="5424264" cy="1320660"/>
          </a:xfrm>
          <a:solidFill>
            <a:srgbClr val="F54C00"/>
          </a:solidFill>
        </p:spPr>
        <p:txBody>
          <a:bodyPr/>
          <a:lstStyle/>
          <a:p>
            <a:r>
              <a:rPr lang="en-GB" altLang="en-US" b="1" dirty="0">
                <a:solidFill>
                  <a:schemeClr val="bg1"/>
                </a:solidFill>
              </a:rPr>
              <a:t>Newsroom!</a:t>
            </a: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95536" y="1916832"/>
            <a:ext cx="8138864" cy="2857983"/>
          </a:xfrm>
          <a:noFill/>
          <a:ln/>
        </p:spPr>
        <p:txBody>
          <a:bodyPr>
            <a:normAutofit/>
          </a:bodyPr>
          <a:lstStyle/>
          <a:p>
            <a:r>
              <a:rPr lang="en-GB" altLang="en-US" sz="2400" dirty="0"/>
              <a:t>As a group of geography experts, you will be working in small groups to produce a news article in the format of your choice (i.e. video, voice recording, written etc) on a named tropical storm. </a:t>
            </a:r>
          </a:p>
          <a:p>
            <a:r>
              <a:rPr lang="en-GB" altLang="en-US" sz="2400" dirty="0"/>
              <a:t>You will receive regular updates of the storm as it hits the newsroom. </a:t>
            </a:r>
          </a:p>
          <a:p>
            <a:r>
              <a:rPr lang="en-GB" altLang="en-US" sz="2400" dirty="0"/>
              <a:t>You must decide what you need to include. </a:t>
            </a:r>
          </a:p>
        </p:txBody>
      </p:sp>
      <p:pic>
        <p:nvPicPr>
          <p:cNvPr id="2" name="Picture 1" descr="A blue sign with white text&#10;&#10;AI-generated content may be incorrect.">
            <a:extLst>
              <a:ext uri="{FF2B5EF4-FFF2-40B4-BE49-F238E27FC236}">
                <a16:creationId xmlns:a16="http://schemas.microsoft.com/office/drawing/2014/main" id="{965B51A0-B54E-146E-A8ED-5357D7CFF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17232"/>
            <a:ext cx="1172952" cy="11729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96A4A9A-DD62-69FE-837E-EFFCC58169B8}"/>
              </a:ext>
            </a:extLst>
          </p:cNvPr>
          <p:cNvSpPr txBox="1"/>
          <p:nvPr/>
        </p:nvSpPr>
        <p:spPr>
          <a:xfrm>
            <a:off x="2274307" y="4797152"/>
            <a:ext cx="6552728" cy="1938992"/>
          </a:xfrm>
          <a:custGeom>
            <a:avLst/>
            <a:gdLst>
              <a:gd name="connsiteX0" fmla="*/ 0 w 6552728"/>
              <a:gd name="connsiteY0" fmla="*/ 0 h 1938992"/>
              <a:gd name="connsiteX1" fmla="*/ 524218 w 6552728"/>
              <a:gd name="connsiteY1" fmla="*/ 0 h 1938992"/>
              <a:gd name="connsiteX2" fmla="*/ 982909 w 6552728"/>
              <a:gd name="connsiteY2" fmla="*/ 0 h 1938992"/>
              <a:gd name="connsiteX3" fmla="*/ 1507127 w 6552728"/>
              <a:gd name="connsiteY3" fmla="*/ 0 h 1938992"/>
              <a:gd name="connsiteX4" fmla="*/ 2227928 w 6552728"/>
              <a:gd name="connsiteY4" fmla="*/ 0 h 1938992"/>
              <a:gd name="connsiteX5" fmla="*/ 2817673 w 6552728"/>
              <a:gd name="connsiteY5" fmla="*/ 0 h 1938992"/>
              <a:gd name="connsiteX6" fmla="*/ 3276364 w 6552728"/>
              <a:gd name="connsiteY6" fmla="*/ 0 h 1938992"/>
              <a:gd name="connsiteX7" fmla="*/ 3735055 w 6552728"/>
              <a:gd name="connsiteY7" fmla="*/ 0 h 1938992"/>
              <a:gd name="connsiteX8" fmla="*/ 4259273 w 6552728"/>
              <a:gd name="connsiteY8" fmla="*/ 0 h 1938992"/>
              <a:gd name="connsiteX9" fmla="*/ 4783491 w 6552728"/>
              <a:gd name="connsiteY9" fmla="*/ 0 h 1938992"/>
              <a:gd name="connsiteX10" fmla="*/ 5569819 w 6552728"/>
              <a:gd name="connsiteY10" fmla="*/ 0 h 1938992"/>
              <a:gd name="connsiteX11" fmla="*/ 6552728 w 6552728"/>
              <a:gd name="connsiteY11" fmla="*/ 0 h 1938992"/>
              <a:gd name="connsiteX12" fmla="*/ 6552728 w 6552728"/>
              <a:gd name="connsiteY12" fmla="*/ 665721 h 1938992"/>
              <a:gd name="connsiteX13" fmla="*/ 6552728 w 6552728"/>
              <a:gd name="connsiteY13" fmla="*/ 1331441 h 1938992"/>
              <a:gd name="connsiteX14" fmla="*/ 6552728 w 6552728"/>
              <a:gd name="connsiteY14" fmla="*/ 1938992 h 1938992"/>
              <a:gd name="connsiteX15" fmla="*/ 5831928 w 6552728"/>
              <a:gd name="connsiteY15" fmla="*/ 1938992 h 1938992"/>
              <a:gd name="connsiteX16" fmla="*/ 5111128 w 6552728"/>
              <a:gd name="connsiteY16" fmla="*/ 1938992 h 1938992"/>
              <a:gd name="connsiteX17" fmla="*/ 4652437 w 6552728"/>
              <a:gd name="connsiteY17" fmla="*/ 1938992 h 1938992"/>
              <a:gd name="connsiteX18" fmla="*/ 4128219 w 6552728"/>
              <a:gd name="connsiteY18" fmla="*/ 1938992 h 1938992"/>
              <a:gd name="connsiteX19" fmla="*/ 3407419 w 6552728"/>
              <a:gd name="connsiteY19" fmla="*/ 1938992 h 1938992"/>
              <a:gd name="connsiteX20" fmla="*/ 2621091 w 6552728"/>
              <a:gd name="connsiteY20" fmla="*/ 1938992 h 1938992"/>
              <a:gd name="connsiteX21" fmla="*/ 2096873 w 6552728"/>
              <a:gd name="connsiteY21" fmla="*/ 1938992 h 1938992"/>
              <a:gd name="connsiteX22" fmla="*/ 1376073 w 6552728"/>
              <a:gd name="connsiteY22" fmla="*/ 1938992 h 1938992"/>
              <a:gd name="connsiteX23" fmla="*/ 786327 w 6552728"/>
              <a:gd name="connsiteY23" fmla="*/ 1938992 h 1938992"/>
              <a:gd name="connsiteX24" fmla="*/ 0 w 6552728"/>
              <a:gd name="connsiteY24" fmla="*/ 1938992 h 1938992"/>
              <a:gd name="connsiteX25" fmla="*/ 0 w 6552728"/>
              <a:gd name="connsiteY25" fmla="*/ 1253881 h 1938992"/>
              <a:gd name="connsiteX26" fmla="*/ 0 w 6552728"/>
              <a:gd name="connsiteY26" fmla="*/ 607551 h 1938992"/>
              <a:gd name="connsiteX27" fmla="*/ 0 w 6552728"/>
              <a:gd name="connsiteY27" fmla="*/ 0 h 1938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552728" h="1938992" extrusionOk="0">
                <a:moveTo>
                  <a:pt x="0" y="0"/>
                </a:moveTo>
                <a:cubicBezTo>
                  <a:pt x="250545" y="21006"/>
                  <a:pt x="299321" y="-7236"/>
                  <a:pt x="524218" y="0"/>
                </a:cubicBezTo>
                <a:cubicBezTo>
                  <a:pt x="749115" y="7236"/>
                  <a:pt x="782973" y="-10706"/>
                  <a:pt x="982909" y="0"/>
                </a:cubicBezTo>
                <a:cubicBezTo>
                  <a:pt x="1182845" y="10706"/>
                  <a:pt x="1308744" y="23602"/>
                  <a:pt x="1507127" y="0"/>
                </a:cubicBezTo>
                <a:cubicBezTo>
                  <a:pt x="1705510" y="-23602"/>
                  <a:pt x="1892777" y="3674"/>
                  <a:pt x="2227928" y="0"/>
                </a:cubicBezTo>
                <a:cubicBezTo>
                  <a:pt x="2563079" y="-3674"/>
                  <a:pt x="2623076" y="10363"/>
                  <a:pt x="2817673" y="0"/>
                </a:cubicBezTo>
                <a:cubicBezTo>
                  <a:pt x="3012271" y="-10363"/>
                  <a:pt x="3120946" y="-10639"/>
                  <a:pt x="3276364" y="0"/>
                </a:cubicBezTo>
                <a:cubicBezTo>
                  <a:pt x="3431782" y="10639"/>
                  <a:pt x="3532059" y="22568"/>
                  <a:pt x="3735055" y="0"/>
                </a:cubicBezTo>
                <a:cubicBezTo>
                  <a:pt x="3938051" y="-22568"/>
                  <a:pt x="4057795" y="-6138"/>
                  <a:pt x="4259273" y="0"/>
                </a:cubicBezTo>
                <a:cubicBezTo>
                  <a:pt x="4460751" y="6138"/>
                  <a:pt x="4586967" y="-10963"/>
                  <a:pt x="4783491" y="0"/>
                </a:cubicBezTo>
                <a:cubicBezTo>
                  <a:pt x="4980015" y="10963"/>
                  <a:pt x="5213911" y="29296"/>
                  <a:pt x="5569819" y="0"/>
                </a:cubicBezTo>
                <a:cubicBezTo>
                  <a:pt x="5925727" y="-29296"/>
                  <a:pt x="6103289" y="28509"/>
                  <a:pt x="6552728" y="0"/>
                </a:cubicBezTo>
                <a:cubicBezTo>
                  <a:pt x="6552039" y="252150"/>
                  <a:pt x="6583618" y="511177"/>
                  <a:pt x="6552728" y="665721"/>
                </a:cubicBezTo>
                <a:cubicBezTo>
                  <a:pt x="6521838" y="820265"/>
                  <a:pt x="6522009" y="1051845"/>
                  <a:pt x="6552728" y="1331441"/>
                </a:cubicBezTo>
                <a:cubicBezTo>
                  <a:pt x="6583447" y="1611037"/>
                  <a:pt x="6523511" y="1794714"/>
                  <a:pt x="6552728" y="1938992"/>
                </a:cubicBezTo>
                <a:cubicBezTo>
                  <a:pt x="6217115" y="1922640"/>
                  <a:pt x="6098113" y="1968772"/>
                  <a:pt x="5831928" y="1938992"/>
                </a:cubicBezTo>
                <a:cubicBezTo>
                  <a:pt x="5565743" y="1909212"/>
                  <a:pt x="5349574" y="1951004"/>
                  <a:pt x="5111128" y="1938992"/>
                </a:cubicBezTo>
                <a:cubicBezTo>
                  <a:pt x="4872682" y="1926980"/>
                  <a:pt x="4810110" y="1945616"/>
                  <a:pt x="4652437" y="1938992"/>
                </a:cubicBezTo>
                <a:cubicBezTo>
                  <a:pt x="4494764" y="1932368"/>
                  <a:pt x="4235089" y="1915175"/>
                  <a:pt x="4128219" y="1938992"/>
                </a:cubicBezTo>
                <a:cubicBezTo>
                  <a:pt x="4021349" y="1962809"/>
                  <a:pt x="3748093" y="1945207"/>
                  <a:pt x="3407419" y="1938992"/>
                </a:cubicBezTo>
                <a:cubicBezTo>
                  <a:pt x="3066745" y="1932777"/>
                  <a:pt x="2825694" y="1953976"/>
                  <a:pt x="2621091" y="1938992"/>
                </a:cubicBezTo>
                <a:cubicBezTo>
                  <a:pt x="2416488" y="1924008"/>
                  <a:pt x="2280112" y="1944565"/>
                  <a:pt x="2096873" y="1938992"/>
                </a:cubicBezTo>
                <a:cubicBezTo>
                  <a:pt x="1913634" y="1933419"/>
                  <a:pt x="1666958" y="1958587"/>
                  <a:pt x="1376073" y="1938992"/>
                </a:cubicBezTo>
                <a:cubicBezTo>
                  <a:pt x="1085188" y="1919397"/>
                  <a:pt x="926826" y="1924041"/>
                  <a:pt x="786327" y="1938992"/>
                </a:cubicBezTo>
                <a:cubicBezTo>
                  <a:pt x="645828" y="1953943"/>
                  <a:pt x="313228" y="1973502"/>
                  <a:pt x="0" y="1938992"/>
                </a:cubicBezTo>
                <a:cubicBezTo>
                  <a:pt x="30812" y="1764604"/>
                  <a:pt x="-19956" y="1443767"/>
                  <a:pt x="0" y="1253881"/>
                </a:cubicBezTo>
                <a:cubicBezTo>
                  <a:pt x="19956" y="1063995"/>
                  <a:pt x="-8617" y="927505"/>
                  <a:pt x="0" y="607551"/>
                </a:cubicBezTo>
                <a:cubicBezTo>
                  <a:pt x="8617" y="287597"/>
                  <a:pt x="-19143" y="162760"/>
                  <a:pt x="0" y="0"/>
                </a:cubicBezTo>
                <a:close/>
              </a:path>
            </a:pathLst>
          </a:custGeom>
          <a:noFill/>
          <a:ln w="19050">
            <a:solidFill>
              <a:srgbClr val="F54C00"/>
            </a:solidFill>
            <a:extLst>
              <a:ext uri="{C807C97D-BFC1-408E-A445-0C87EB9F89A2}">
                <ask:lineSketchStyleProps xmlns:ask="http://schemas.microsoft.com/office/drawing/2018/sketchyshapes" sd="303001594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just"/>
            <a:r>
              <a:rPr lang="en-GB" sz="2400" dirty="0"/>
              <a:t>While you are waiting for your first update, use the resources already at hand to start to plan your article. Remember – you are the experts who need to convert this information into what the customers will understand.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323528" y="2060575"/>
            <a:ext cx="8210872" cy="3240633"/>
          </a:xfrm>
          <a:noFill/>
          <a:ln/>
        </p:spPr>
        <p:txBody>
          <a:bodyPr/>
          <a:lstStyle/>
          <a:p>
            <a:pPr>
              <a:buClr>
                <a:srgbClr val="01415B"/>
              </a:buClr>
            </a:pPr>
            <a:r>
              <a:rPr lang="en-GB" altLang="en-US" dirty="0"/>
              <a:t>News in coming in from satellite imagery of a storm forming off the coast of Oman in the Indian Ocean. </a:t>
            </a:r>
          </a:p>
          <a:p>
            <a:pPr>
              <a:buClr>
                <a:srgbClr val="01415B"/>
              </a:buClr>
            </a:pPr>
            <a:r>
              <a:rPr lang="en-GB" altLang="en-US" dirty="0"/>
              <a:t>Our readers need to know about how these form and what to prepare for. 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b="1" kern="0" dirty="0">
                <a:solidFill>
                  <a:schemeClr val="bg1"/>
                </a:solidFill>
              </a:rPr>
              <a:t>Newsflash</a:t>
            </a:r>
          </a:p>
        </p:txBody>
      </p:sp>
      <p:pic>
        <p:nvPicPr>
          <p:cNvPr id="2" name="Picture 1" descr="A blue sign with white text&#10;&#10;AI-generated content may be incorrect.">
            <a:extLst>
              <a:ext uri="{FF2B5EF4-FFF2-40B4-BE49-F238E27FC236}">
                <a16:creationId xmlns:a16="http://schemas.microsoft.com/office/drawing/2014/main" id="{2E22124A-94CF-A466-656F-8F19B13EE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17232"/>
            <a:ext cx="1172952" cy="11729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3C9AD2-9E99-AA93-A67C-6C982954CA6C}"/>
              </a:ext>
            </a:extLst>
          </p:cNvPr>
          <p:cNvSpPr txBox="1"/>
          <p:nvPr/>
        </p:nvSpPr>
        <p:spPr>
          <a:xfrm>
            <a:off x="4406927" y="5517232"/>
            <a:ext cx="3384376" cy="830997"/>
          </a:xfrm>
          <a:custGeom>
            <a:avLst/>
            <a:gdLst>
              <a:gd name="connsiteX0" fmla="*/ 0 w 3384376"/>
              <a:gd name="connsiteY0" fmla="*/ 0 h 830997"/>
              <a:gd name="connsiteX1" fmla="*/ 744563 w 3384376"/>
              <a:gd name="connsiteY1" fmla="*/ 0 h 830997"/>
              <a:gd name="connsiteX2" fmla="*/ 1353750 w 3384376"/>
              <a:gd name="connsiteY2" fmla="*/ 0 h 830997"/>
              <a:gd name="connsiteX3" fmla="*/ 2064469 w 3384376"/>
              <a:gd name="connsiteY3" fmla="*/ 0 h 830997"/>
              <a:gd name="connsiteX4" fmla="*/ 2741345 w 3384376"/>
              <a:gd name="connsiteY4" fmla="*/ 0 h 830997"/>
              <a:gd name="connsiteX5" fmla="*/ 3384376 w 3384376"/>
              <a:gd name="connsiteY5" fmla="*/ 0 h 830997"/>
              <a:gd name="connsiteX6" fmla="*/ 3384376 w 3384376"/>
              <a:gd name="connsiteY6" fmla="*/ 390569 h 830997"/>
              <a:gd name="connsiteX7" fmla="*/ 3384376 w 3384376"/>
              <a:gd name="connsiteY7" fmla="*/ 830997 h 830997"/>
              <a:gd name="connsiteX8" fmla="*/ 2775188 w 3384376"/>
              <a:gd name="connsiteY8" fmla="*/ 830997 h 830997"/>
              <a:gd name="connsiteX9" fmla="*/ 2199844 w 3384376"/>
              <a:gd name="connsiteY9" fmla="*/ 830997 h 830997"/>
              <a:gd name="connsiteX10" fmla="*/ 1556813 w 3384376"/>
              <a:gd name="connsiteY10" fmla="*/ 830997 h 830997"/>
              <a:gd name="connsiteX11" fmla="*/ 879938 w 3384376"/>
              <a:gd name="connsiteY11" fmla="*/ 830997 h 830997"/>
              <a:gd name="connsiteX12" fmla="*/ 0 w 3384376"/>
              <a:gd name="connsiteY12" fmla="*/ 830997 h 830997"/>
              <a:gd name="connsiteX13" fmla="*/ 0 w 3384376"/>
              <a:gd name="connsiteY13" fmla="*/ 423808 h 830997"/>
              <a:gd name="connsiteX14" fmla="*/ 0 w 3384376"/>
              <a:gd name="connsiteY1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84376" h="830997" extrusionOk="0">
                <a:moveTo>
                  <a:pt x="0" y="0"/>
                </a:moveTo>
                <a:cubicBezTo>
                  <a:pt x="305101" y="187"/>
                  <a:pt x="562216" y="-20112"/>
                  <a:pt x="744563" y="0"/>
                </a:cubicBezTo>
                <a:cubicBezTo>
                  <a:pt x="926910" y="20112"/>
                  <a:pt x="1117390" y="2654"/>
                  <a:pt x="1353750" y="0"/>
                </a:cubicBezTo>
                <a:cubicBezTo>
                  <a:pt x="1590110" y="-2654"/>
                  <a:pt x="1763246" y="-2453"/>
                  <a:pt x="2064469" y="0"/>
                </a:cubicBezTo>
                <a:cubicBezTo>
                  <a:pt x="2365692" y="2453"/>
                  <a:pt x="2511185" y="-10154"/>
                  <a:pt x="2741345" y="0"/>
                </a:cubicBezTo>
                <a:cubicBezTo>
                  <a:pt x="2971505" y="10154"/>
                  <a:pt x="3202272" y="-32007"/>
                  <a:pt x="3384376" y="0"/>
                </a:cubicBezTo>
                <a:cubicBezTo>
                  <a:pt x="3386576" y="190788"/>
                  <a:pt x="3385968" y="280568"/>
                  <a:pt x="3384376" y="390569"/>
                </a:cubicBezTo>
                <a:cubicBezTo>
                  <a:pt x="3382784" y="500570"/>
                  <a:pt x="3389201" y="741945"/>
                  <a:pt x="3384376" y="830997"/>
                </a:cubicBezTo>
                <a:cubicBezTo>
                  <a:pt x="3241917" y="853120"/>
                  <a:pt x="2900486" y="827196"/>
                  <a:pt x="2775188" y="830997"/>
                </a:cubicBezTo>
                <a:cubicBezTo>
                  <a:pt x="2649890" y="834798"/>
                  <a:pt x="2429967" y="833924"/>
                  <a:pt x="2199844" y="830997"/>
                </a:cubicBezTo>
                <a:cubicBezTo>
                  <a:pt x="1969721" y="828070"/>
                  <a:pt x="1852901" y="810520"/>
                  <a:pt x="1556813" y="830997"/>
                </a:cubicBezTo>
                <a:cubicBezTo>
                  <a:pt x="1260725" y="851474"/>
                  <a:pt x="1134421" y="860727"/>
                  <a:pt x="879938" y="830997"/>
                </a:cubicBezTo>
                <a:cubicBezTo>
                  <a:pt x="625455" y="801267"/>
                  <a:pt x="413234" y="837244"/>
                  <a:pt x="0" y="830997"/>
                </a:cubicBezTo>
                <a:cubicBezTo>
                  <a:pt x="-20262" y="663594"/>
                  <a:pt x="3989" y="588273"/>
                  <a:pt x="0" y="423808"/>
                </a:cubicBezTo>
                <a:cubicBezTo>
                  <a:pt x="-3989" y="259343"/>
                  <a:pt x="-2324" y="147025"/>
                  <a:pt x="0" y="0"/>
                </a:cubicBezTo>
                <a:close/>
              </a:path>
            </a:pathLst>
          </a:custGeom>
          <a:noFill/>
          <a:ln w="28575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86072721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Pick up resource pack 1 from the desk.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060575"/>
            <a:ext cx="8210872" cy="3240633"/>
          </a:xfrm>
        </p:spPr>
        <p:txBody>
          <a:bodyPr>
            <a:normAutofit lnSpcReduction="10000"/>
          </a:bodyPr>
          <a:lstStyle/>
          <a:p>
            <a:pPr>
              <a:buClr>
                <a:srgbClr val="B70005"/>
              </a:buClr>
            </a:pPr>
            <a:r>
              <a:rPr lang="en-GB" altLang="en-US" dirty="0"/>
              <a:t>The storm has made </a:t>
            </a:r>
            <a:r>
              <a:rPr lang="en-GB" altLang="en-US"/>
              <a:t>landfall off the </a:t>
            </a:r>
            <a:r>
              <a:rPr lang="en-GB" altLang="en-US" dirty="0"/>
              <a:t>northern coast </a:t>
            </a:r>
            <a:r>
              <a:rPr lang="en-GB" altLang="en-US"/>
              <a:t>in Oman. </a:t>
            </a:r>
            <a:endParaRPr lang="en-GB" altLang="en-US" dirty="0"/>
          </a:p>
          <a:p>
            <a:pPr>
              <a:buClr>
                <a:srgbClr val="B70005"/>
              </a:buClr>
            </a:pPr>
            <a:r>
              <a:rPr lang="en-GB" altLang="en-US" dirty="0"/>
              <a:t>Your task is to identify the primary effects of this storm to report to our customers. </a:t>
            </a:r>
          </a:p>
          <a:p>
            <a:pPr>
              <a:buClr>
                <a:srgbClr val="B70005"/>
              </a:buClr>
            </a:pPr>
            <a:r>
              <a:rPr lang="en-GB" altLang="en-US" dirty="0"/>
              <a:t>Make sure you include places where possible so that they know where you are talking about. 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B7000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b="1" kern="0" dirty="0">
                <a:solidFill>
                  <a:schemeClr val="bg1"/>
                </a:solidFill>
              </a:rPr>
              <a:t>Newsflash</a:t>
            </a:r>
          </a:p>
        </p:txBody>
      </p:sp>
      <p:pic>
        <p:nvPicPr>
          <p:cNvPr id="2" name="Picture 1" descr="A blue sign with white text&#10;&#10;AI-generated content may be incorrect.">
            <a:extLst>
              <a:ext uri="{FF2B5EF4-FFF2-40B4-BE49-F238E27FC236}">
                <a16:creationId xmlns:a16="http://schemas.microsoft.com/office/drawing/2014/main" id="{28BEAACA-C9EC-F366-4670-4E1F891D8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17232"/>
            <a:ext cx="1172952" cy="11729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9A6C2A-2BAB-9E94-F22A-1FE38713B0E1}"/>
              </a:ext>
            </a:extLst>
          </p:cNvPr>
          <p:cNvSpPr txBox="1"/>
          <p:nvPr/>
        </p:nvSpPr>
        <p:spPr>
          <a:xfrm>
            <a:off x="4406927" y="5517232"/>
            <a:ext cx="3384376" cy="830997"/>
          </a:xfrm>
          <a:custGeom>
            <a:avLst/>
            <a:gdLst>
              <a:gd name="connsiteX0" fmla="*/ 0 w 3384376"/>
              <a:gd name="connsiteY0" fmla="*/ 0 h 830997"/>
              <a:gd name="connsiteX1" fmla="*/ 744563 w 3384376"/>
              <a:gd name="connsiteY1" fmla="*/ 0 h 830997"/>
              <a:gd name="connsiteX2" fmla="*/ 1353750 w 3384376"/>
              <a:gd name="connsiteY2" fmla="*/ 0 h 830997"/>
              <a:gd name="connsiteX3" fmla="*/ 2064469 w 3384376"/>
              <a:gd name="connsiteY3" fmla="*/ 0 h 830997"/>
              <a:gd name="connsiteX4" fmla="*/ 2741345 w 3384376"/>
              <a:gd name="connsiteY4" fmla="*/ 0 h 830997"/>
              <a:gd name="connsiteX5" fmla="*/ 3384376 w 3384376"/>
              <a:gd name="connsiteY5" fmla="*/ 0 h 830997"/>
              <a:gd name="connsiteX6" fmla="*/ 3384376 w 3384376"/>
              <a:gd name="connsiteY6" fmla="*/ 390569 h 830997"/>
              <a:gd name="connsiteX7" fmla="*/ 3384376 w 3384376"/>
              <a:gd name="connsiteY7" fmla="*/ 830997 h 830997"/>
              <a:gd name="connsiteX8" fmla="*/ 2775188 w 3384376"/>
              <a:gd name="connsiteY8" fmla="*/ 830997 h 830997"/>
              <a:gd name="connsiteX9" fmla="*/ 2199844 w 3384376"/>
              <a:gd name="connsiteY9" fmla="*/ 830997 h 830997"/>
              <a:gd name="connsiteX10" fmla="*/ 1556813 w 3384376"/>
              <a:gd name="connsiteY10" fmla="*/ 830997 h 830997"/>
              <a:gd name="connsiteX11" fmla="*/ 879938 w 3384376"/>
              <a:gd name="connsiteY11" fmla="*/ 830997 h 830997"/>
              <a:gd name="connsiteX12" fmla="*/ 0 w 3384376"/>
              <a:gd name="connsiteY12" fmla="*/ 830997 h 830997"/>
              <a:gd name="connsiteX13" fmla="*/ 0 w 3384376"/>
              <a:gd name="connsiteY13" fmla="*/ 423808 h 830997"/>
              <a:gd name="connsiteX14" fmla="*/ 0 w 3384376"/>
              <a:gd name="connsiteY1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84376" h="830997" extrusionOk="0">
                <a:moveTo>
                  <a:pt x="0" y="0"/>
                </a:moveTo>
                <a:cubicBezTo>
                  <a:pt x="305101" y="187"/>
                  <a:pt x="562216" y="-20112"/>
                  <a:pt x="744563" y="0"/>
                </a:cubicBezTo>
                <a:cubicBezTo>
                  <a:pt x="926910" y="20112"/>
                  <a:pt x="1117390" y="2654"/>
                  <a:pt x="1353750" y="0"/>
                </a:cubicBezTo>
                <a:cubicBezTo>
                  <a:pt x="1590110" y="-2654"/>
                  <a:pt x="1763246" y="-2453"/>
                  <a:pt x="2064469" y="0"/>
                </a:cubicBezTo>
                <a:cubicBezTo>
                  <a:pt x="2365692" y="2453"/>
                  <a:pt x="2511185" y="-10154"/>
                  <a:pt x="2741345" y="0"/>
                </a:cubicBezTo>
                <a:cubicBezTo>
                  <a:pt x="2971505" y="10154"/>
                  <a:pt x="3202272" y="-32007"/>
                  <a:pt x="3384376" y="0"/>
                </a:cubicBezTo>
                <a:cubicBezTo>
                  <a:pt x="3386576" y="190788"/>
                  <a:pt x="3385968" y="280568"/>
                  <a:pt x="3384376" y="390569"/>
                </a:cubicBezTo>
                <a:cubicBezTo>
                  <a:pt x="3382784" y="500570"/>
                  <a:pt x="3389201" y="741945"/>
                  <a:pt x="3384376" y="830997"/>
                </a:cubicBezTo>
                <a:cubicBezTo>
                  <a:pt x="3241917" y="853120"/>
                  <a:pt x="2900486" y="827196"/>
                  <a:pt x="2775188" y="830997"/>
                </a:cubicBezTo>
                <a:cubicBezTo>
                  <a:pt x="2649890" y="834798"/>
                  <a:pt x="2429967" y="833924"/>
                  <a:pt x="2199844" y="830997"/>
                </a:cubicBezTo>
                <a:cubicBezTo>
                  <a:pt x="1969721" y="828070"/>
                  <a:pt x="1852901" y="810520"/>
                  <a:pt x="1556813" y="830997"/>
                </a:cubicBezTo>
                <a:cubicBezTo>
                  <a:pt x="1260725" y="851474"/>
                  <a:pt x="1134421" y="860727"/>
                  <a:pt x="879938" y="830997"/>
                </a:cubicBezTo>
                <a:cubicBezTo>
                  <a:pt x="625455" y="801267"/>
                  <a:pt x="413234" y="837244"/>
                  <a:pt x="0" y="830997"/>
                </a:cubicBezTo>
                <a:cubicBezTo>
                  <a:pt x="-20262" y="663594"/>
                  <a:pt x="3989" y="588273"/>
                  <a:pt x="0" y="423808"/>
                </a:cubicBezTo>
                <a:cubicBezTo>
                  <a:pt x="-3989" y="259343"/>
                  <a:pt x="-2324" y="147025"/>
                  <a:pt x="0" y="0"/>
                </a:cubicBezTo>
                <a:close/>
              </a:path>
            </a:pathLst>
          </a:custGeom>
          <a:noFill/>
          <a:ln w="28575">
            <a:solidFill>
              <a:srgbClr val="B70005"/>
            </a:solidFill>
            <a:extLst>
              <a:ext uri="{C807C97D-BFC1-408E-A445-0C87EB9F89A2}">
                <ask:lineSketchStyleProps xmlns:ask="http://schemas.microsoft.com/office/drawing/2018/sketchyshapes" sd="86072721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Pick up resource pack 2 from the desk.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23528" y="2060575"/>
            <a:ext cx="8210872" cy="3384649"/>
          </a:xfrm>
          <a:noFill/>
          <a:ln/>
        </p:spPr>
        <p:txBody>
          <a:bodyPr/>
          <a:lstStyle/>
          <a:p>
            <a:pPr>
              <a:buClr>
                <a:srgbClr val="797E01"/>
              </a:buClr>
            </a:pPr>
            <a:r>
              <a:rPr lang="en-GB" altLang="en-US" dirty="0"/>
              <a:t>The worst of the storm is now passing. </a:t>
            </a:r>
          </a:p>
          <a:p>
            <a:pPr>
              <a:buClr>
                <a:srgbClr val="797E01"/>
              </a:buClr>
            </a:pPr>
            <a:r>
              <a:rPr lang="en-GB" altLang="en-US" dirty="0"/>
              <a:t>Now is the time to report on the secondary effects. </a:t>
            </a:r>
          </a:p>
          <a:p>
            <a:pPr>
              <a:buClr>
                <a:srgbClr val="797E01"/>
              </a:buClr>
            </a:pPr>
            <a:r>
              <a:rPr lang="en-GB" altLang="en-US" dirty="0"/>
              <a:t>Don’t forget those facts, figures and place names where you can. 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797E0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b="1" kern="0" dirty="0">
                <a:solidFill>
                  <a:schemeClr val="bg1"/>
                </a:solidFill>
              </a:rPr>
              <a:t>Newsflash</a:t>
            </a:r>
          </a:p>
        </p:txBody>
      </p:sp>
      <p:pic>
        <p:nvPicPr>
          <p:cNvPr id="2" name="Picture 1" descr="A blue sign with white text&#10;&#10;AI-generated content may be incorrect.">
            <a:extLst>
              <a:ext uri="{FF2B5EF4-FFF2-40B4-BE49-F238E27FC236}">
                <a16:creationId xmlns:a16="http://schemas.microsoft.com/office/drawing/2014/main" id="{5142BD93-E781-24CF-516F-F4E60471C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17232"/>
            <a:ext cx="1172952" cy="11729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6E1BF8-5360-8A97-59FC-4F0A5A419B04}"/>
              </a:ext>
            </a:extLst>
          </p:cNvPr>
          <p:cNvSpPr txBox="1"/>
          <p:nvPr/>
        </p:nvSpPr>
        <p:spPr>
          <a:xfrm>
            <a:off x="4406927" y="5517232"/>
            <a:ext cx="3384376" cy="830997"/>
          </a:xfrm>
          <a:custGeom>
            <a:avLst/>
            <a:gdLst>
              <a:gd name="connsiteX0" fmla="*/ 0 w 3384376"/>
              <a:gd name="connsiteY0" fmla="*/ 0 h 830997"/>
              <a:gd name="connsiteX1" fmla="*/ 744563 w 3384376"/>
              <a:gd name="connsiteY1" fmla="*/ 0 h 830997"/>
              <a:gd name="connsiteX2" fmla="*/ 1353750 w 3384376"/>
              <a:gd name="connsiteY2" fmla="*/ 0 h 830997"/>
              <a:gd name="connsiteX3" fmla="*/ 2064469 w 3384376"/>
              <a:gd name="connsiteY3" fmla="*/ 0 h 830997"/>
              <a:gd name="connsiteX4" fmla="*/ 2741345 w 3384376"/>
              <a:gd name="connsiteY4" fmla="*/ 0 h 830997"/>
              <a:gd name="connsiteX5" fmla="*/ 3384376 w 3384376"/>
              <a:gd name="connsiteY5" fmla="*/ 0 h 830997"/>
              <a:gd name="connsiteX6" fmla="*/ 3384376 w 3384376"/>
              <a:gd name="connsiteY6" fmla="*/ 390569 h 830997"/>
              <a:gd name="connsiteX7" fmla="*/ 3384376 w 3384376"/>
              <a:gd name="connsiteY7" fmla="*/ 830997 h 830997"/>
              <a:gd name="connsiteX8" fmla="*/ 2775188 w 3384376"/>
              <a:gd name="connsiteY8" fmla="*/ 830997 h 830997"/>
              <a:gd name="connsiteX9" fmla="*/ 2199844 w 3384376"/>
              <a:gd name="connsiteY9" fmla="*/ 830997 h 830997"/>
              <a:gd name="connsiteX10" fmla="*/ 1556813 w 3384376"/>
              <a:gd name="connsiteY10" fmla="*/ 830997 h 830997"/>
              <a:gd name="connsiteX11" fmla="*/ 879938 w 3384376"/>
              <a:gd name="connsiteY11" fmla="*/ 830997 h 830997"/>
              <a:gd name="connsiteX12" fmla="*/ 0 w 3384376"/>
              <a:gd name="connsiteY12" fmla="*/ 830997 h 830997"/>
              <a:gd name="connsiteX13" fmla="*/ 0 w 3384376"/>
              <a:gd name="connsiteY13" fmla="*/ 423808 h 830997"/>
              <a:gd name="connsiteX14" fmla="*/ 0 w 3384376"/>
              <a:gd name="connsiteY1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84376" h="830997" extrusionOk="0">
                <a:moveTo>
                  <a:pt x="0" y="0"/>
                </a:moveTo>
                <a:cubicBezTo>
                  <a:pt x="305101" y="187"/>
                  <a:pt x="562216" y="-20112"/>
                  <a:pt x="744563" y="0"/>
                </a:cubicBezTo>
                <a:cubicBezTo>
                  <a:pt x="926910" y="20112"/>
                  <a:pt x="1117390" y="2654"/>
                  <a:pt x="1353750" y="0"/>
                </a:cubicBezTo>
                <a:cubicBezTo>
                  <a:pt x="1590110" y="-2654"/>
                  <a:pt x="1763246" y="-2453"/>
                  <a:pt x="2064469" y="0"/>
                </a:cubicBezTo>
                <a:cubicBezTo>
                  <a:pt x="2365692" y="2453"/>
                  <a:pt x="2511185" y="-10154"/>
                  <a:pt x="2741345" y="0"/>
                </a:cubicBezTo>
                <a:cubicBezTo>
                  <a:pt x="2971505" y="10154"/>
                  <a:pt x="3202272" y="-32007"/>
                  <a:pt x="3384376" y="0"/>
                </a:cubicBezTo>
                <a:cubicBezTo>
                  <a:pt x="3386576" y="190788"/>
                  <a:pt x="3385968" y="280568"/>
                  <a:pt x="3384376" y="390569"/>
                </a:cubicBezTo>
                <a:cubicBezTo>
                  <a:pt x="3382784" y="500570"/>
                  <a:pt x="3389201" y="741945"/>
                  <a:pt x="3384376" y="830997"/>
                </a:cubicBezTo>
                <a:cubicBezTo>
                  <a:pt x="3241917" y="853120"/>
                  <a:pt x="2900486" y="827196"/>
                  <a:pt x="2775188" y="830997"/>
                </a:cubicBezTo>
                <a:cubicBezTo>
                  <a:pt x="2649890" y="834798"/>
                  <a:pt x="2429967" y="833924"/>
                  <a:pt x="2199844" y="830997"/>
                </a:cubicBezTo>
                <a:cubicBezTo>
                  <a:pt x="1969721" y="828070"/>
                  <a:pt x="1852901" y="810520"/>
                  <a:pt x="1556813" y="830997"/>
                </a:cubicBezTo>
                <a:cubicBezTo>
                  <a:pt x="1260725" y="851474"/>
                  <a:pt x="1134421" y="860727"/>
                  <a:pt x="879938" y="830997"/>
                </a:cubicBezTo>
                <a:cubicBezTo>
                  <a:pt x="625455" y="801267"/>
                  <a:pt x="413234" y="837244"/>
                  <a:pt x="0" y="830997"/>
                </a:cubicBezTo>
                <a:cubicBezTo>
                  <a:pt x="-20262" y="663594"/>
                  <a:pt x="3989" y="588273"/>
                  <a:pt x="0" y="423808"/>
                </a:cubicBezTo>
                <a:cubicBezTo>
                  <a:pt x="-3989" y="259343"/>
                  <a:pt x="-2324" y="147025"/>
                  <a:pt x="0" y="0"/>
                </a:cubicBezTo>
                <a:close/>
              </a:path>
            </a:pathLst>
          </a:custGeom>
          <a:noFill/>
          <a:ln w="28575">
            <a:solidFill>
              <a:srgbClr val="797E01"/>
            </a:solidFill>
            <a:extLst>
              <a:ext uri="{C807C97D-BFC1-408E-A445-0C87EB9F89A2}">
                <ask:lineSketchStyleProps xmlns:ask="http://schemas.microsoft.com/office/drawing/2018/sketchyshapes" sd="86072721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Pick up resource pack 3 from the desk.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uild="p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23528" y="2060575"/>
            <a:ext cx="8210872" cy="3384649"/>
          </a:xfrm>
          <a:noFill/>
          <a:ln/>
        </p:spPr>
        <p:txBody>
          <a:bodyPr/>
          <a:lstStyle/>
          <a:p>
            <a:pPr>
              <a:buClr>
                <a:srgbClr val="740160"/>
              </a:buClr>
            </a:pPr>
            <a:r>
              <a:rPr lang="en-GB" altLang="en-US" dirty="0"/>
              <a:t>The storm has passed. Now is the time to talk about the responses to the storm. </a:t>
            </a:r>
          </a:p>
          <a:p>
            <a:pPr>
              <a:buClr>
                <a:srgbClr val="740160"/>
              </a:buClr>
            </a:pPr>
            <a:r>
              <a:rPr lang="en-GB" altLang="en-US" dirty="0"/>
              <a:t>What are the long- and short-term responses? Why is this important? 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74016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b="1" kern="0" dirty="0">
                <a:solidFill>
                  <a:schemeClr val="bg1"/>
                </a:solidFill>
              </a:rPr>
              <a:t>Newsflash</a:t>
            </a:r>
          </a:p>
        </p:txBody>
      </p:sp>
      <p:pic>
        <p:nvPicPr>
          <p:cNvPr id="2" name="Picture 1" descr="A blue sign with white text&#10;&#10;AI-generated content may be incorrect.">
            <a:extLst>
              <a:ext uri="{FF2B5EF4-FFF2-40B4-BE49-F238E27FC236}">
                <a16:creationId xmlns:a16="http://schemas.microsoft.com/office/drawing/2014/main" id="{F71BBA21-E279-EBAD-43A0-CB4ACEB9B8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17232"/>
            <a:ext cx="1172952" cy="11729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70F2576-F789-1021-E17D-BF3940AE2E09}"/>
              </a:ext>
            </a:extLst>
          </p:cNvPr>
          <p:cNvSpPr txBox="1"/>
          <p:nvPr/>
        </p:nvSpPr>
        <p:spPr>
          <a:xfrm>
            <a:off x="4406927" y="5517232"/>
            <a:ext cx="3384376" cy="830997"/>
          </a:xfrm>
          <a:custGeom>
            <a:avLst/>
            <a:gdLst>
              <a:gd name="connsiteX0" fmla="*/ 0 w 3384376"/>
              <a:gd name="connsiteY0" fmla="*/ 0 h 830997"/>
              <a:gd name="connsiteX1" fmla="*/ 744563 w 3384376"/>
              <a:gd name="connsiteY1" fmla="*/ 0 h 830997"/>
              <a:gd name="connsiteX2" fmla="*/ 1353750 w 3384376"/>
              <a:gd name="connsiteY2" fmla="*/ 0 h 830997"/>
              <a:gd name="connsiteX3" fmla="*/ 2064469 w 3384376"/>
              <a:gd name="connsiteY3" fmla="*/ 0 h 830997"/>
              <a:gd name="connsiteX4" fmla="*/ 2741345 w 3384376"/>
              <a:gd name="connsiteY4" fmla="*/ 0 h 830997"/>
              <a:gd name="connsiteX5" fmla="*/ 3384376 w 3384376"/>
              <a:gd name="connsiteY5" fmla="*/ 0 h 830997"/>
              <a:gd name="connsiteX6" fmla="*/ 3384376 w 3384376"/>
              <a:gd name="connsiteY6" fmla="*/ 390569 h 830997"/>
              <a:gd name="connsiteX7" fmla="*/ 3384376 w 3384376"/>
              <a:gd name="connsiteY7" fmla="*/ 830997 h 830997"/>
              <a:gd name="connsiteX8" fmla="*/ 2775188 w 3384376"/>
              <a:gd name="connsiteY8" fmla="*/ 830997 h 830997"/>
              <a:gd name="connsiteX9" fmla="*/ 2199844 w 3384376"/>
              <a:gd name="connsiteY9" fmla="*/ 830997 h 830997"/>
              <a:gd name="connsiteX10" fmla="*/ 1556813 w 3384376"/>
              <a:gd name="connsiteY10" fmla="*/ 830997 h 830997"/>
              <a:gd name="connsiteX11" fmla="*/ 879938 w 3384376"/>
              <a:gd name="connsiteY11" fmla="*/ 830997 h 830997"/>
              <a:gd name="connsiteX12" fmla="*/ 0 w 3384376"/>
              <a:gd name="connsiteY12" fmla="*/ 830997 h 830997"/>
              <a:gd name="connsiteX13" fmla="*/ 0 w 3384376"/>
              <a:gd name="connsiteY13" fmla="*/ 423808 h 830997"/>
              <a:gd name="connsiteX14" fmla="*/ 0 w 3384376"/>
              <a:gd name="connsiteY14" fmla="*/ 0 h 83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84376" h="830997" extrusionOk="0">
                <a:moveTo>
                  <a:pt x="0" y="0"/>
                </a:moveTo>
                <a:cubicBezTo>
                  <a:pt x="305101" y="187"/>
                  <a:pt x="562216" y="-20112"/>
                  <a:pt x="744563" y="0"/>
                </a:cubicBezTo>
                <a:cubicBezTo>
                  <a:pt x="926910" y="20112"/>
                  <a:pt x="1117390" y="2654"/>
                  <a:pt x="1353750" y="0"/>
                </a:cubicBezTo>
                <a:cubicBezTo>
                  <a:pt x="1590110" y="-2654"/>
                  <a:pt x="1763246" y="-2453"/>
                  <a:pt x="2064469" y="0"/>
                </a:cubicBezTo>
                <a:cubicBezTo>
                  <a:pt x="2365692" y="2453"/>
                  <a:pt x="2511185" y="-10154"/>
                  <a:pt x="2741345" y="0"/>
                </a:cubicBezTo>
                <a:cubicBezTo>
                  <a:pt x="2971505" y="10154"/>
                  <a:pt x="3202272" y="-32007"/>
                  <a:pt x="3384376" y="0"/>
                </a:cubicBezTo>
                <a:cubicBezTo>
                  <a:pt x="3386576" y="190788"/>
                  <a:pt x="3385968" y="280568"/>
                  <a:pt x="3384376" y="390569"/>
                </a:cubicBezTo>
                <a:cubicBezTo>
                  <a:pt x="3382784" y="500570"/>
                  <a:pt x="3389201" y="741945"/>
                  <a:pt x="3384376" y="830997"/>
                </a:cubicBezTo>
                <a:cubicBezTo>
                  <a:pt x="3241917" y="853120"/>
                  <a:pt x="2900486" y="827196"/>
                  <a:pt x="2775188" y="830997"/>
                </a:cubicBezTo>
                <a:cubicBezTo>
                  <a:pt x="2649890" y="834798"/>
                  <a:pt x="2429967" y="833924"/>
                  <a:pt x="2199844" y="830997"/>
                </a:cubicBezTo>
                <a:cubicBezTo>
                  <a:pt x="1969721" y="828070"/>
                  <a:pt x="1852901" y="810520"/>
                  <a:pt x="1556813" y="830997"/>
                </a:cubicBezTo>
                <a:cubicBezTo>
                  <a:pt x="1260725" y="851474"/>
                  <a:pt x="1134421" y="860727"/>
                  <a:pt x="879938" y="830997"/>
                </a:cubicBezTo>
                <a:cubicBezTo>
                  <a:pt x="625455" y="801267"/>
                  <a:pt x="413234" y="837244"/>
                  <a:pt x="0" y="830997"/>
                </a:cubicBezTo>
                <a:cubicBezTo>
                  <a:pt x="-20262" y="663594"/>
                  <a:pt x="3989" y="588273"/>
                  <a:pt x="0" y="423808"/>
                </a:cubicBezTo>
                <a:cubicBezTo>
                  <a:pt x="-3989" y="259343"/>
                  <a:pt x="-2324" y="147025"/>
                  <a:pt x="0" y="0"/>
                </a:cubicBezTo>
                <a:close/>
              </a:path>
            </a:pathLst>
          </a:custGeom>
          <a:noFill/>
          <a:ln w="28575">
            <a:solidFill>
              <a:srgbClr val="740160"/>
            </a:solidFill>
            <a:extLst>
              <a:ext uri="{C807C97D-BFC1-408E-A445-0C87EB9F89A2}">
                <ask:lineSketchStyleProps xmlns:ask="http://schemas.microsoft.com/office/drawing/2018/sketchyshapes" sd="86072721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Pick up resource pack 4 from the desk.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build="p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65A8AF-F567-E72A-1A34-8E8A09016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89288B31-A1BC-E345-29B7-0C11333AD1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75656" y="299348"/>
            <a:ext cx="5424264" cy="1320660"/>
          </a:xfrm>
          <a:solidFill>
            <a:srgbClr val="F54C00"/>
          </a:solidFill>
        </p:spPr>
        <p:txBody>
          <a:bodyPr/>
          <a:lstStyle/>
          <a:p>
            <a:r>
              <a:rPr lang="en-GB" altLang="en-US" b="1" dirty="0">
                <a:solidFill>
                  <a:schemeClr val="bg1"/>
                </a:solidFill>
              </a:rPr>
              <a:t>Newsroom!</a:t>
            </a:r>
          </a:p>
        </p:txBody>
      </p:sp>
      <p:sp>
        <p:nvSpPr>
          <p:cNvPr id="56327" name="Rectangle 7">
            <a:extLst>
              <a:ext uri="{FF2B5EF4-FFF2-40B4-BE49-F238E27FC236}">
                <a16:creationId xmlns:a16="http://schemas.microsoft.com/office/drawing/2014/main" id="{D11C6992-2B89-DBB3-3D76-857FED7141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536" y="1916832"/>
            <a:ext cx="8424936" cy="3456384"/>
          </a:xfrm>
          <a:noFill/>
          <a:ln/>
        </p:spPr>
        <p:txBody>
          <a:bodyPr>
            <a:noAutofit/>
          </a:bodyPr>
          <a:lstStyle/>
          <a:p>
            <a:r>
              <a:rPr lang="en-GB" altLang="en-US" sz="3200" dirty="0"/>
              <a:t>You now have all your information. </a:t>
            </a:r>
          </a:p>
          <a:p>
            <a:r>
              <a:rPr lang="en-GB" altLang="en-US" sz="3200" dirty="0"/>
              <a:t>Put this all together to present it to the class. </a:t>
            </a:r>
          </a:p>
          <a:p>
            <a:r>
              <a:rPr lang="en-GB" altLang="en-US" sz="3200" dirty="0"/>
              <a:t>Don’t forget your key terms and information you need to present to your customers to get the message across clearly. </a:t>
            </a:r>
          </a:p>
        </p:txBody>
      </p:sp>
      <p:pic>
        <p:nvPicPr>
          <p:cNvPr id="2" name="Picture 1" descr="A blue sign with white text&#10;&#10;AI-generated content may be incorrect.">
            <a:extLst>
              <a:ext uri="{FF2B5EF4-FFF2-40B4-BE49-F238E27FC236}">
                <a16:creationId xmlns:a16="http://schemas.microsoft.com/office/drawing/2014/main" id="{8264B4B1-35F9-0E81-18FE-C75D512F7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17232"/>
            <a:ext cx="1172952" cy="117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809926"/>
      </p:ext>
    </p:extLst>
  </p:cSld>
  <p:clrMapOvr>
    <a:masterClrMapping/>
  </p:clrMapOvr>
</p:sld>
</file>

<file path=ppt/theme/theme1.xml><?xml version="1.0" encoding="utf-8"?>
<a:theme xmlns:a="http://schemas.openxmlformats.org/drawingml/2006/main" name="RGS-IBG master slide">
  <a:themeElements>
    <a:clrScheme name="RGS-IBG master slide 8">
      <a:dk1>
        <a:srgbClr val="000000"/>
      </a:dk1>
      <a:lt1>
        <a:srgbClr val="FFFFFF"/>
      </a:lt1>
      <a:dk2>
        <a:srgbClr val="000000"/>
      </a:dk2>
      <a:lt2>
        <a:srgbClr val="666699"/>
      </a:lt2>
      <a:accent1>
        <a:srgbClr val="FF9900"/>
      </a:accent1>
      <a:accent2>
        <a:srgbClr val="FF00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0000"/>
      </a:accent6>
      <a:hlink>
        <a:srgbClr val="336699"/>
      </a:hlink>
      <a:folHlink>
        <a:srgbClr val="808080"/>
      </a:folHlink>
    </a:clrScheme>
    <a:fontScheme name="RGS-IBG master slide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GS-IBG master slide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GS-IBG master slide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GS-IBG master slide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GS-IBG master slide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8B09AEAC5F5243A0949F91B324FB69" ma:contentTypeVersion="19" ma:contentTypeDescription="Create a new document." ma:contentTypeScope="" ma:versionID="0607a66a628d5cd5bc2465c96b582909">
  <xsd:schema xmlns:xsd="http://www.w3.org/2001/XMLSchema" xmlns:xs="http://www.w3.org/2001/XMLSchema" xmlns:p="http://schemas.microsoft.com/office/2006/metadata/properties" xmlns:ns2="cd97f3f7-55af-4798-b3a1-fe70b13b3c36" xmlns:ns3="0515a49c-d695-4170-b908-46c0a4a404c6" targetNamespace="http://schemas.microsoft.com/office/2006/metadata/properties" ma:root="true" ma:fieldsID="998b09f7d8f516407f19fddc7b79eafe" ns2:_="" ns3:_="">
    <xsd:import namespace="cd97f3f7-55af-4798-b3a1-fe70b13b3c36"/>
    <xsd:import namespace="0515a49c-d695-4170-b908-46c0a4a404c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97f3f7-55af-4798-b3a1-fe70b13b3c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48661125-99c8-487d-84bf-1ca27cde5d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15a49c-d695-4170-b908-46c0a4a404c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5ec90089-538b-4d2c-8a1d-ff12a2002a92}" ma:internalName="TaxCatchAll" ma:showField="CatchAllData" ma:web="0515a49c-d695-4170-b908-46c0a4a404c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515a49c-d695-4170-b908-46c0a4a404c6" xsi:nil="true"/>
    <lcf76f155ced4ddcb4097134ff3c332f xmlns="cd97f3f7-55af-4798-b3a1-fe70b13b3c3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C0FCFCC-1157-43A4-9BB2-BD33C57D17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97f3f7-55af-4798-b3a1-fe70b13b3c36"/>
    <ds:schemaRef ds:uri="0515a49c-d695-4170-b908-46c0a4a404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7CB5070-F146-4A7B-AC75-1410A7E76F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AD20903-DC9D-43E6-BCF7-2B94FC845333}">
  <ds:schemaRefs>
    <ds:schemaRef ds:uri="http://schemas.microsoft.com/office/2006/metadata/properties"/>
    <ds:schemaRef ds:uri="http://schemas.microsoft.com/office/infopath/2007/PartnerControls"/>
    <ds:schemaRef ds:uri="0515a49c-d695-4170-b908-46c0a4a404c6"/>
    <ds:schemaRef ds:uri="cd97f3f7-55af-4798-b3a1-fe70b13b3c3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RGS-IBG Powerpoint template</Template>
  <TotalTime>139</TotalTime>
  <Words>384</Words>
  <Application>Microsoft Office PowerPoint</Application>
  <PresentationFormat>On-screen Show (4:3)</PresentationFormat>
  <Paragraphs>34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Helvetica</vt:lpstr>
      <vt:lpstr>Times New Roman</vt:lpstr>
      <vt:lpstr>Wingdings</vt:lpstr>
      <vt:lpstr>RGS-IBG master slide</vt:lpstr>
      <vt:lpstr>Tropical cyclone case study</vt:lpstr>
      <vt:lpstr>Newsroom!</vt:lpstr>
      <vt:lpstr>PowerPoint Presentation</vt:lpstr>
      <vt:lpstr>PowerPoint Presentation</vt:lpstr>
      <vt:lpstr>PowerPoint Presentation</vt:lpstr>
      <vt:lpstr>PowerPoint Presentation</vt:lpstr>
      <vt:lpstr>Newsroom!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Rachel Owen</dc:creator>
  <cp:lastModifiedBy>Rachel Owen</cp:lastModifiedBy>
  <cp:revision>1</cp:revision>
  <dcterms:created xsi:type="dcterms:W3CDTF">2024-05-31T14:53:15Z</dcterms:created>
  <dcterms:modified xsi:type="dcterms:W3CDTF">2025-07-29T08:30:23Z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0x010100758B09AEAC5F5243A0949F91B324FB69</vt:lpwstr>
  </property>
  <property fmtid="{D5CDD505-2E9C-101B-9397-08002B2CF9AE}" pid="3" name="MediaServiceImageTags">
    <vt:lpwstr/>
  </property>
</Properties>
</file>