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99" r:id="rId2"/>
    <p:sldId id="292" r:id="rId3"/>
    <p:sldId id="288" r:id="rId4"/>
    <p:sldId id="282" r:id="rId5"/>
    <p:sldId id="281" r:id="rId6"/>
    <p:sldId id="289" r:id="rId7"/>
    <p:sldId id="300" r:id="rId8"/>
    <p:sldId id="301" r:id="rId9"/>
    <p:sldId id="302" r:id="rId10"/>
    <p:sldId id="303" r:id="rId11"/>
    <p:sldId id="304" r:id="rId12"/>
    <p:sldId id="305" r:id="rId13"/>
    <p:sldId id="306" r:id="rId14"/>
    <p:sldId id="307" r:id="rId15"/>
    <p:sldId id="308" r:id="rId16"/>
    <p:sldId id="309" r:id="rId17"/>
    <p:sldId id="310" r:id="rId18"/>
    <p:sldId id="311" r:id="rId19"/>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Helvetica" pitchFamily="34" charset="0"/>
        <a:ea typeface="+mn-ea"/>
        <a:cs typeface="+mn-cs"/>
      </a:defRPr>
    </a:lvl1pPr>
    <a:lvl2pPr marL="457200" algn="l" rtl="0" fontAlgn="base">
      <a:spcBef>
        <a:spcPct val="0"/>
      </a:spcBef>
      <a:spcAft>
        <a:spcPct val="0"/>
      </a:spcAft>
      <a:defRPr kern="1200">
        <a:solidFill>
          <a:schemeClr val="tx1"/>
        </a:solidFill>
        <a:latin typeface="Helvetica" pitchFamily="34" charset="0"/>
        <a:ea typeface="+mn-ea"/>
        <a:cs typeface="+mn-cs"/>
      </a:defRPr>
    </a:lvl2pPr>
    <a:lvl3pPr marL="914400" algn="l" rtl="0" fontAlgn="base">
      <a:spcBef>
        <a:spcPct val="0"/>
      </a:spcBef>
      <a:spcAft>
        <a:spcPct val="0"/>
      </a:spcAft>
      <a:defRPr kern="1200">
        <a:solidFill>
          <a:schemeClr val="tx1"/>
        </a:solidFill>
        <a:latin typeface="Helvetica" pitchFamily="34" charset="0"/>
        <a:ea typeface="+mn-ea"/>
        <a:cs typeface="+mn-cs"/>
      </a:defRPr>
    </a:lvl3pPr>
    <a:lvl4pPr marL="1371600" algn="l" rtl="0" fontAlgn="base">
      <a:spcBef>
        <a:spcPct val="0"/>
      </a:spcBef>
      <a:spcAft>
        <a:spcPct val="0"/>
      </a:spcAft>
      <a:defRPr kern="1200">
        <a:solidFill>
          <a:schemeClr val="tx1"/>
        </a:solidFill>
        <a:latin typeface="Helvetica" pitchFamily="34" charset="0"/>
        <a:ea typeface="+mn-ea"/>
        <a:cs typeface="+mn-cs"/>
      </a:defRPr>
    </a:lvl4pPr>
    <a:lvl5pPr marL="1828800" algn="l" rtl="0" fontAlgn="base">
      <a:spcBef>
        <a:spcPct val="0"/>
      </a:spcBef>
      <a:spcAft>
        <a:spcPct val="0"/>
      </a:spcAft>
      <a:defRPr kern="1200">
        <a:solidFill>
          <a:schemeClr val="tx1"/>
        </a:solidFill>
        <a:latin typeface="Helvetica" pitchFamily="34" charset="0"/>
        <a:ea typeface="+mn-ea"/>
        <a:cs typeface="+mn-cs"/>
      </a:defRPr>
    </a:lvl5pPr>
    <a:lvl6pPr marL="2286000" algn="l" defTabSz="914400" rtl="0" eaLnBrk="1" latinLnBrk="0" hangingPunct="1">
      <a:defRPr kern="1200">
        <a:solidFill>
          <a:schemeClr val="tx1"/>
        </a:solidFill>
        <a:latin typeface="Helvetica" pitchFamily="34" charset="0"/>
        <a:ea typeface="+mn-ea"/>
        <a:cs typeface="+mn-cs"/>
      </a:defRPr>
    </a:lvl6pPr>
    <a:lvl7pPr marL="2743200" algn="l" defTabSz="914400" rtl="0" eaLnBrk="1" latinLnBrk="0" hangingPunct="1">
      <a:defRPr kern="1200">
        <a:solidFill>
          <a:schemeClr val="tx1"/>
        </a:solidFill>
        <a:latin typeface="Helvetica" pitchFamily="34" charset="0"/>
        <a:ea typeface="+mn-ea"/>
        <a:cs typeface="+mn-cs"/>
      </a:defRPr>
    </a:lvl7pPr>
    <a:lvl8pPr marL="3200400" algn="l" defTabSz="914400" rtl="0" eaLnBrk="1" latinLnBrk="0" hangingPunct="1">
      <a:defRPr kern="1200">
        <a:solidFill>
          <a:schemeClr val="tx1"/>
        </a:solidFill>
        <a:latin typeface="Helvetica" pitchFamily="34" charset="0"/>
        <a:ea typeface="+mn-ea"/>
        <a:cs typeface="+mn-cs"/>
      </a:defRPr>
    </a:lvl8pPr>
    <a:lvl9pPr marL="3657600" algn="l" defTabSz="914400" rtl="0" eaLnBrk="1" latinLnBrk="0" hangingPunct="1">
      <a:defRPr kern="1200">
        <a:solidFill>
          <a:schemeClr val="tx1"/>
        </a:solidFill>
        <a:latin typeface="Helvetica" pitchFamily="34" charset="0"/>
        <a:ea typeface="+mn-ea"/>
        <a:cs typeface="+mn-cs"/>
      </a:defRPr>
    </a:lvl9pPr>
  </p:defaultTextStyle>
  <p:extLst>
    <p:ext uri="{EFAFB233-063F-42B5-8137-9DF3F51BA10A}">
      <p15:sldGuideLst xmlns:p15="http://schemas.microsoft.com/office/powerpoint/2012/main">
        <p15:guide id="1" orient="horz" pos="119">
          <p15:clr>
            <a:srgbClr val="A4A3A4"/>
          </p15:clr>
        </p15:guide>
        <p15:guide id="2" pos="9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0160"/>
    <a:srgbClr val="797E01"/>
    <a:srgbClr val="B70005"/>
    <a:srgbClr val="01415B"/>
    <a:srgbClr val="D6621A"/>
    <a:srgbClr val="CE5300"/>
    <a:srgbClr val="D65700"/>
    <a:srgbClr val="F54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91F49D-699C-40F1-BBAE-BB8959ED5111}" v="180" dt="2025-09-13T14:58:53.4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howGuides="1">
      <p:cViewPr varScale="1">
        <p:scale>
          <a:sx n="63" d="100"/>
          <a:sy n="63" d="100"/>
        </p:scale>
        <p:origin x="1404" y="56"/>
      </p:cViewPr>
      <p:guideLst>
        <p:guide orient="horz" pos="119"/>
        <p:guide pos="93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erson, David - DEA (Geography)" userId="266ab3c5-0b64-4daf-a21f-725aceb71926" providerId="ADAL" clId="{7691F49D-699C-40F1-BBAE-BB8959ED5111}"/>
    <pc:docChg chg="undo custSel addSld delSld modSld">
      <pc:chgData name="Anderson, David - DEA (Geography)" userId="266ab3c5-0b64-4daf-a21f-725aceb71926" providerId="ADAL" clId="{7691F49D-699C-40F1-BBAE-BB8959ED5111}" dt="2025-09-13T15:00:57.539" v="2402" actId="47"/>
      <pc:docMkLst>
        <pc:docMk/>
      </pc:docMkLst>
      <pc:sldChg chg="addSp modSp mod modClrScheme chgLayout">
        <pc:chgData name="Anderson, David - DEA (Geography)" userId="266ab3c5-0b64-4daf-a21f-725aceb71926" providerId="ADAL" clId="{7691F49D-699C-40F1-BBAE-BB8959ED5111}" dt="2025-08-04T09:03:55.164" v="670" actId="1076"/>
        <pc:sldMkLst>
          <pc:docMk/>
          <pc:sldMk cId="0" sldId="281"/>
        </pc:sldMkLst>
        <pc:spChg chg="add mod ord">
          <ac:chgData name="Anderson, David - DEA (Geography)" userId="266ab3c5-0b64-4daf-a21f-725aceb71926" providerId="ADAL" clId="{7691F49D-699C-40F1-BBAE-BB8959ED5111}" dt="2025-08-04T08:56:49.295" v="597" actId="700"/>
          <ac:spMkLst>
            <pc:docMk/>
            <pc:sldMk cId="0" sldId="281"/>
            <ac:spMk id="2" creationId="{CA60B1DE-20DC-AAF9-F82C-B5734483C2CA}"/>
          </ac:spMkLst>
        </pc:spChg>
        <pc:spChg chg="add mod ord">
          <ac:chgData name="Anderson, David - DEA (Geography)" userId="266ab3c5-0b64-4daf-a21f-725aceb71926" providerId="ADAL" clId="{7691F49D-699C-40F1-BBAE-BB8959ED5111}" dt="2025-08-04T09:02:01.826" v="656" actId="255"/>
          <ac:spMkLst>
            <pc:docMk/>
            <pc:sldMk cId="0" sldId="281"/>
            <ac:spMk id="3" creationId="{B261D066-43C5-BAC4-D227-FAFDC47DF322}"/>
          </ac:spMkLst>
        </pc:spChg>
        <pc:spChg chg="add mod">
          <ac:chgData name="Anderson, David - DEA (Geography)" userId="266ab3c5-0b64-4daf-a21f-725aceb71926" providerId="ADAL" clId="{7691F49D-699C-40F1-BBAE-BB8959ED5111}" dt="2025-08-04T09:03:24.797" v="667" actId="255"/>
          <ac:spMkLst>
            <pc:docMk/>
            <pc:sldMk cId="0" sldId="281"/>
            <ac:spMk id="4" creationId="{4CAB986C-FAF3-0996-EB2B-8D9125C72EC7}"/>
          </ac:spMkLst>
        </pc:spChg>
        <pc:spChg chg="add mod">
          <ac:chgData name="Anderson, David - DEA (Geography)" userId="266ab3c5-0b64-4daf-a21f-725aceb71926" providerId="ADAL" clId="{7691F49D-699C-40F1-BBAE-BB8959ED5111}" dt="2025-08-04T09:02:29.134" v="658" actId="14100"/>
          <ac:spMkLst>
            <pc:docMk/>
            <pc:sldMk cId="0" sldId="281"/>
            <ac:spMk id="5" creationId="{1E44B994-CFC7-2529-FDFD-69D83C4B80CD}"/>
          </ac:spMkLst>
        </pc:spChg>
        <pc:spChg chg="add mod">
          <ac:chgData name="Anderson, David - DEA (Geography)" userId="266ab3c5-0b64-4daf-a21f-725aceb71926" providerId="ADAL" clId="{7691F49D-699C-40F1-BBAE-BB8959ED5111}" dt="2025-08-04T09:02:29.134" v="658" actId="14100"/>
          <ac:spMkLst>
            <pc:docMk/>
            <pc:sldMk cId="0" sldId="281"/>
            <ac:spMk id="6" creationId="{0B5F5F7E-6F80-C17F-F310-C375CFED3DEB}"/>
          </ac:spMkLst>
        </pc:spChg>
        <pc:spChg chg="mod">
          <ac:chgData name="Anderson, David - DEA (Geography)" userId="266ab3c5-0b64-4daf-a21f-725aceb71926" providerId="ADAL" clId="{7691F49D-699C-40F1-BBAE-BB8959ED5111}" dt="2025-08-04T08:56:18.542" v="596" actId="20577"/>
          <ac:spMkLst>
            <pc:docMk/>
            <pc:sldMk cId="0" sldId="281"/>
            <ac:spMk id="7" creationId="{00000000-0000-0000-0000-000000000000}"/>
          </ac:spMkLst>
        </pc:spChg>
        <pc:spChg chg="add mod">
          <ac:chgData name="Anderson, David - DEA (Geography)" userId="266ab3c5-0b64-4daf-a21f-725aceb71926" providerId="ADAL" clId="{7691F49D-699C-40F1-BBAE-BB8959ED5111}" dt="2025-08-04T09:00:53.459" v="642" actId="1076"/>
          <ac:spMkLst>
            <pc:docMk/>
            <pc:sldMk cId="0" sldId="281"/>
            <ac:spMk id="11" creationId="{34B534A0-2672-9532-333B-424BB5E99729}"/>
          </ac:spMkLst>
        </pc:spChg>
        <pc:spChg chg="add mod">
          <ac:chgData name="Anderson, David - DEA (Geography)" userId="266ab3c5-0b64-4daf-a21f-725aceb71926" providerId="ADAL" clId="{7691F49D-699C-40F1-BBAE-BB8959ED5111}" dt="2025-08-04T09:02:37.999" v="659" actId="255"/>
          <ac:spMkLst>
            <pc:docMk/>
            <pc:sldMk cId="0" sldId="281"/>
            <ac:spMk id="12" creationId="{E8A0B4D9-9B5D-B0AA-9811-05B3339A18DA}"/>
          </ac:spMkLst>
        </pc:spChg>
        <pc:spChg chg="add mod">
          <ac:chgData name="Anderson, David - DEA (Geography)" userId="266ab3c5-0b64-4daf-a21f-725aceb71926" providerId="ADAL" clId="{7691F49D-699C-40F1-BBAE-BB8959ED5111}" dt="2025-08-04T09:02:43.832" v="660" actId="255"/>
          <ac:spMkLst>
            <pc:docMk/>
            <pc:sldMk cId="0" sldId="281"/>
            <ac:spMk id="13" creationId="{B0C3281C-2C5D-069C-C796-7A3529755358}"/>
          </ac:spMkLst>
        </pc:spChg>
        <pc:spChg chg="add mod">
          <ac:chgData name="Anderson, David - DEA (Geography)" userId="266ab3c5-0b64-4daf-a21f-725aceb71926" providerId="ADAL" clId="{7691F49D-699C-40F1-BBAE-BB8959ED5111}" dt="2025-08-04T09:02:50.543" v="661" actId="255"/>
          <ac:spMkLst>
            <pc:docMk/>
            <pc:sldMk cId="0" sldId="281"/>
            <ac:spMk id="14" creationId="{C1D2B2DB-67F7-C00F-297A-EC7C80A5FA1D}"/>
          </ac:spMkLst>
        </pc:spChg>
        <pc:spChg chg="add mod">
          <ac:chgData name="Anderson, David - DEA (Geography)" userId="266ab3c5-0b64-4daf-a21f-725aceb71926" providerId="ADAL" clId="{7691F49D-699C-40F1-BBAE-BB8959ED5111}" dt="2025-08-04T09:03:10.675" v="664" actId="1076"/>
          <ac:spMkLst>
            <pc:docMk/>
            <pc:sldMk cId="0" sldId="281"/>
            <ac:spMk id="15" creationId="{F1572206-20B4-E600-B88E-DB268A243663}"/>
          </ac:spMkLst>
        </pc:spChg>
        <pc:spChg chg="add mod">
          <ac:chgData name="Anderson, David - DEA (Geography)" userId="266ab3c5-0b64-4daf-a21f-725aceb71926" providerId="ADAL" clId="{7691F49D-699C-40F1-BBAE-BB8959ED5111}" dt="2025-08-04T09:03:55.164" v="670" actId="1076"/>
          <ac:spMkLst>
            <pc:docMk/>
            <pc:sldMk cId="0" sldId="281"/>
            <ac:spMk id="17" creationId="{0A18715C-CD79-2692-6CA1-B4405705E19A}"/>
          </ac:spMkLst>
        </pc:spChg>
        <pc:spChg chg="mod ord">
          <ac:chgData name="Anderson, David - DEA (Geography)" userId="266ab3c5-0b64-4daf-a21f-725aceb71926" providerId="ADAL" clId="{7691F49D-699C-40F1-BBAE-BB8959ED5111}" dt="2025-08-04T09:01:35.873" v="652" actId="1076"/>
          <ac:spMkLst>
            <pc:docMk/>
            <pc:sldMk cId="0" sldId="281"/>
            <ac:spMk id="34823" creationId="{00000000-0000-0000-0000-000000000000}"/>
          </ac:spMkLst>
        </pc:spChg>
        <pc:cxnChg chg="add mod">
          <ac:chgData name="Anderson, David - DEA (Geography)" userId="266ab3c5-0b64-4daf-a21f-725aceb71926" providerId="ADAL" clId="{7691F49D-699C-40F1-BBAE-BB8959ED5111}" dt="2025-08-04T09:00:53.459" v="642" actId="1076"/>
          <ac:cxnSpMkLst>
            <pc:docMk/>
            <pc:sldMk cId="0" sldId="281"/>
            <ac:cxnSpMk id="8" creationId="{C6068BC1-9938-7B5E-9627-BDC62F9F873A}"/>
          </ac:cxnSpMkLst>
        </pc:cxnChg>
        <pc:cxnChg chg="add mod">
          <ac:chgData name="Anderson, David - DEA (Geography)" userId="266ab3c5-0b64-4daf-a21f-725aceb71926" providerId="ADAL" clId="{7691F49D-699C-40F1-BBAE-BB8959ED5111}" dt="2025-08-04T09:00:53.459" v="642" actId="1076"/>
          <ac:cxnSpMkLst>
            <pc:docMk/>
            <pc:sldMk cId="0" sldId="281"/>
            <ac:cxnSpMk id="9" creationId="{B237811A-6E8C-A2DA-0D08-7860C1D6C27C}"/>
          </ac:cxnSpMkLst>
        </pc:cxnChg>
        <pc:cxnChg chg="add mod">
          <ac:chgData name="Anderson, David - DEA (Geography)" userId="266ab3c5-0b64-4daf-a21f-725aceb71926" providerId="ADAL" clId="{7691F49D-699C-40F1-BBAE-BB8959ED5111}" dt="2025-08-04T09:03:15.311" v="666" actId="14100"/>
          <ac:cxnSpMkLst>
            <pc:docMk/>
            <pc:sldMk cId="0" sldId="281"/>
            <ac:cxnSpMk id="10" creationId="{109A8A94-ADBA-526F-D36B-6019CBE12740}"/>
          </ac:cxnSpMkLst>
        </pc:cxnChg>
      </pc:sldChg>
      <pc:sldChg chg="modSp mod">
        <pc:chgData name="Anderson, David - DEA (Geography)" userId="266ab3c5-0b64-4daf-a21f-725aceb71926" providerId="ADAL" clId="{7691F49D-699C-40F1-BBAE-BB8959ED5111}" dt="2025-08-04T07:58:59.997" v="553" actId="14100"/>
        <pc:sldMkLst>
          <pc:docMk/>
          <pc:sldMk cId="0" sldId="282"/>
        </pc:sldMkLst>
        <pc:spChg chg="mod">
          <ac:chgData name="Anderson, David - DEA (Geography)" userId="266ab3c5-0b64-4daf-a21f-725aceb71926" providerId="ADAL" clId="{7691F49D-699C-40F1-BBAE-BB8959ED5111}" dt="2025-08-04T07:56:18.903" v="469" actId="20577"/>
          <ac:spMkLst>
            <pc:docMk/>
            <pc:sldMk cId="0" sldId="282"/>
            <ac:spMk id="7" creationId="{00000000-0000-0000-0000-000000000000}"/>
          </ac:spMkLst>
        </pc:spChg>
        <pc:spChg chg="mod">
          <ac:chgData name="Anderson, David - DEA (Geography)" userId="266ab3c5-0b64-4daf-a21f-725aceb71926" providerId="ADAL" clId="{7691F49D-699C-40F1-BBAE-BB8959ED5111}" dt="2025-08-04T07:58:59.997" v="553" actId="14100"/>
          <ac:spMkLst>
            <pc:docMk/>
            <pc:sldMk cId="0" sldId="282"/>
            <ac:spMk id="35843" creationId="{00000000-0000-0000-0000-000000000000}"/>
          </ac:spMkLst>
        </pc:spChg>
      </pc:sldChg>
      <pc:sldChg chg="addSp modSp mod">
        <pc:chgData name="Anderson, David - DEA (Geography)" userId="266ab3c5-0b64-4daf-a21f-725aceb71926" providerId="ADAL" clId="{7691F49D-699C-40F1-BBAE-BB8959ED5111}" dt="2025-08-04T07:54:51.361" v="408" actId="255"/>
        <pc:sldMkLst>
          <pc:docMk/>
          <pc:sldMk cId="0" sldId="288"/>
        </pc:sldMkLst>
        <pc:spChg chg="add mod">
          <ac:chgData name="Anderson, David - DEA (Geography)" userId="266ab3c5-0b64-4daf-a21f-725aceb71926" providerId="ADAL" clId="{7691F49D-699C-40F1-BBAE-BB8959ED5111}" dt="2025-08-04T07:54:26.097" v="405" actId="255"/>
          <ac:spMkLst>
            <pc:docMk/>
            <pc:sldMk cId="0" sldId="288"/>
            <ac:spMk id="4" creationId="{B0D9C704-773B-E88B-123E-C1729945837E}"/>
          </ac:spMkLst>
        </pc:spChg>
        <pc:spChg chg="add mod">
          <ac:chgData name="Anderson, David - DEA (Geography)" userId="266ab3c5-0b64-4daf-a21f-725aceb71926" providerId="ADAL" clId="{7691F49D-699C-40F1-BBAE-BB8959ED5111}" dt="2025-08-04T07:54:51.361" v="408" actId="255"/>
          <ac:spMkLst>
            <pc:docMk/>
            <pc:sldMk cId="0" sldId="288"/>
            <ac:spMk id="5" creationId="{3A0315C8-3B1E-5770-70C0-5624FEE0201A}"/>
          </ac:spMkLst>
        </pc:spChg>
        <pc:spChg chg="mod">
          <ac:chgData name="Anderson, David - DEA (Geography)" userId="266ab3c5-0b64-4daf-a21f-725aceb71926" providerId="ADAL" clId="{7691F49D-699C-40F1-BBAE-BB8959ED5111}" dt="2025-08-04T07:50:32.225" v="304" actId="20577"/>
          <ac:spMkLst>
            <pc:docMk/>
            <pc:sldMk cId="0" sldId="288"/>
            <ac:spMk id="6" creationId="{00000000-0000-0000-0000-000000000000}"/>
          </ac:spMkLst>
        </pc:spChg>
        <pc:spChg chg="mod">
          <ac:chgData name="Anderson, David - DEA (Geography)" userId="266ab3c5-0b64-4daf-a21f-725aceb71926" providerId="ADAL" clId="{7691F49D-699C-40F1-BBAE-BB8959ED5111}" dt="2025-08-04T07:53:18.414" v="399" actId="14100"/>
          <ac:spMkLst>
            <pc:docMk/>
            <pc:sldMk cId="0" sldId="288"/>
            <ac:spMk id="50185" creationId="{00000000-0000-0000-0000-000000000000}"/>
          </ac:spMkLst>
        </pc:spChg>
        <pc:picChg chg="add mod">
          <ac:chgData name="Anderson, David - DEA (Geography)" userId="266ab3c5-0b64-4daf-a21f-725aceb71926" providerId="ADAL" clId="{7691F49D-699C-40F1-BBAE-BB8959ED5111}" dt="2025-08-04T07:53:20.820" v="400" actId="1076"/>
          <ac:picMkLst>
            <pc:docMk/>
            <pc:sldMk cId="0" sldId="288"/>
            <ac:picMk id="2" creationId="{22298C15-FF20-5EC4-B592-E0BB7EE35710}"/>
          </ac:picMkLst>
        </pc:picChg>
        <pc:picChg chg="add mod">
          <ac:chgData name="Anderson, David - DEA (Geography)" userId="266ab3c5-0b64-4daf-a21f-725aceb71926" providerId="ADAL" clId="{7691F49D-699C-40F1-BBAE-BB8959ED5111}" dt="2025-08-04T07:53:24.265" v="401" actId="1076"/>
          <ac:picMkLst>
            <pc:docMk/>
            <pc:sldMk cId="0" sldId="288"/>
            <ac:picMk id="3" creationId="{557E0D0A-8ED9-C478-B4EF-A3C5F4721BA7}"/>
          </ac:picMkLst>
        </pc:picChg>
      </pc:sldChg>
      <pc:sldChg chg="addSp modSp mod">
        <pc:chgData name="Anderson, David - DEA (Geography)" userId="266ab3c5-0b64-4daf-a21f-725aceb71926" providerId="ADAL" clId="{7691F49D-699C-40F1-BBAE-BB8959ED5111}" dt="2025-09-13T13:51:36.156" v="985" actId="14100"/>
        <pc:sldMkLst>
          <pc:docMk/>
          <pc:sldMk cId="0" sldId="289"/>
        </pc:sldMkLst>
        <pc:spChg chg="mod">
          <ac:chgData name="Anderson, David - DEA (Geography)" userId="266ab3c5-0b64-4daf-a21f-725aceb71926" providerId="ADAL" clId="{7691F49D-699C-40F1-BBAE-BB8959ED5111}" dt="2025-09-13T13:43:36.430" v="699" actId="20577"/>
          <ac:spMkLst>
            <pc:docMk/>
            <pc:sldMk cId="0" sldId="289"/>
            <ac:spMk id="7" creationId="{00000000-0000-0000-0000-000000000000}"/>
          </ac:spMkLst>
        </pc:spChg>
        <pc:spChg chg="mod">
          <ac:chgData name="Anderson, David - DEA (Geography)" userId="266ab3c5-0b64-4daf-a21f-725aceb71926" providerId="ADAL" clId="{7691F49D-699C-40F1-BBAE-BB8959ED5111}" dt="2025-09-13T13:50:44.729" v="982" actId="255"/>
          <ac:spMkLst>
            <pc:docMk/>
            <pc:sldMk cId="0" sldId="289"/>
            <ac:spMk id="51206" creationId="{00000000-0000-0000-0000-000000000000}"/>
          </ac:spMkLst>
        </pc:spChg>
        <pc:picChg chg="add mod">
          <ac:chgData name="Anderson, David - DEA (Geography)" userId="266ab3c5-0b64-4daf-a21f-725aceb71926" providerId="ADAL" clId="{7691F49D-699C-40F1-BBAE-BB8959ED5111}" dt="2025-09-13T13:51:36.156" v="985" actId="14100"/>
          <ac:picMkLst>
            <pc:docMk/>
            <pc:sldMk cId="0" sldId="289"/>
            <ac:picMk id="2" creationId="{5B443167-3836-AAF7-56E5-AA1DE1AFE015}"/>
          </ac:picMkLst>
        </pc:picChg>
      </pc:sldChg>
      <pc:sldChg chg="addSp delSp modSp mod">
        <pc:chgData name="Anderson, David - DEA (Geography)" userId="266ab3c5-0b64-4daf-a21f-725aceb71926" providerId="ADAL" clId="{7691F49D-699C-40F1-BBAE-BB8959ED5111}" dt="2025-07-31T18:12:19.299" v="226" actId="14100"/>
        <pc:sldMkLst>
          <pc:docMk/>
          <pc:sldMk cId="0" sldId="292"/>
        </pc:sldMkLst>
        <pc:spChg chg="add mod">
          <ac:chgData name="Anderson, David - DEA (Geography)" userId="266ab3c5-0b64-4daf-a21f-725aceb71926" providerId="ADAL" clId="{7691F49D-699C-40F1-BBAE-BB8959ED5111}" dt="2025-07-31T18:12:19.299" v="226" actId="14100"/>
          <ac:spMkLst>
            <pc:docMk/>
            <pc:sldMk cId="0" sldId="292"/>
            <ac:spMk id="5" creationId="{35050A55-4257-D279-C6FF-7B86AE568D04}"/>
          </ac:spMkLst>
        </pc:spChg>
        <pc:spChg chg="mod">
          <ac:chgData name="Anderson, David - DEA (Geography)" userId="266ab3c5-0b64-4daf-a21f-725aceb71926" providerId="ADAL" clId="{7691F49D-699C-40F1-BBAE-BB8959ED5111}" dt="2025-07-31T18:10:57.245" v="213" actId="20577"/>
          <ac:spMkLst>
            <pc:docMk/>
            <pc:sldMk cId="0" sldId="292"/>
            <ac:spMk id="56322" creationId="{00000000-0000-0000-0000-000000000000}"/>
          </ac:spMkLst>
        </pc:spChg>
        <pc:spChg chg="mod">
          <ac:chgData name="Anderson, David - DEA (Geography)" userId="266ab3c5-0b64-4daf-a21f-725aceb71926" providerId="ADAL" clId="{7691F49D-699C-40F1-BBAE-BB8959ED5111}" dt="2025-07-31T18:11:40.704" v="221" actId="14100"/>
          <ac:spMkLst>
            <pc:docMk/>
            <pc:sldMk cId="0" sldId="292"/>
            <ac:spMk id="56327" creationId="{00000000-0000-0000-0000-000000000000}"/>
          </ac:spMkLst>
        </pc:spChg>
        <pc:picChg chg="add del mod">
          <ac:chgData name="Anderson, David - DEA (Geography)" userId="266ab3c5-0b64-4daf-a21f-725aceb71926" providerId="ADAL" clId="{7691F49D-699C-40F1-BBAE-BB8959ED5111}" dt="2025-07-31T18:03:53.853" v="45" actId="478"/>
          <ac:picMkLst>
            <pc:docMk/>
            <pc:sldMk cId="0" sldId="292"/>
            <ac:picMk id="2" creationId="{4E5C5139-FE47-07D4-EDFA-48ED7B2E1122}"/>
          </ac:picMkLst>
        </pc:picChg>
        <pc:picChg chg="add mod">
          <ac:chgData name="Anderson, David - DEA (Geography)" userId="266ab3c5-0b64-4daf-a21f-725aceb71926" providerId="ADAL" clId="{7691F49D-699C-40F1-BBAE-BB8959ED5111}" dt="2025-07-31T18:09:24.197" v="175" actId="1076"/>
          <ac:picMkLst>
            <pc:docMk/>
            <pc:sldMk cId="0" sldId="292"/>
            <ac:picMk id="3" creationId="{5A4A03DA-C606-173F-4239-1B4F8859E761}"/>
          </ac:picMkLst>
        </pc:picChg>
      </pc:sldChg>
      <pc:sldChg chg="addSp delSp modSp mod">
        <pc:chgData name="Anderson, David - DEA (Geography)" userId="266ab3c5-0b64-4daf-a21f-725aceb71926" providerId="ADAL" clId="{7691F49D-699C-40F1-BBAE-BB8959ED5111}" dt="2025-07-31T18:05:13.198" v="57" actId="255"/>
        <pc:sldMkLst>
          <pc:docMk/>
          <pc:sldMk cId="0" sldId="299"/>
        </pc:sldMkLst>
        <pc:spChg chg="add mod">
          <ac:chgData name="Anderson, David - DEA (Geography)" userId="266ab3c5-0b64-4daf-a21f-725aceb71926" providerId="ADAL" clId="{7691F49D-699C-40F1-BBAE-BB8959ED5111}" dt="2025-07-31T18:05:13.198" v="57" actId="255"/>
          <ac:spMkLst>
            <pc:docMk/>
            <pc:sldMk cId="0" sldId="299"/>
            <ac:spMk id="3" creationId="{AD042073-FFF2-015E-D03F-21CFD516973E}"/>
          </ac:spMkLst>
        </pc:spChg>
        <pc:spChg chg="mod">
          <ac:chgData name="Anderson, David - DEA (Geography)" userId="266ab3c5-0b64-4daf-a21f-725aceb71926" providerId="ADAL" clId="{7691F49D-699C-40F1-BBAE-BB8959ED5111}" dt="2025-07-31T18:02:06.245" v="42" actId="20577"/>
          <ac:spMkLst>
            <pc:docMk/>
            <pc:sldMk cId="0" sldId="299"/>
            <ac:spMk id="69634" creationId="{00000000-0000-0000-0000-000000000000}"/>
          </ac:spMkLst>
        </pc:spChg>
        <pc:spChg chg="del">
          <ac:chgData name="Anderson, David - DEA (Geography)" userId="266ab3c5-0b64-4daf-a21f-725aceb71926" providerId="ADAL" clId="{7691F49D-699C-40F1-BBAE-BB8959ED5111}" dt="2025-07-31T18:04:15.417" v="49" actId="478"/>
          <ac:spMkLst>
            <pc:docMk/>
            <pc:sldMk cId="0" sldId="299"/>
            <ac:spMk id="69636" creationId="{00000000-0000-0000-0000-000000000000}"/>
          </ac:spMkLst>
        </pc:spChg>
        <pc:spChg chg="del">
          <ac:chgData name="Anderson, David - DEA (Geography)" userId="266ab3c5-0b64-4daf-a21f-725aceb71926" providerId="ADAL" clId="{7691F49D-699C-40F1-BBAE-BB8959ED5111}" dt="2025-07-31T18:04:16.035" v="50" actId="478"/>
          <ac:spMkLst>
            <pc:docMk/>
            <pc:sldMk cId="0" sldId="299"/>
            <ac:spMk id="69637" creationId="{00000000-0000-0000-0000-000000000000}"/>
          </ac:spMkLst>
        </pc:spChg>
        <pc:spChg chg="del">
          <ac:chgData name="Anderson, David - DEA (Geography)" userId="266ab3c5-0b64-4daf-a21f-725aceb71926" providerId="ADAL" clId="{7691F49D-699C-40F1-BBAE-BB8959ED5111}" dt="2025-07-31T18:04:16.546" v="51" actId="478"/>
          <ac:spMkLst>
            <pc:docMk/>
            <pc:sldMk cId="0" sldId="299"/>
            <ac:spMk id="69638" creationId="{00000000-0000-0000-0000-000000000000}"/>
          </ac:spMkLst>
        </pc:spChg>
        <pc:spChg chg="del">
          <ac:chgData name="Anderson, David - DEA (Geography)" userId="266ab3c5-0b64-4daf-a21f-725aceb71926" providerId="ADAL" clId="{7691F49D-699C-40F1-BBAE-BB8959ED5111}" dt="2025-07-31T18:04:03.898" v="46" actId="478"/>
          <ac:spMkLst>
            <pc:docMk/>
            <pc:sldMk cId="0" sldId="299"/>
            <ac:spMk id="69639" creationId="{00000000-0000-0000-0000-000000000000}"/>
          </ac:spMkLst>
        </pc:spChg>
        <pc:spChg chg="del">
          <ac:chgData name="Anderson, David - DEA (Geography)" userId="266ab3c5-0b64-4daf-a21f-725aceb71926" providerId="ADAL" clId="{7691F49D-699C-40F1-BBAE-BB8959ED5111}" dt="2025-07-31T18:04:06.184" v="47" actId="478"/>
          <ac:spMkLst>
            <pc:docMk/>
            <pc:sldMk cId="0" sldId="299"/>
            <ac:spMk id="69640" creationId="{00000000-0000-0000-0000-000000000000}"/>
          </ac:spMkLst>
        </pc:spChg>
        <pc:spChg chg="del">
          <ac:chgData name="Anderson, David - DEA (Geography)" userId="266ab3c5-0b64-4daf-a21f-725aceb71926" providerId="ADAL" clId="{7691F49D-699C-40F1-BBAE-BB8959ED5111}" dt="2025-07-31T18:04:08.118" v="48" actId="478"/>
          <ac:spMkLst>
            <pc:docMk/>
            <pc:sldMk cId="0" sldId="299"/>
            <ac:spMk id="69645" creationId="{00000000-0000-0000-0000-000000000000}"/>
          </ac:spMkLst>
        </pc:spChg>
        <pc:picChg chg="add mod">
          <ac:chgData name="Anderson, David - DEA (Geography)" userId="266ab3c5-0b64-4daf-a21f-725aceb71926" providerId="ADAL" clId="{7691F49D-699C-40F1-BBAE-BB8959ED5111}" dt="2025-07-31T18:04:39.040" v="55" actId="1076"/>
          <ac:picMkLst>
            <pc:docMk/>
            <pc:sldMk cId="0" sldId="299"/>
            <ac:picMk id="2" creationId="{8B902E14-FFB1-3532-3052-E46447ED8861}"/>
          </ac:picMkLst>
        </pc:picChg>
      </pc:sldChg>
      <pc:sldChg chg="addSp modSp mod">
        <pc:chgData name="Anderson, David - DEA (Geography)" userId="266ab3c5-0b64-4daf-a21f-725aceb71926" providerId="ADAL" clId="{7691F49D-699C-40F1-BBAE-BB8959ED5111}" dt="2025-09-13T14:06:53.154" v="1430" actId="114"/>
        <pc:sldMkLst>
          <pc:docMk/>
          <pc:sldMk cId="3132874116" sldId="300"/>
        </pc:sldMkLst>
        <pc:spChg chg="mod">
          <ac:chgData name="Anderson, David - DEA (Geography)" userId="266ab3c5-0b64-4daf-a21f-725aceb71926" providerId="ADAL" clId="{7691F49D-699C-40F1-BBAE-BB8959ED5111}" dt="2025-09-13T13:53:47.427" v="1060" actId="14100"/>
          <ac:spMkLst>
            <pc:docMk/>
            <pc:sldMk cId="3132874116" sldId="300"/>
            <ac:spMk id="4" creationId="{FABF44E4-E384-AE07-04A8-9484236AB822}"/>
          </ac:spMkLst>
        </pc:spChg>
        <pc:spChg chg="mod">
          <ac:chgData name="Anderson, David - DEA (Geography)" userId="266ab3c5-0b64-4daf-a21f-725aceb71926" providerId="ADAL" clId="{7691F49D-699C-40F1-BBAE-BB8959ED5111}" dt="2025-09-13T13:53:47.427" v="1060" actId="14100"/>
          <ac:spMkLst>
            <pc:docMk/>
            <pc:sldMk cId="3132874116" sldId="300"/>
            <ac:spMk id="6" creationId="{C041945C-A59C-36AE-7DE6-C4747B2DD8EC}"/>
          </ac:spMkLst>
        </pc:spChg>
        <pc:spChg chg="mod">
          <ac:chgData name="Anderson, David - DEA (Geography)" userId="266ab3c5-0b64-4daf-a21f-725aceb71926" providerId="ADAL" clId="{7691F49D-699C-40F1-BBAE-BB8959ED5111}" dt="2025-09-13T14:06:53.154" v="1430" actId="114"/>
          <ac:spMkLst>
            <pc:docMk/>
            <pc:sldMk cId="3132874116" sldId="300"/>
            <ac:spMk id="9" creationId="{906F5EE5-BAFA-1AE8-877E-B5A99C9FF108}"/>
          </ac:spMkLst>
        </pc:spChg>
        <pc:spChg chg="mod">
          <ac:chgData name="Anderson, David - DEA (Geography)" userId="266ab3c5-0b64-4daf-a21f-725aceb71926" providerId="ADAL" clId="{7691F49D-699C-40F1-BBAE-BB8959ED5111}" dt="2025-09-13T14:06:49.363" v="1429" actId="114"/>
          <ac:spMkLst>
            <pc:docMk/>
            <pc:sldMk cId="3132874116" sldId="300"/>
            <ac:spMk id="11" creationId="{4390BCAE-F19D-D61E-39C2-26EA6B238568}"/>
          </ac:spMkLst>
        </pc:spChg>
        <pc:spChg chg="mod">
          <ac:chgData name="Anderson, David - DEA (Geography)" userId="266ab3c5-0b64-4daf-a21f-725aceb71926" providerId="ADAL" clId="{7691F49D-699C-40F1-BBAE-BB8959ED5111}" dt="2025-09-13T13:52:13.682" v="1031" actId="20577"/>
          <ac:spMkLst>
            <pc:docMk/>
            <pc:sldMk cId="3132874116" sldId="300"/>
            <ac:spMk id="56322" creationId="{00000000-0000-0000-0000-000000000000}"/>
          </ac:spMkLst>
        </pc:spChg>
        <pc:spChg chg="mod">
          <ac:chgData name="Anderson, David - DEA (Geography)" userId="266ab3c5-0b64-4daf-a21f-725aceb71926" providerId="ADAL" clId="{7691F49D-699C-40F1-BBAE-BB8959ED5111}" dt="2025-09-13T13:55:57.717" v="1079" actId="255"/>
          <ac:spMkLst>
            <pc:docMk/>
            <pc:sldMk cId="3132874116" sldId="300"/>
            <ac:spMk id="56327" creationId="{00000000-0000-0000-0000-000000000000}"/>
          </ac:spMkLst>
        </pc:spChg>
        <pc:grpChg chg="add mod">
          <ac:chgData name="Anderson, David - DEA (Geography)" userId="266ab3c5-0b64-4daf-a21f-725aceb71926" providerId="ADAL" clId="{7691F49D-699C-40F1-BBAE-BB8959ED5111}" dt="2025-09-13T13:53:47.427" v="1060" actId="14100"/>
          <ac:grpSpMkLst>
            <pc:docMk/>
            <pc:sldMk cId="3132874116" sldId="300"/>
            <ac:grpSpMk id="2" creationId="{450E1945-07C8-8A54-79BE-5AF049724E7C}"/>
          </ac:grpSpMkLst>
        </pc:grpChg>
        <pc:grpChg chg="add mod">
          <ac:chgData name="Anderson, David - DEA (Geography)" userId="266ab3c5-0b64-4daf-a21f-725aceb71926" providerId="ADAL" clId="{7691F49D-699C-40F1-BBAE-BB8959ED5111}" dt="2025-09-13T13:55:07.867" v="1074" actId="14100"/>
          <ac:grpSpMkLst>
            <pc:docMk/>
            <pc:sldMk cId="3132874116" sldId="300"/>
            <ac:grpSpMk id="7" creationId="{AF4C13A3-EA93-78EE-578F-952534CE42C6}"/>
          </ac:grpSpMkLst>
        </pc:grpChg>
        <pc:picChg chg="mod">
          <ac:chgData name="Anderson, David - DEA (Geography)" userId="266ab3c5-0b64-4daf-a21f-725aceb71926" providerId="ADAL" clId="{7691F49D-699C-40F1-BBAE-BB8959ED5111}" dt="2025-09-13T13:53:47.427" v="1060" actId="14100"/>
          <ac:picMkLst>
            <pc:docMk/>
            <pc:sldMk cId="3132874116" sldId="300"/>
            <ac:picMk id="3" creationId="{7B55FABF-ECEA-37F4-82D0-5014DE7A3962}"/>
          </ac:picMkLst>
        </pc:picChg>
        <pc:picChg chg="mod">
          <ac:chgData name="Anderson, David - DEA (Geography)" userId="266ab3c5-0b64-4daf-a21f-725aceb71926" providerId="ADAL" clId="{7691F49D-699C-40F1-BBAE-BB8959ED5111}" dt="2025-09-13T13:53:47.427" v="1060" actId="14100"/>
          <ac:picMkLst>
            <pc:docMk/>
            <pc:sldMk cId="3132874116" sldId="300"/>
            <ac:picMk id="5" creationId="{8226747D-BABA-E0E6-4810-00B8B4D2B9CA}"/>
          </ac:picMkLst>
        </pc:picChg>
        <pc:picChg chg="mod">
          <ac:chgData name="Anderson, David - DEA (Geography)" userId="266ab3c5-0b64-4daf-a21f-725aceb71926" providerId="ADAL" clId="{7691F49D-699C-40F1-BBAE-BB8959ED5111}" dt="2025-09-13T13:55:07.867" v="1074" actId="14100"/>
          <ac:picMkLst>
            <pc:docMk/>
            <pc:sldMk cId="3132874116" sldId="300"/>
            <ac:picMk id="8" creationId="{E1DD166B-FED0-4D87-3FA1-402060F60AC7}"/>
          </ac:picMkLst>
        </pc:picChg>
        <pc:picChg chg="mod">
          <ac:chgData name="Anderson, David - DEA (Geography)" userId="266ab3c5-0b64-4daf-a21f-725aceb71926" providerId="ADAL" clId="{7691F49D-699C-40F1-BBAE-BB8959ED5111}" dt="2025-09-13T13:55:07.867" v="1074" actId="14100"/>
          <ac:picMkLst>
            <pc:docMk/>
            <pc:sldMk cId="3132874116" sldId="300"/>
            <ac:picMk id="10" creationId="{D14F63D1-25ED-BA05-0AA3-CF6D2FF8A8CA}"/>
          </ac:picMkLst>
        </pc:picChg>
      </pc:sldChg>
      <pc:sldChg chg="addSp delSp modSp mod">
        <pc:chgData name="Anderson, David - DEA (Geography)" userId="266ab3c5-0b64-4daf-a21f-725aceb71926" providerId="ADAL" clId="{7691F49D-699C-40F1-BBAE-BB8959ED5111}" dt="2025-09-13T14:07:18.160" v="1433" actId="114"/>
        <pc:sldMkLst>
          <pc:docMk/>
          <pc:sldMk cId="2224489130" sldId="301"/>
        </pc:sldMkLst>
        <pc:spChg chg="add mod">
          <ac:chgData name="Anderson, David - DEA (Geography)" userId="266ab3c5-0b64-4daf-a21f-725aceb71926" providerId="ADAL" clId="{7691F49D-699C-40F1-BBAE-BB8959ED5111}" dt="2025-09-13T14:07:18.160" v="1433" actId="114"/>
          <ac:spMkLst>
            <pc:docMk/>
            <pc:sldMk cId="2224489130" sldId="301"/>
            <ac:spMk id="2" creationId="{C94C8AE0-61DC-FDFB-FB2B-6D4D5C8449E7}"/>
          </ac:spMkLst>
        </pc:spChg>
        <pc:spChg chg="add del mod">
          <ac:chgData name="Anderson, David - DEA (Geography)" userId="266ab3c5-0b64-4daf-a21f-725aceb71926" providerId="ADAL" clId="{7691F49D-699C-40F1-BBAE-BB8959ED5111}" dt="2025-09-13T13:59:03.499" v="1167" actId="478"/>
          <ac:spMkLst>
            <pc:docMk/>
            <pc:sldMk cId="2224489130" sldId="301"/>
            <ac:spMk id="3" creationId="{53DF0319-C56F-2929-14E4-031E4454B1C9}"/>
          </ac:spMkLst>
        </pc:spChg>
        <pc:spChg chg="mod">
          <ac:chgData name="Anderson, David - DEA (Geography)" userId="266ab3c5-0b64-4daf-a21f-725aceb71926" providerId="ADAL" clId="{7691F49D-699C-40F1-BBAE-BB8959ED5111}" dt="2025-09-13T13:58:27.928" v="1161" actId="20577"/>
          <ac:spMkLst>
            <pc:docMk/>
            <pc:sldMk cId="2224489130" sldId="301"/>
            <ac:spMk id="6" creationId="{00000000-0000-0000-0000-000000000000}"/>
          </ac:spMkLst>
        </pc:spChg>
        <pc:spChg chg="del">
          <ac:chgData name="Anderson, David - DEA (Geography)" userId="266ab3c5-0b64-4daf-a21f-725aceb71926" providerId="ADAL" clId="{7691F49D-699C-40F1-BBAE-BB8959ED5111}" dt="2025-09-13T13:58:59.981" v="1166" actId="478"/>
          <ac:spMkLst>
            <pc:docMk/>
            <pc:sldMk cId="2224489130" sldId="301"/>
            <ac:spMk id="50185" creationId="{00000000-0000-0000-0000-000000000000}"/>
          </ac:spMkLst>
        </pc:spChg>
        <pc:picChg chg="add mod ord">
          <ac:chgData name="Anderson, David - DEA (Geography)" userId="266ab3c5-0b64-4daf-a21f-725aceb71926" providerId="ADAL" clId="{7691F49D-699C-40F1-BBAE-BB8959ED5111}" dt="2025-09-13T13:59:36.139" v="1173" actId="167"/>
          <ac:picMkLst>
            <pc:docMk/>
            <pc:sldMk cId="2224489130" sldId="301"/>
            <ac:picMk id="4" creationId="{BF0F4999-D396-C3DC-F7CE-2335D20DC086}"/>
          </ac:picMkLst>
        </pc:picChg>
      </pc:sldChg>
      <pc:sldChg chg="addSp modSp mod">
        <pc:chgData name="Anderson, David - DEA (Geography)" userId="266ab3c5-0b64-4daf-a21f-725aceb71926" providerId="ADAL" clId="{7691F49D-699C-40F1-BBAE-BB8959ED5111}" dt="2025-09-13T14:07:12.455" v="1432" actId="1076"/>
        <pc:sldMkLst>
          <pc:docMk/>
          <pc:sldMk cId="3538019705" sldId="302"/>
        </pc:sldMkLst>
        <pc:spChg chg="add mod">
          <ac:chgData name="Anderson, David - DEA (Geography)" userId="266ab3c5-0b64-4daf-a21f-725aceb71926" providerId="ADAL" clId="{7691F49D-699C-40F1-BBAE-BB8959ED5111}" dt="2025-09-13T14:07:12.455" v="1432" actId="1076"/>
          <ac:spMkLst>
            <pc:docMk/>
            <pc:sldMk cId="3538019705" sldId="302"/>
            <ac:spMk id="3" creationId="{567FA43F-03AE-DB21-1A3A-B287AFDF0A03}"/>
          </ac:spMkLst>
        </pc:spChg>
        <pc:spChg chg="mod">
          <ac:chgData name="Anderson, David - DEA (Geography)" userId="266ab3c5-0b64-4daf-a21f-725aceb71926" providerId="ADAL" clId="{7691F49D-699C-40F1-BBAE-BB8959ED5111}" dt="2025-09-13T14:02:24.177" v="1225" actId="20577"/>
          <ac:spMkLst>
            <pc:docMk/>
            <pc:sldMk cId="3538019705" sldId="302"/>
            <ac:spMk id="7" creationId="{00000000-0000-0000-0000-000000000000}"/>
          </ac:spMkLst>
        </pc:spChg>
        <pc:spChg chg="mod">
          <ac:chgData name="Anderson, David - DEA (Geography)" userId="266ab3c5-0b64-4daf-a21f-725aceb71926" providerId="ADAL" clId="{7691F49D-699C-40F1-BBAE-BB8959ED5111}" dt="2025-09-13T14:05:33.410" v="1414" actId="1076"/>
          <ac:spMkLst>
            <pc:docMk/>
            <pc:sldMk cId="3538019705" sldId="302"/>
            <ac:spMk id="35843" creationId="{00000000-0000-0000-0000-000000000000}"/>
          </ac:spMkLst>
        </pc:spChg>
        <pc:picChg chg="add mod">
          <ac:chgData name="Anderson, David - DEA (Geography)" userId="266ab3c5-0b64-4daf-a21f-725aceb71926" providerId="ADAL" clId="{7691F49D-699C-40F1-BBAE-BB8959ED5111}" dt="2025-09-13T14:05:13.695" v="1413" actId="1076"/>
          <ac:picMkLst>
            <pc:docMk/>
            <pc:sldMk cId="3538019705" sldId="302"/>
            <ac:picMk id="2" creationId="{44B62E6F-A4C0-0195-301F-71B4CE0F789E}"/>
          </ac:picMkLst>
        </pc:picChg>
      </pc:sldChg>
      <pc:sldChg chg="modSp mod">
        <pc:chgData name="Anderson, David - DEA (Geography)" userId="266ab3c5-0b64-4daf-a21f-725aceb71926" providerId="ADAL" clId="{7691F49D-699C-40F1-BBAE-BB8959ED5111}" dt="2025-09-13T14:17:08.102" v="1588" actId="20577"/>
        <pc:sldMkLst>
          <pc:docMk/>
          <pc:sldMk cId="3861013208" sldId="303"/>
        </pc:sldMkLst>
        <pc:spChg chg="mod">
          <ac:chgData name="Anderson, David - DEA (Geography)" userId="266ab3c5-0b64-4daf-a21f-725aceb71926" providerId="ADAL" clId="{7691F49D-699C-40F1-BBAE-BB8959ED5111}" dt="2025-09-13T14:17:08.102" v="1588" actId="20577"/>
          <ac:spMkLst>
            <pc:docMk/>
            <pc:sldMk cId="3861013208" sldId="303"/>
            <ac:spMk id="7" creationId="{00000000-0000-0000-0000-000000000000}"/>
          </ac:spMkLst>
        </pc:spChg>
        <pc:spChg chg="mod">
          <ac:chgData name="Anderson, David - DEA (Geography)" userId="266ab3c5-0b64-4daf-a21f-725aceb71926" providerId="ADAL" clId="{7691F49D-699C-40F1-BBAE-BB8959ED5111}" dt="2025-09-13T14:16:07.889" v="1540" actId="1076"/>
          <ac:spMkLst>
            <pc:docMk/>
            <pc:sldMk cId="3861013208" sldId="303"/>
            <ac:spMk id="34823" creationId="{00000000-0000-0000-0000-000000000000}"/>
          </ac:spMkLst>
        </pc:spChg>
      </pc:sldChg>
      <pc:sldChg chg="addSp modSp mod">
        <pc:chgData name="Anderson, David - DEA (Geography)" userId="266ab3c5-0b64-4daf-a21f-725aceb71926" providerId="ADAL" clId="{7691F49D-699C-40F1-BBAE-BB8959ED5111}" dt="2025-09-13T14:24:58.300" v="1665" actId="20577"/>
        <pc:sldMkLst>
          <pc:docMk/>
          <pc:sldMk cId="1299498988" sldId="304"/>
        </pc:sldMkLst>
        <pc:spChg chg="add mod">
          <ac:chgData name="Anderson, David - DEA (Geography)" userId="266ab3c5-0b64-4daf-a21f-725aceb71926" providerId="ADAL" clId="{7691F49D-699C-40F1-BBAE-BB8959ED5111}" dt="2025-09-13T14:24:58.300" v="1665" actId="20577"/>
          <ac:spMkLst>
            <pc:docMk/>
            <pc:sldMk cId="1299498988" sldId="304"/>
            <ac:spMk id="3" creationId="{F1031A1D-71F6-A17E-EF58-1378E2A6A04E}"/>
          </ac:spMkLst>
        </pc:spChg>
        <pc:spChg chg="add mod">
          <ac:chgData name="Anderson, David - DEA (Geography)" userId="266ab3c5-0b64-4daf-a21f-725aceb71926" providerId="ADAL" clId="{7691F49D-699C-40F1-BBAE-BB8959ED5111}" dt="2025-09-13T14:23:37.966" v="1660" actId="1076"/>
          <ac:spMkLst>
            <pc:docMk/>
            <pc:sldMk cId="1299498988" sldId="304"/>
            <ac:spMk id="5" creationId="{52ABD139-F411-8B88-84F6-A0E66F357FEF}"/>
          </ac:spMkLst>
        </pc:spChg>
        <pc:spChg chg="mod">
          <ac:chgData name="Anderson, David - DEA (Geography)" userId="266ab3c5-0b64-4daf-a21f-725aceb71926" providerId="ADAL" clId="{7691F49D-699C-40F1-BBAE-BB8959ED5111}" dt="2025-09-13T14:16:36.042" v="1576" actId="20577"/>
          <ac:spMkLst>
            <pc:docMk/>
            <pc:sldMk cId="1299498988" sldId="304"/>
            <ac:spMk id="7" creationId="{00000000-0000-0000-0000-000000000000}"/>
          </ac:spMkLst>
        </pc:spChg>
        <pc:spChg chg="mod">
          <ac:chgData name="Anderson, David - DEA (Geography)" userId="266ab3c5-0b64-4daf-a21f-725aceb71926" providerId="ADAL" clId="{7691F49D-699C-40F1-BBAE-BB8959ED5111}" dt="2025-09-13T14:19:26.228" v="1623" actId="14100"/>
          <ac:spMkLst>
            <pc:docMk/>
            <pc:sldMk cId="1299498988" sldId="304"/>
            <ac:spMk id="51206" creationId="{00000000-0000-0000-0000-000000000000}"/>
          </ac:spMkLst>
        </pc:spChg>
        <pc:picChg chg="add mod">
          <ac:chgData name="Anderson, David - DEA (Geography)" userId="266ab3c5-0b64-4daf-a21f-725aceb71926" providerId="ADAL" clId="{7691F49D-699C-40F1-BBAE-BB8959ED5111}" dt="2025-09-13T14:22:09.661" v="1640" actId="1076"/>
          <ac:picMkLst>
            <pc:docMk/>
            <pc:sldMk cId="1299498988" sldId="304"/>
            <ac:picMk id="2" creationId="{73012D9D-191D-8ACF-CA63-42A4DAAC0E81}"/>
          </ac:picMkLst>
        </pc:picChg>
        <pc:picChg chg="add mod">
          <ac:chgData name="Anderson, David - DEA (Geography)" userId="266ab3c5-0b64-4daf-a21f-725aceb71926" providerId="ADAL" clId="{7691F49D-699C-40F1-BBAE-BB8959ED5111}" dt="2025-09-13T14:23:40.420" v="1661" actId="1076"/>
          <ac:picMkLst>
            <pc:docMk/>
            <pc:sldMk cId="1299498988" sldId="304"/>
            <ac:picMk id="4" creationId="{465941B3-08F9-98BA-0176-48C486D7A972}"/>
          </ac:picMkLst>
        </pc:picChg>
        <pc:cxnChg chg="add mod">
          <ac:chgData name="Anderson, David - DEA (Geography)" userId="266ab3c5-0b64-4daf-a21f-725aceb71926" providerId="ADAL" clId="{7691F49D-699C-40F1-BBAE-BB8959ED5111}" dt="2025-09-13T14:23:43.637" v="1662" actId="1076"/>
          <ac:cxnSpMkLst>
            <pc:docMk/>
            <pc:sldMk cId="1299498988" sldId="304"/>
            <ac:cxnSpMk id="6" creationId="{1BB5843B-D76A-140B-EFF5-438761FE3137}"/>
          </ac:cxnSpMkLst>
        </pc:cxnChg>
      </pc:sldChg>
      <pc:sldChg chg="addSp modSp mod">
        <pc:chgData name="Anderson, David - DEA (Geography)" userId="266ab3c5-0b64-4daf-a21f-725aceb71926" providerId="ADAL" clId="{7691F49D-699C-40F1-BBAE-BB8959ED5111}" dt="2025-09-13T14:29:52.146" v="1772" actId="14100"/>
        <pc:sldMkLst>
          <pc:docMk/>
          <pc:sldMk cId="765076045" sldId="305"/>
        </pc:sldMkLst>
        <pc:spChg chg="add mod">
          <ac:chgData name="Anderson, David - DEA (Geography)" userId="266ab3c5-0b64-4daf-a21f-725aceb71926" providerId="ADAL" clId="{7691F49D-699C-40F1-BBAE-BB8959ED5111}" dt="2025-09-13T14:27:44.483" v="1745" actId="1076"/>
          <ac:spMkLst>
            <pc:docMk/>
            <pc:sldMk cId="765076045" sldId="305"/>
            <ac:spMk id="3" creationId="{B9A56DE2-31FC-42BC-0D32-60086EA219FB}"/>
          </ac:spMkLst>
        </pc:spChg>
        <pc:spChg chg="add mod">
          <ac:chgData name="Anderson, David - DEA (Geography)" userId="266ab3c5-0b64-4daf-a21f-725aceb71926" providerId="ADAL" clId="{7691F49D-699C-40F1-BBAE-BB8959ED5111}" dt="2025-09-13T14:28:57.584" v="1764" actId="114"/>
          <ac:spMkLst>
            <pc:docMk/>
            <pc:sldMk cId="765076045" sldId="305"/>
            <ac:spMk id="7" creationId="{2E51FE63-C7BB-7985-C6BC-D16755791BAE}"/>
          </ac:spMkLst>
        </pc:spChg>
        <pc:spChg chg="mod">
          <ac:chgData name="Anderson, David - DEA (Geography)" userId="266ab3c5-0b64-4daf-a21f-725aceb71926" providerId="ADAL" clId="{7691F49D-699C-40F1-BBAE-BB8959ED5111}" dt="2025-09-13T14:25:14.710" v="1701" actId="20577"/>
          <ac:spMkLst>
            <pc:docMk/>
            <pc:sldMk cId="765076045" sldId="305"/>
            <ac:spMk id="56322" creationId="{00000000-0000-0000-0000-000000000000}"/>
          </ac:spMkLst>
        </pc:spChg>
        <pc:spChg chg="mod">
          <ac:chgData name="Anderson, David - DEA (Geography)" userId="266ab3c5-0b64-4daf-a21f-725aceb71926" providerId="ADAL" clId="{7691F49D-699C-40F1-BBAE-BB8959ED5111}" dt="2025-09-13T14:26:06.612" v="1731" actId="1076"/>
          <ac:spMkLst>
            <pc:docMk/>
            <pc:sldMk cId="765076045" sldId="305"/>
            <ac:spMk id="56327" creationId="{00000000-0000-0000-0000-000000000000}"/>
          </ac:spMkLst>
        </pc:spChg>
        <pc:picChg chg="add mod">
          <ac:chgData name="Anderson, David - DEA (Geography)" userId="266ab3c5-0b64-4daf-a21f-725aceb71926" providerId="ADAL" clId="{7691F49D-699C-40F1-BBAE-BB8959ED5111}" dt="2025-09-13T14:28:15.739" v="1749" actId="14100"/>
          <ac:picMkLst>
            <pc:docMk/>
            <pc:sldMk cId="765076045" sldId="305"/>
            <ac:picMk id="2" creationId="{EC7FC81D-238C-9589-76FB-A1F43A63F07A}"/>
          </ac:picMkLst>
        </pc:picChg>
        <pc:picChg chg="add mod">
          <ac:chgData name="Anderson, David - DEA (Geography)" userId="266ab3c5-0b64-4daf-a21f-725aceb71926" providerId="ADAL" clId="{7691F49D-699C-40F1-BBAE-BB8959ED5111}" dt="2025-09-13T14:28:01.580" v="1748" actId="1076"/>
          <ac:picMkLst>
            <pc:docMk/>
            <pc:sldMk cId="765076045" sldId="305"/>
            <ac:picMk id="6" creationId="{C4C95E03-B414-88CB-DF05-87AC1DBB52EF}"/>
          </ac:picMkLst>
        </pc:picChg>
        <pc:cxnChg chg="add mod">
          <ac:chgData name="Anderson, David - DEA (Geography)" userId="266ab3c5-0b64-4daf-a21f-725aceb71926" providerId="ADAL" clId="{7691F49D-699C-40F1-BBAE-BB8959ED5111}" dt="2025-09-13T14:27:38.045" v="1744" actId="14100"/>
          <ac:cxnSpMkLst>
            <pc:docMk/>
            <pc:sldMk cId="765076045" sldId="305"/>
            <ac:cxnSpMk id="4" creationId="{EB76B467-DE79-696A-B23C-88E8B0CD4FB5}"/>
          </ac:cxnSpMkLst>
        </pc:cxnChg>
        <pc:cxnChg chg="add mod">
          <ac:chgData name="Anderson, David - DEA (Geography)" userId="266ab3c5-0b64-4daf-a21f-725aceb71926" providerId="ADAL" clId="{7691F49D-699C-40F1-BBAE-BB8959ED5111}" dt="2025-09-13T14:29:20.166" v="1768" actId="14100"/>
          <ac:cxnSpMkLst>
            <pc:docMk/>
            <pc:sldMk cId="765076045" sldId="305"/>
            <ac:cxnSpMk id="8" creationId="{3663406B-00AB-2458-0E56-C92F8518CCCC}"/>
          </ac:cxnSpMkLst>
        </pc:cxnChg>
        <pc:cxnChg chg="add mod">
          <ac:chgData name="Anderson, David - DEA (Geography)" userId="266ab3c5-0b64-4daf-a21f-725aceb71926" providerId="ADAL" clId="{7691F49D-699C-40F1-BBAE-BB8959ED5111}" dt="2025-09-13T14:29:52.146" v="1772" actId="14100"/>
          <ac:cxnSpMkLst>
            <pc:docMk/>
            <pc:sldMk cId="765076045" sldId="305"/>
            <ac:cxnSpMk id="11" creationId="{15A8653C-00EE-3CA3-955B-0072514F5384}"/>
          </ac:cxnSpMkLst>
        </pc:cxnChg>
      </pc:sldChg>
      <pc:sldChg chg="addSp delSp modSp mod">
        <pc:chgData name="Anderson, David - DEA (Geography)" userId="266ab3c5-0b64-4daf-a21f-725aceb71926" providerId="ADAL" clId="{7691F49D-699C-40F1-BBAE-BB8959ED5111}" dt="2025-09-13T14:37:36.384" v="1873" actId="1076"/>
        <pc:sldMkLst>
          <pc:docMk/>
          <pc:sldMk cId="3738415972" sldId="306"/>
        </pc:sldMkLst>
        <pc:spChg chg="mod">
          <ac:chgData name="Anderson, David - DEA (Geography)" userId="266ab3c5-0b64-4daf-a21f-725aceb71926" providerId="ADAL" clId="{7691F49D-699C-40F1-BBAE-BB8959ED5111}" dt="2025-09-13T14:31:13.498" v="1808" actId="20577"/>
          <ac:spMkLst>
            <pc:docMk/>
            <pc:sldMk cId="3738415972" sldId="306"/>
            <ac:spMk id="6" creationId="{00000000-0000-0000-0000-000000000000}"/>
          </ac:spMkLst>
        </pc:spChg>
        <pc:spChg chg="add mod">
          <ac:chgData name="Anderson, David - DEA (Geography)" userId="266ab3c5-0b64-4daf-a21f-725aceb71926" providerId="ADAL" clId="{7691F49D-699C-40F1-BBAE-BB8959ED5111}" dt="2025-09-13T14:34:54.667" v="1860" actId="1076"/>
          <ac:spMkLst>
            <pc:docMk/>
            <pc:sldMk cId="3738415972" sldId="306"/>
            <ac:spMk id="9" creationId="{2C3AC5C7-3D8A-EE7B-6DAC-52A22618BAAA}"/>
          </ac:spMkLst>
        </pc:spChg>
        <pc:spChg chg="add mod">
          <ac:chgData name="Anderson, David - DEA (Geography)" userId="266ab3c5-0b64-4daf-a21f-725aceb71926" providerId="ADAL" clId="{7691F49D-699C-40F1-BBAE-BB8959ED5111}" dt="2025-09-13T14:34:57.731" v="1861" actId="1076"/>
          <ac:spMkLst>
            <pc:docMk/>
            <pc:sldMk cId="3738415972" sldId="306"/>
            <ac:spMk id="10" creationId="{D034F282-D2B6-DD8F-DF1C-02FE57F422A1}"/>
          </ac:spMkLst>
        </pc:spChg>
        <pc:spChg chg="add mod">
          <ac:chgData name="Anderson, David - DEA (Geography)" userId="266ab3c5-0b64-4daf-a21f-725aceb71926" providerId="ADAL" clId="{7691F49D-699C-40F1-BBAE-BB8959ED5111}" dt="2025-09-13T14:35:07.299" v="1862" actId="1076"/>
          <ac:spMkLst>
            <pc:docMk/>
            <pc:sldMk cId="3738415972" sldId="306"/>
            <ac:spMk id="11" creationId="{E55A038C-4E42-CC9C-155B-F43C40938910}"/>
          </ac:spMkLst>
        </pc:spChg>
        <pc:spChg chg="add mod">
          <ac:chgData name="Anderson, David - DEA (Geography)" userId="266ab3c5-0b64-4daf-a21f-725aceb71926" providerId="ADAL" clId="{7691F49D-699C-40F1-BBAE-BB8959ED5111}" dt="2025-09-13T14:35:22.242" v="1865" actId="1076"/>
          <ac:spMkLst>
            <pc:docMk/>
            <pc:sldMk cId="3738415972" sldId="306"/>
            <ac:spMk id="12" creationId="{783051E4-5A6B-0D93-6A98-041FD36B4095}"/>
          </ac:spMkLst>
        </pc:spChg>
        <pc:spChg chg="add mod">
          <ac:chgData name="Anderson, David - DEA (Geography)" userId="266ab3c5-0b64-4daf-a21f-725aceb71926" providerId="ADAL" clId="{7691F49D-699C-40F1-BBAE-BB8959ED5111}" dt="2025-09-13T14:35:30.706" v="1866" actId="1076"/>
          <ac:spMkLst>
            <pc:docMk/>
            <pc:sldMk cId="3738415972" sldId="306"/>
            <ac:spMk id="13" creationId="{77ECF860-C7E0-46A4-5332-EFA0E5AA486C}"/>
          </ac:spMkLst>
        </pc:spChg>
        <pc:spChg chg="add mod">
          <ac:chgData name="Anderson, David - DEA (Geography)" userId="266ab3c5-0b64-4daf-a21f-725aceb71926" providerId="ADAL" clId="{7691F49D-699C-40F1-BBAE-BB8959ED5111}" dt="2025-09-13T14:35:38.899" v="1867" actId="1076"/>
          <ac:spMkLst>
            <pc:docMk/>
            <pc:sldMk cId="3738415972" sldId="306"/>
            <ac:spMk id="14" creationId="{820B388D-B25C-53F8-AF9F-4A18E83DE8A4}"/>
          </ac:spMkLst>
        </pc:spChg>
        <pc:spChg chg="add mod">
          <ac:chgData name="Anderson, David - DEA (Geography)" userId="266ab3c5-0b64-4daf-a21f-725aceb71926" providerId="ADAL" clId="{7691F49D-699C-40F1-BBAE-BB8959ED5111}" dt="2025-09-13T14:37:29.272" v="1872" actId="1076"/>
          <ac:spMkLst>
            <pc:docMk/>
            <pc:sldMk cId="3738415972" sldId="306"/>
            <ac:spMk id="15" creationId="{5AE30701-ED83-670D-B587-2F91695E352D}"/>
          </ac:spMkLst>
        </pc:spChg>
        <pc:spChg chg="mod">
          <ac:chgData name="Anderson, David - DEA (Geography)" userId="266ab3c5-0b64-4daf-a21f-725aceb71926" providerId="ADAL" clId="{7691F49D-699C-40F1-BBAE-BB8959ED5111}" dt="2025-09-13T14:37:36.384" v="1873" actId="1076"/>
          <ac:spMkLst>
            <pc:docMk/>
            <pc:sldMk cId="3738415972" sldId="306"/>
            <ac:spMk id="50185" creationId="{00000000-0000-0000-0000-000000000000}"/>
          </ac:spMkLst>
        </pc:spChg>
        <pc:grpChg chg="add del mod">
          <ac:chgData name="Anderson, David - DEA (Geography)" userId="266ab3c5-0b64-4daf-a21f-725aceb71926" providerId="ADAL" clId="{7691F49D-699C-40F1-BBAE-BB8959ED5111}" dt="2025-09-13T14:32:53.941" v="1843" actId="478"/>
          <ac:grpSpMkLst>
            <pc:docMk/>
            <pc:sldMk cId="3738415972" sldId="306"/>
            <ac:grpSpMk id="2" creationId="{677FF2B5-ECE7-49AB-C18B-9AD54F30E3FE}"/>
          </ac:grpSpMkLst>
        </pc:grpChg>
        <pc:grpChg chg="add mod">
          <ac:chgData name="Anderson, David - DEA (Geography)" userId="266ab3c5-0b64-4daf-a21f-725aceb71926" providerId="ADAL" clId="{7691F49D-699C-40F1-BBAE-BB8959ED5111}" dt="2025-09-13T14:35:11.772" v="1864" actId="1076"/>
          <ac:grpSpMkLst>
            <pc:docMk/>
            <pc:sldMk cId="3738415972" sldId="306"/>
            <ac:grpSpMk id="5" creationId="{4E39EC1F-C563-1658-8B2E-6C6EB9FCE7DD}"/>
          </ac:grpSpMkLst>
        </pc:grpChg>
        <pc:picChg chg="mod">
          <ac:chgData name="Anderson, David - DEA (Geography)" userId="266ab3c5-0b64-4daf-a21f-725aceb71926" providerId="ADAL" clId="{7691F49D-699C-40F1-BBAE-BB8959ED5111}" dt="2025-09-13T14:32:20.827" v="1840"/>
          <ac:picMkLst>
            <pc:docMk/>
            <pc:sldMk cId="3738415972" sldId="306"/>
            <ac:picMk id="3" creationId="{0244B1B7-44B7-1329-39E0-90283FE4F4C9}"/>
          </ac:picMkLst>
        </pc:picChg>
        <pc:picChg chg="mod">
          <ac:chgData name="Anderson, David - DEA (Geography)" userId="266ab3c5-0b64-4daf-a21f-725aceb71926" providerId="ADAL" clId="{7691F49D-699C-40F1-BBAE-BB8959ED5111}" dt="2025-09-13T14:32:20.827" v="1840"/>
          <ac:picMkLst>
            <pc:docMk/>
            <pc:sldMk cId="3738415972" sldId="306"/>
            <ac:picMk id="4" creationId="{842B6A33-1EB3-B91B-4A26-C76AE84BD7AF}"/>
          </ac:picMkLst>
        </pc:picChg>
        <pc:picChg chg="mod">
          <ac:chgData name="Anderson, David - DEA (Geography)" userId="266ab3c5-0b64-4daf-a21f-725aceb71926" providerId="ADAL" clId="{7691F49D-699C-40F1-BBAE-BB8959ED5111}" dt="2025-09-13T14:33:26.716" v="1844"/>
          <ac:picMkLst>
            <pc:docMk/>
            <pc:sldMk cId="3738415972" sldId="306"/>
            <ac:picMk id="7" creationId="{308C454F-C833-2589-95BC-952A60BBB425}"/>
          </ac:picMkLst>
        </pc:picChg>
        <pc:picChg chg="mod">
          <ac:chgData name="Anderson, David - DEA (Geography)" userId="266ab3c5-0b64-4daf-a21f-725aceb71926" providerId="ADAL" clId="{7691F49D-699C-40F1-BBAE-BB8959ED5111}" dt="2025-09-13T14:33:26.716" v="1844"/>
          <ac:picMkLst>
            <pc:docMk/>
            <pc:sldMk cId="3738415972" sldId="306"/>
            <ac:picMk id="8" creationId="{842A7F4C-BFED-760F-9C53-FCF507B6C461}"/>
          </ac:picMkLst>
        </pc:picChg>
      </pc:sldChg>
      <pc:sldChg chg="addSp modSp mod">
        <pc:chgData name="Anderson, David - DEA (Geography)" userId="266ab3c5-0b64-4daf-a21f-725aceb71926" providerId="ADAL" clId="{7691F49D-699C-40F1-BBAE-BB8959ED5111}" dt="2025-09-13T14:42:29.733" v="1991" actId="1076"/>
        <pc:sldMkLst>
          <pc:docMk/>
          <pc:sldMk cId="3690491115" sldId="307"/>
        </pc:sldMkLst>
        <pc:spChg chg="add mod">
          <ac:chgData name="Anderson, David - DEA (Geography)" userId="266ab3c5-0b64-4daf-a21f-725aceb71926" providerId="ADAL" clId="{7691F49D-699C-40F1-BBAE-BB8959ED5111}" dt="2025-09-13T14:41:15.453" v="1986" actId="1076"/>
          <ac:spMkLst>
            <pc:docMk/>
            <pc:sldMk cId="3690491115" sldId="307"/>
            <ac:spMk id="3" creationId="{264AAA75-8B7C-00A2-0277-080E2312E242}"/>
          </ac:spMkLst>
        </pc:spChg>
        <pc:spChg chg="mod">
          <ac:chgData name="Anderson, David - DEA (Geography)" userId="266ab3c5-0b64-4daf-a21f-725aceb71926" providerId="ADAL" clId="{7691F49D-699C-40F1-BBAE-BB8959ED5111}" dt="2025-09-13T14:38:06.631" v="1909" actId="20577"/>
          <ac:spMkLst>
            <pc:docMk/>
            <pc:sldMk cId="3690491115" sldId="307"/>
            <ac:spMk id="7" creationId="{00000000-0000-0000-0000-000000000000}"/>
          </ac:spMkLst>
        </pc:spChg>
        <pc:spChg chg="mod">
          <ac:chgData name="Anderson, David - DEA (Geography)" userId="266ab3c5-0b64-4daf-a21f-725aceb71926" providerId="ADAL" clId="{7691F49D-699C-40F1-BBAE-BB8959ED5111}" dt="2025-09-13T14:42:29.733" v="1991" actId="1076"/>
          <ac:spMkLst>
            <pc:docMk/>
            <pc:sldMk cId="3690491115" sldId="307"/>
            <ac:spMk id="35843" creationId="{00000000-0000-0000-0000-000000000000}"/>
          </ac:spMkLst>
        </pc:spChg>
        <pc:picChg chg="add mod">
          <ac:chgData name="Anderson, David - DEA (Geography)" userId="266ab3c5-0b64-4daf-a21f-725aceb71926" providerId="ADAL" clId="{7691F49D-699C-40F1-BBAE-BB8959ED5111}" dt="2025-09-13T14:40:20.572" v="1974" actId="1076"/>
          <ac:picMkLst>
            <pc:docMk/>
            <pc:sldMk cId="3690491115" sldId="307"/>
            <ac:picMk id="2" creationId="{333934D3-975F-BB1F-AFB9-2BFFB4D7415D}"/>
          </ac:picMkLst>
        </pc:picChg>
      </pc:sldChg>
      <pc:sldChg chg="addSp modSp mod">
        <pc:chgData name="Anderson, David - DEA (Geography)" userId="266ab3c5-0b64-4daf-a21f-725aceb71926" providerId="ADAL" clId="{7691F49D-699C-40F1-BBAE-BB8959ED5111}" dt="2025-09-13T14:47:52.704" v="2164" actId="1076"/>
        <pc:sldMkLst>
          <pc:docMk/>
          <pc:sldMk cId="2182184905" sldId="308"/>
        </pc:sldMkLst>
        <pc:spChg chg="add mod">
          <ac:chgData name="Anderson, David - DEA (Geography)" userId="266ab3c5-0b64-4daf-a21f-725aceb71926" providerId="ADAL" clId="{7691F49D-699C-40F1-BBAE-BB8959ED5111}" dt="2025-09-13T14:47:52.704" v="2164" actId="1076"/>
          <ac:spMkLst>
            <pc:docMk/>
            <pc:sldMk cId="2182184905" sldId="308"/>
            <ac:spMk id="3" creationId="{9E8A7D71-346C-A538-A70F-0EDA62DB5159}"/>
          </ac:spMkLst>
        </pc:spChg>
        <pc:spChg chg="mod">
          <ac:chgData name="Anderson, David - DEA (Geography)" userId="266ab3c5-0b64-4daf-a21f-725aceb71926" providerId="ADAL" clId="{7691F49D-699C-40F1-BBAE-BB8959ED5111}" dt="2025-09-13T14:43:07.892" v="2041" actId="20577"/>
          <ac:spMkLst>
            <pc:docMk/>
            <pc:sldMk cId="2182184905" sldId="308"/>
            <ac:spMk id="7" creationId="{00000000-0000-0000-0000-000000000000}"/>
          </ac:spMkLst>
        </pc:spChg>
        <pc:spChg chg="mod">
          <ac:chgData name="Anderson, David - DEA (Geography)" userId="266ab3c5-0b64-4daf-a21f-725aceb71926" providerId="ADAL" clId="{7691F49D-699C-40F1-BBAE-BB8959ED5111}" dt="2025-09-13T14:46:53.450" v="2150" actId="5793"/>
          <ac:spMkLst>
            <pc:docMk/>
            <pc:sldMk cId="2182184905" sldId="308"/>
            <ac:spMk id="34823" creationId="{00000000-0000-0000-0000-000000000000}"/>
          </ac:spMkLst>
        </pc:spChg>
        <pc:picChg chg="add mod">
          <ac:chgData name="Anderson, David - DEA (Geography)" userId="266ab3c5-0b64-4daf-a21f-725aceb71926" providerId="ADAL" clId="{7691F49D-699C-40F1-BBAE-BB8959ED5111}" dt="2025-09-13T14:46:59.257" v="2152" actId="14100"/>
          <ac:picMkLst>
            <pc:docMk/>
            <pc:sldMk cId="2182184905" sldId="308"/>
            <ac:picMk id="2" creationId="{60C3E9BA-CB07-D684-EA3C-7CF7ECB3C0BD}"/>
          </ac:picMkLst>
        </pc:picChg>
      </pc:sldChg>
      <pc:sldChg chg="modSp mod">
        <pc:chgData name="Anderson, David - DEA (Geography)" userId="266ab3c5-0b64-4daf-a21f-725aceb71926" providerId="ADAL" clId="{7691F49D-699C-40F1-BBAE-BB8959ED5111}" dt="2025-09-13T14:52:08.103" v="2257" actId="14100"/>
        <pc:sldMkLst>
          <pc:docMk/>
          <pc:sldMk cId="345398230" sldId="309"/>
        </pc:sldMkLst>
        <pc:spChg chg="mod">
          <ac:chgData name="Anderson, David - DEA (Geography)" userId="266ab3c5-0b64-4daf-a21f-725aceb71926" providerId="ADAL" clId="{7691F49D-699C-40F1-BBAE-BB8959ED5111}" dt="2025-09-13T14:49:47.492" v="2214" actId="20577"/>
          <ac:spMkLst>
            <pc:docMk/>
            <pc:sldMk cId="345398230" sldId="309"/>
            <ac:spMk id="7" creationId="{00000000-0000-0000-0000-000000000000}"/>
          </ac:spMkLst>
        </pc:spChg>
        <pc:spChg chg="mod">
          <ac:chgData name="Anderson, David - DEA (Geography)" userId="266ab3c5-0b64-4daf-a21f-725aceb71926" providerId="ADAL" clId="{7691F49D-699C-40F1-BBAE-BB8959ED5111}" dt="2025-09-13T14:52:08.103" v="2257" actId="14100"/>
          <ac:spMkLst>
            <pc:docMk/>
            <pc:sldMk cId="345398230" sldId="309"/>
            <ac:spMk id="51206" creationId="{00000000-0000-0000-0000-000000000000}"/>
          </ac:spMkLst>
        </pc:spChg>
      </pc:sldChg>
      <pc:sldChg chg="addSp delSp modSp mod">
        <pc:chgData name="Anderson, David - DEA (Geography)" userId="266ab3c5-0b64-4daf-a21f-725aceb71926" providerId="ADAL" clId="{7691F49D-699C-40F1-BBAE-BB8959ED5111}" dt="2025-09-13T14:57:31.673" v="2335" actId="20577"/>
        <pc:sldMkLst>
          <pc:docMk/>
          <pc:sldMk cId="807213495" sldId="310"/>
        </pc:sldMkLst>
        <pc:spChg chg="add del">
          <ac:chgData name="Anderson, David - DEA (Geography)" userId="266ab3c5-0b64-4daf-a21f-725aceb71926" providerId="ADAL" clId="{7691F49D-699C-40F1-BBAE-BB8959ED5111}" dt="2025-09-13T14:54:49.116" v="2303" actId="22"/>
          <ac:spMkLst>
            <pc:docMk/>
            <pc:sldMk cId="807213495" sldId="310"/>
            <ac:spMk id="3" creationId="{B3E83437-B40E-E31C-71FF-DAF6F8EBD1F4}"/>
          </ac:spMkLst>
        </pc:spChg>
        <pc:spChg chg="add mod">
          <ac:chgData name="Anderson, David - DEA (Geography)" userId="266ab3c5-0b64-4daf-a21f-725aceb71926" providerId="ADAL" clId="{7691F49D-699C-40F1-BBAE-BB8959ED5111}" dt="2025-09-13T14:56:08.983" v="2321" actId="1076"/>
          <ac:spMkLst>
            <pc:docMk/>
            <pc:sldMk cId="807213495" sldId="310"/>
            <ac:spMk id="4" creationId="{4283A7E4-0246-3659-118D-1FBE04EED893}"/>
          </ac:spMkLst>
        </pc:spChg>
        <pc:spChg chg="mod">
          <ac:chgData name="Anderson, David - DEA (Geography)" userId="266ab3c5-0b64-4daf-a21f-725aceb71926" providerId="ADAL" clId="{7691F49D-699C-40F1-BBAE-BB8959ED5111}" dt="2025-09-13T14:53:45.520" v="2275" actId="20577"/>
          <ac:spMkLst>
            <pc:docMk/>
            <pc:sldMk cId="807213495" sldId="310"/>
            <ac:spMk id="56322" creationId="{00000000-0000-0000-0000-000000000000}"/>
          </ac:spMkLst>
        </pc:spChg>
        <pc:spChg chg="mod">
          <ac:chgData name="Anderson, David - DEA (Geography)" userId="266ab3c5-0b64-4daf-a21f-725aceb71926" providerId="ADAL" clId="{7691F49D-699C-40F1-BBAE-BB8959ED5111}" dt="2025-09-13T14:57:31.673" v="2335" actId="20577"/>
          <ac:spMkLst>
            <pc:docMk/>
            <pc:sldMk cId="807213495" sldId="310"/>
            <ac:spMk id="56327" creationId="{00000000-0000-0000-0000-000000000000}"/>
          </ac:spMkLst>
        </pc:spChg>
        <pc:picChg chg="add mod">
          <ac:chgData name="Anderson, David - DEA (Geography)" userId="266ab3c5-0b64-4daf-a21f-725aceb71926" providerId="ADAL" clId="{7691F49D-699C-40F1-BBAE-BB8959ED5111}" dt="2025-09-13T14:55:48.919" v="2316" actId="14100"/>
          <ac:picMkLst>
            <pc:docMk/>
            <pc:sldMk cId="807213495" sldId="310"/>
            <ac:picMk id="5" creationId="{2BA46CD2-CC88-93A7-C4B9-11B6D2C91D27}"/>
          </ac:picMkLst>
        </pc:picChg>
        <pc:picChg chg="add mod">
          <ac:chgData name="Anderson, David - DEA (Geography)" userId="266ab3c5-0b64-4daf-a21f-725aceb71926" providerId="ADAL" clId="{7691F49D-699C-40F1-BBAE-BB8959ED5111}" dt="2025-09-13T14:55:52.862" v="2318" actId="1076"/>
          <ac:picMkLst>
            <pc:docMk/>
            <pc:sldMk cId="807213495" sldId="310"/>
            <ac:picMk id="6" creationId="{AD0AF419-BDFF-53C4-B039-E9730CA718D1}"/>
          </ac:picMkLst>
        </pc:picChg>
      </pc:sldChg>
      <pc:sldChg chg="modSp mod">
        <pc:chgData name="Anderson, David - DEA (Geography)" userId="266ab3c5-0b64-4daf-a21f-725aceb71926" providerId="ADAL" clId="{7691F49D-699C-40F1-BBAE-BB8959ED5111}" dt="2025-09-13T14:58:53.452" v="2399" actId="14100"/>
        <pc:sldMkLst>
          <pc:docMk/>
          <pc:sldMk cId="3620928977" sldId="311"/>
        </pc:sldMkLst>
        <pc:spChg chg="mod">
          <ac:chgData name="Anderson, David - DEA (Geography)" userId="266ab3c5-0b64-4daf-a21f-725aceb71926" providerId="ADAL" clId="{7691F49D-699C-40F1-BBAE-BB8959ED5111}" dt="2025-09-13T14:58:11.600" v="2374" actId="20577"/>
          <ac:spMkLst>
            <pc:docMk/>
            <pc:sldMk cId="3620928977" sldId="311"/>
            <ac:spMk id="6" creationId="{00000000-0000-0000-0000-000000000000}"/>
          </ac:spMkLst>
        </pc:spChg>
        <pc:spChg chg="mod">
          <ac:chgData name="Anderson, David - DEA (Geography)" userId="266ab3c5-0b64-4daf-a21f-725aceb71926" providerId="ADAL" clId="{7691F49D-699C-40F1-BBAE-BB8959ED5111}" dt="2025-09-13T14:58:53.452" v="2399" actId="14100"/>
          <ac:spMkLst>
            <pc:docMk/>
            <pc:sldMk cId="3620928977" sldId="311"/>
            <ac:spMk id="50185" creationId="{00000000-0000-0000-0000-000000000000}"/>
          </ac:spMkLst>
        </pc:spChg>
      </pc:sldChg>
      <pc:sldChg chg="del">
        <pc:chgData name="Anderson, David - DEA (Geography)" userId="266ab3c5-0b64-4daf-a21f-725aceb71926" providerId="ADAL" clId="{7691F49D-699C-40F1-BBAE-BB8959ED5111}" dt="2025-09-13T15:00:51.817" v="2400" actId="47"/>
        <pc:sldMkLst>
          <pc:docMk/>
          <pc:sldMk cId="3016914278" sldId="312"/>
        </pc:sldMkLst>
      </pc:sldChg>
      <pc:sldChg chg="del">
        <pc:chgData name="Anderson, David - DEA (Geography)" userId="266ab3c5-0b64-4daf-a21f-725aceb71926" providerId="ADAL" clId="{7691F49D-699C-40F1-BBAE-BB8959ED5111}" dt="2025-09-13T15:00:55.460" v="2401" actId="47"/>
        <pc:sldMkLst>
          <pc:docMk/>
          <pc:sldMk cId="1270673842" sldId="313"/>
        </pc:sldMkLst>
      </pc:sldChg>
      <pc:sldChg chg="del">
        <pc:chgData name="Anderson, David - DEA (Geography)" userId="266ab3c5-0b64-4daf-a21f-725aceb71926" providerId="ADAL" clId="{7691F49D-699C-40F1-BBAE-BB8959ED5111}" dt="2025-09-13T15:00:57.539" v="2402" actId="47"/>
        <pc:sldMkLst>
          <pc:docMk/>
          <pc:sldMk cId="959420596" sldId="314"/>
        </pc:sldMkLst>
      </pc:sldChg>
      <pc:sldChg chg="modSp new del">
        <pc:chgData name="Anderson, David - DEA (Geography)" userId="266ab3c5-0b64-4daf-a21f-725aceb71926" providerId="ADAL" clId="{7691F49D-699C-40F1-BBAE-BB8959ED5111}" dt="2025-09-13T14:01:39.263" v="1181" actId="47"/>
        <pc:sldMkLst>
          <pc:docMk/>
          <pc:sldMk cId="2798918319" sldId="315"/>
        </pc:sldMkLst>
        <pc:spChg chg="mod">
          <ac:chgData name="Anderson, David - DEA (Geography)" userId="266ab3c5-0b64-4daf-a21f-725aceb71926" providerId="ADAL" clId="{7691F49D-699C-40F1-BBAE-BB8959ED5111}" dt="2025-09-13T14:01:35.407" v="1180" actId="1076"/>
          <ac:spMkLst>
            <pc:docMk/>
            <pc:sldMk cId="2798918319" sldId="315"/>
            <ac:spMk id="2" creationId="{A5E969EE-D996-C71F-6585-9A4D49F41BB0}"/>
          </ac:spMkLst>
        </pc:spChg>
      </pc:sldChg>
      <pc:sldChg chg="new del">
        <pc:chgData name="Anderson, David - DEA (Geography)" userId="266ab3c5-0b64-4daf-a21f-725aceb71926" providerId="ADAL" clId="{7691F49D-699C-40F1-BBAE-BB8959ED5111}" dt="2025-09-13T14:01:09.833" v="1177" actId="680"/>
        <pc:sldMkLst>
          <pc:docMk/>
          <pc:sldMk cId="2939717746" sldId="31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75656" y="188640"/>
            <a:ext cx="5542334" cy="1542033"/>
          </a:xfrm>
        </p:spPr>
        <p:txBody>
          <a:bodyPr anchor="t"/>
          <a:lstStyle>
            <a:lvl1pPr>
              <a:defRPr sz="4000"/>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3566D574-CA4E-41EC-BFB7-1A2028318263}" type="slidenum">
              <a:rPr lang="en-GB" altLang="en-US"/>
              <a:pPr/>
              <a:t>‹#›</a:t>
            </a:fld>
            <a:endParaRPr lang="en-GB" altLang="en-US"/>
          </a:p>
        </p:txBody>
      </p:sp>
    </p:spTree>
    <p:extLst>
      <p:ext uri="{BB962C8B-B14F-4D97-AF65-F5344CB8AC3E}">
        <p14:creationId xmlns:p14="http://schemas.microsoft.com/office/powerpoint/2010/main" val="4269885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90501"/>
            <a:ext cx="5496272" cy="1438299"/>
          </a:xfrm>
        </p:spPr>
        <p:txBody>
          <a:bodyPr anchor="t"/>
          <a:lstStyle>
            <a:lvl1pPr>
              <a:defRPr sz="4000"/>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39D9BD6-16DF-460D-8818-BAFF0451FD4D}" type="slidenum">
              <a:rPr lang="en-GB" altLang="en-US"/>
              <a:pPr/>
              <a:t>‹#›</a:t>
            </a:fld>
            <a:endParaRPr lang="en-GB" altLang="en-US"/>
          </a:p>
        </p:txBody>
      </p:sp>
      <p:pic>
        <p:nvPicPr>
          <p:cNvPr id="7"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97057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90500"/>
            <a:ext cx="5424264" cy="1438300"/>
          </a:xfrm>
        </p:spPr>
        <p:txBody>
          <a:bodyPr anchor="t"/>
          <a:lstStyle>
            <a:lvl1pPr>
              <a:defRPr sz="4000"/>
            </a:lvl1pPr>
          </a:lstStyle>
          <a:p>
            <a:r>
              <a:rPr lang="en-US"/>
              <a:t>Click to edit Master title style</a:t>
            </a:r>
            <a:endParaRPr lang="en-GB" dirty="0"/>
          </a:p>
        </p:txBody>
      </p:sp>
      <p:sp>
        <p:nvSpPr>
          <p:cNvPr id="3" name="Content Placeholder 2"/>
          <p:cNvSpPr>
            <a:spLocks noGrp="1"/>
          </p:cNvSpPr>
          <p:nvPr>
            <p:ph sz="half" idx="1"/>
          </p:nvPr>
        </p:nvSpPr>
        <p:spPr>
          <a:xfrm>
            <a:off x="1524000" y="1844825"/>
            <a:ext cx="3429000" cy="417497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5105400" y="1844825"/>
            <a:ext cx="3429000" cy="417497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994E1A6E-B03C-4BA9-BCC3-75FC69A50594}" type="slidenum">
              <a:rPr lang="en-GB" altLang="en-US"/>
              <a:pPr/>
              <a:t>‹#›</a:t>
            </a:fld>
            <a:endParaRPr lang="en-GB" altLang="en-US"/>
          </a:p>
        </p:txBody>
      </p:sp>
      <p:pic>
        <p:nvPicPr>
          <p:cNvPr id="8"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2022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76375" y="188912"/>
            <a:ext cx="5472608" cy="1439887"/>
          </a:xfrm>
        </p:spPr>
        <p:txBody>
          <a:bodyPr anchor="t"/>
          <a:lstStyle>
            <a:lvl1pPr>
              <a:defRPr sz="4000"/>
            </a:lvl1pPr>
          </a:lstStyle>
          <a:p>
            <a:r>
              <a:rPr lang="en-US"/>
              <a:t>Click to edit Master title style</a:t>
            </a:r>
            <a:endParaRPr lang="en-GB" dirty="0"/>
          </a:p>
        </p:txBody>
      </p:sp>
      <p:sp>
        <p:nvSpPr>
          <p:cNvPr id="3" name="Text Placeholder 2"/>
          <p:cNvSpPr>
            <a:spLocks noGrp="1"/>
          </p:cNvSpPr>
          <p:nvPr>
            <p:ph type="body" idx="1"/>
          </p:nvPr>
        </p:nvSpPr>
        <p:spPr>
          <a:xfrm>
            <a:off x="457200" y="17728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412578"/>
            <a:ext cx="4040188" cy="368071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5" y="17728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412578"/>
            <a:ext cx="4041775" cy="368071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77BC778C-4985-4B87-A566-26D203ABF273}" type="slidenum">
              <a:rPr lang="en-GB" altLang="en-US"/>
              <a:pPr/>
              <a:t>‹#›</a:t>
            </a:fld>
            <a:endParaRPr lang="en-GB" altLang="en-US"/>
          </a:p>
        </p:txBody>
      </p:sp>
      <p:pic>
        <p:nvPicPr>
          <p:cNvPr id="10"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87481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76375" y="206902"/>
            <a:ext cx="5424264" cy="1421898"/>
          </a:xfrm>
        </p:spPr>
        <p:txBody>
          <a:bodyPr anchor="t"/>
          <a:lstStyle>
            <a:lvl1pPr>
              <a:defRPr sz="4000"/>
            </a:lvl1pPr>
          </a:lstStyle>
          <a:p>
            <a:r>
              <a:rPr lang="en-US"/>
              <a:t>Click to edit Master title style</a:t>
            </a:r>
            <a:endParaRPr lang="en-GB" dirty="0"/>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1147EEAF-DD4E-4CF4-BBA0-EAA76F911A92}" type="slidenum">
              <a:rPr lang="en-GB" altLang="en-US"/>
              <a:pPr/>
              <a:t>‹#›</a:t>
            </a:fld>
            <a:endParaRPr lang="en-GB" altLang="en-US"/>
          </a:p>
        </p:txBody>
      </p:sp>
      <p:pic>
        <p:nvPicPr>
          <p:cNvPr id="6"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25173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C3D577BE-B60F-4443-89BA-AC6850FF3B72}" type="slidenum">
              <a:rPr lang="en-GB" altLang="en-US"/>
              <a:pPr/>
              <a:t>‹#›</a:t>
            </a:fld>
            <a:endParaRPr lang="en-GB" altLang="en-US"/>
          </a:p>
        </p:txBody>
      </p:sp>
    </p:spTree>
    <p:extLst>
      <p:ext uri="{BB962C8B-B14F-4D97-AF65-F5344CB8AC3E}">
        <p14:creationId xmlns:p14="http://schemas.microsoft.com/office/powerpoint/2010/main" val="1843641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7028184"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188913"/>
            <a:ext cx="5227984" cy="45386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7028184"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094CE6AA-BD4D-4B50-801E-5FC26DDB2F13}" type="slidenum">
              <a:rPr lang="en-GB" altLang="en-US"/>
              <a:pPr/>
              <a:t>‹#›</a:t>
            </a:fld>
            <a:endParaRPr lang="en-GB" altLang="en-US"/>
          </a:p>
        </p:txBody>
      </p:sp>
    </p:spTree>
    <p:extLst>
      <p:ext uri="{BB962C8B-B14F-4D97-AF65-F5344CB8AC3E}">
        <p14:creationId xmlns:p14="http://schemas.microsoft.com/office/powerpoint/2010/main" val="2915214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A00CBFF-0372-4B6D-9726-814647025C50}" type="slidenum">
              <a:rPr lang="en-GB" altLang="en-US"/>
              <a:pPr/>
              <a:t>‹#›</a:t>
            </a:fld>
            <a:endParaRPr lang="en-GB" altLang="en-US"/>
          </a:p>
        </p:txBody>
      </p:sp>
    </p:spTree>
    <p:extLst>
      <p:ext uri="{BB962C8B-B14F-4D97-AF65-F5344CB8AC3E}">
        <p14:creationId xmlns:p14="http://schemas.microsoft.com/office/powerpoint/2010/main" val="3090232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88913"/>
            <a:ext cx="5471889" cy="1439887"/>
          </a:xfrm>
        </p:spPr>
        <p:txBody>
          <a:bodyPr/>
          <a:lstStyle/>
          <a:p>
            <a:r>
              <a:rPr lang="en-US"/>
              <a:t>Click to edit Master title style</a:t>
            </a:r>
            <a:endParaRPr lang="en-GB" dirty="0"/>
          </a:p>
        </p:txBody>
      </p:sp>
      <p:sp>
        <p:nvSpPr>
          <p:cNvPr id="3" name="Text Placeholder 2"/>
          <p:cNvSpPr>
            <a:spLocks noGrp="1"/>
          </p:cNvSpPr>
          <p:nvPr>
            <p:ph type="body" sz="half" idx="1"/>
          </p:nvPr>
        </p:nvSpPr>
        <p:spPr>
          <a:xfrm>
            <a:off x="1485925" y="1844824"/>
            <a:ext cx="3429000" cy="41749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5067325" y="1844824"/>
            <a:ext cx="3429000" cy="41749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6629400" y="6248400"/>
            <a:ext cx="1905000" cy="457200"/>
          </a:xfrm>
        </p:spPr>
        <p:txBody>
          <a:bodyPr/>
          <a:lstStyle>
            <a:lvl1pPr>
              <a:defRPr/>
            </a:lvl1pPr>
          </a:lstStyle>
          <a:p>
            <a:endParaRPr lang="en-GB" altLang="en-US"/>
          </a:p>
        </p:txBody>
      </p:sp>
      <p:sp>
        <p:nvSpPr>
          <p:cNvPr id="6" name="Footer Placeholder 5"/>
          <p:cNvSpPr>
            <a:spLocks noGrp="1"/>
          </p:cNvSpPr>
          <p:nvPr>
            <p:ph type="ftr" sz="quarter" idx="11"/>
          </p:nvPr>
        </p:nvSpPr>
        <p:spPr>
          <a:xfrm>
            <a:off x="3276600" y="6248400"/>
            <a:ext cx="2895600" cy="457200"/>
          </a:xfrm>
        </p:spPr>
        <p:txBody>
          <a:bodyPr/>
          <a:lstStyle>
            <a:lvl1pPr>
              <a:defRPr/>
            </a:lvl1pPr>
          </a:lstStyle>
          <a:p>
            <a:endParaRPr lang="en-GB" altLang="en-US"/>
          </a:p>
        </p:txBody>
      </p:sp>
      <p:sp>
        <p:nvSpPr>
          <p:cNvPr id="7" name="Slide Number Placeholder 6"/>
          <p:cNvSpPr>
            <a:spLocks noGrp="1"/>
          </p:cNvSpPr>
          <p:nvPr>
            <p:ph type="sldNum" sz="quarter" idx="12"/>
          </p:nvPr>
        </p:nvSpPr>
        <p:spPr>
          <a:xfrm>
            <a:off x="1524000" y="6248400"/>
            <a:ext cx="1295400" cy="457200"/>
          </a:xfrm>
        </p:spPr>
        <p:txBody>
          <a:bodyPr/>
          <a:lstStyle>
            <a:lvl1pPr>
              <a:defRPr/>
            </a:lvl1pPr>
          </a:lstStyle>
          <a:p>
            <a:fld id="{99EC163C-451A-4E6F-ACF7-668EB3869707}" type="slidenum">
              <a:rPr lang="en-GB" altLang="en-US"/>
              <a:pPr/>
              <a:t>‹#›</a:t>
            </a:fld>
            <a:endParaRPr lang="en-GB" altLang="en-US"/>
          </a:p>
        </p:txBody>
      </p:sp>
    </p:spTree>
    <p:extLst>
      <p:ext uri="{BB962C8B-B14F-4D97-AF65-F5344CB8AC3E}">
        <p14:creationId xmlns:p14="http://schemas.microsoft.com/office/powerpoint/2010/main" val="3643726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xfrm>
            <a:off x="1476375" y="188640"/>
            <a:ext cx="5471889" cy="1411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endParaRPr lang="en-GB" altLang="en-US" dirty="0"/>
          </a:p>
        </p:txBody>
      </p:sp>
      <p:sp>
        <p:nvSpPr>
          <p:cNvPr id="46083" name="Rectangle 3"/>
          <p:cNvSpPr>
            <a:spLocks noGrp="1" noChangeArrowheads="1"/>
          </p:cNvSpPr>
          <p:nvPr>
            <p:ph type="body" idx="1"/>
          </p:nvPr>
        </p:nvSpPr>
        <p:spPr bwMode="auto">
          <a:xfrm>
            <a:off x="1524000" y="2060575"/>
            <a:ext cx="7010400"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dirty="0"/>
          </a:p>
        </p:txBody>
      </p:sp>
      <p:sp>
        <p:nvSpPr>
          <p:cNvPr id="46084" name="Rectangle 4"/>
          <p:cNvSpPr>
            <a:spLocks noGrp="1" noChangeArrowheads="1"/>
          </p:cNvSpPr>
          <p:nvPr>
            <p:ph type="dt" sz="half" idx="2"/>
          </p:nvPr>
        </p:nvSpPr>
        <p:spPr bwMode="auto">
          <a:xfrm>
            <a:off x="6629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endParaRPr lang="en-GB" altLang="en-US"/>
          </a:p>
        </p:txBody>
      </p:sp>
      <p:sp>
        <p:nvSpPr>
          <p:cNvPr id="46085" name="Rectangle 5"/>
          <p:cNvSpPr>
            <a:spLocks noGrp="1" noChangeArrowheads="1"/>
          </p:cNvSpPr>
          <p:nvPr>
            <p:ph type="ftr" sz="quarter" idx="3"/>
          </p:nvPr>
        </p:nvSpPr>
        <p:spPr bwMode="auto">
          <a:xfrm>
            <a:off x="3276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GB" altLang="en-US"/>
          </a:p>
        </p:txBody>
      </p:sp>
      <p:sp>
        <p:nvSpPr>
          <p:cNvPr id="46086" name="Rectangle 6"/>
          <p:cNvSpPr>
            <a:spLocks noGrp="1" noChangeArrowheads="1"/>
          </p:cNvSpPr>
          <p:nvPr>
            <p:ph type="sldNum" sz="quarter" idx="4"/>
          </p:nvPr>
        </p:nvSpPr>
        <p:spPr bwMode="auto">
          <a:xfrm>
            <a:off x="1524000" y="62484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03FE48AF-ABF3-40F6-B23F-7A4E1289867F}" type="slidenum">
              <a:rPr lang="en-GB" altLang="en-US"/>
              <a:pPr/>
              <a:t>‹#›</a:t>
            </a:fld>
            <a:endParaRPr lang="en-GB" altLang="en-US"/>
          </a:p>
        </p:txBody>
      </p:sp>
      <p:sp>
        <p:nvSpPr>
          <p:cNvPr id="46087" name="Line 7"/>
          <p:cNvSpPr>
            <a:spLocks noChangeShapeType="1"/>
          </p:cNvSpPr>
          <p:nvPr userDrawn="1"/>
        </p:nvSpPr>
        <p:spPr bwMode="auto">
          <a:xfrm flipV="1">
            <a:off x="1371600" y="304800"/>
            <a:ext cx="0" cy="12954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6088" name="Oval 8"/>
          <p:cNvSpPr>
            <a:spLocks noChangeArrowheads="1"/>
          </p:cNvSpPr>
          <p:nvPr userDrawn="1"/>
        </p:nvSpPr>
        <p:spPr bwMode="auto">
          <a:xfrm>
            <a:off x="152400" y="838200"/>
            <a:ext cx="228600" cy="228600"/>
          </a:xfrm>
          <a:prstGeom prst="ellipse">
            <a:avLst/>
          </a:prstGeom>
          <a:solidFill>
            <a:srgbClr val="F54C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sp>
        <p:nvSpPr>
          <p:cNvPr id="46089" name="Oval 9"/>
          <p:cNvSpPr>
            <a:spLocks noChangeArrowheads="1"/>
          </p:cNvSpPr>
          <p:nvPr userDrawn="1"/>
        </p:nvSpPr>
        <p:spPr bwMode="auto">
          <a:xfrm>
            <a:off x="539750" y="838200"/>
            <a:ext cx="228600" cy="228600"/>
          </a:xfrm>
          <a:prstGeom prst="ellipse">
            <a:avLst/>
          </a:prstGeom>
          <a:solidFill>
            <a:srgbClr val="01415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sp>
        <p:nvSpPr>
          <p:cNvPr id="46090" name="Oval 10"/>
          <p:cNvSpPr>
            <a:spLocks noChangeArrowheads="1"/>
          </p:cNvSpPr>
          <p:nvPr userDrawn="1"/>
        </p:nvSpPr>
        <p:spPr bwMode="auto">
          <a:xfrm>
            <a:off x="927100" y="838200"/>
            <a:ext cx="228600" cy="228600"/>
          </a:xfrm>
          <a:prstGeom prst="ellipse">
            <a:avLst/>
          </a:prstGeom>
          <a:solidFill>
            <a:srgbClr val="B7000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pic>
        <p:nvPicPr>
          <p:cNvPr id="23" name="Picture 15" descr="rgs"/>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 id="2147483658" r:id="rId7"/>
    <p:sldLayoutId id="2147483659" r:id="rId8"/>
    <p:sldLayoutId id="2147483661" r:id="rId9"/>
  </p:sldLayoutIdLst>
  <p:txStyles>
    <p:titleStyle>
      <a:lvl1pPr algn="l" rtl="0" eaLnBrk="1" fontAlgn="base" hangingPunct="1">
        <a:spcBef>
          <a:spcPct val="0"/>
        </a:spcBef>
        <a:spcAft>
          <a:spcPct val="0"/>
        </a:spcAft>
        <a:defRPr sz="4000">
          <a:solidFill>
            <a:schemeClr val="tx2"/>
          </a:solidFill>
          <a:latin typeface="+mj-lt"/>
          <a:ea typeface="+mj-ea"/>
          <a:cs typeface="+mj-cs"/>
        </a:defRPr>
      </a:lvl1pPr>
      <a:lvl2pPr algn="l" rtl="0" eaLnBrk="1" fontAlgn="base" hangingPunct="1">
        <a:spcBef>
          <a:spcPct val="0"/>
        </a:spcBef>
        <a:spcAft>
          <a:spcPct val="0"/>
        </a:spcAft>
        <a:defRPr sz="6300">
          <a:solidFill>
            <a:schemeClr val="tx2"/>
          </a:solidFill>
          <a:latin typeface="Helvetica" pitchFamily="34" charset="0"/>
        </a:defRPr>
      </a:lvl2pPr>
      <a:lvl3pPr algn="l" rtl="0" eaLnBrk="1" fontAlgn="base" hangingPunct="1">
        <a:spcBef>
          <a:spcPct val="0"/>
        </a:spcBef>
        <a:spcAft>
          <a:spcPct val="0"/>
        </a:spcAft>
        <a:defRPr sz="6300">
          <a:solidFill>
            <a:schemeClr val="tx2"/>
          </a:solidFill>
          <a:latin typeface="Helvetica" pitchFamily="34" charset="0"/>
        </a:defRPr>
      </a:lvl3pPr>
      <a:lvl4pPr algn="l" rtl="0" eaLnBrk="1" fontAlgn="base" hangingPunct="1">
        <a:spcBef>
          <a:spcPct val="0"/>
        </a:spcBef>
        <a:spcAft>
          <a:spcPct val="0"/>
        </a:spcAft>
        <a:defRPr sz="6300">
          <a:solidFill>
            <a:schemeClr val="tx2"/>
          </a:solidFill>
          <a:latin typeface="Helvetica" pitchFamily="34" charset="0"/>
        </a:defRPr>
      </a:lvl4pPr>
      <a:lvl5pPr algn="l" rtl="0" eaLnBrk="1" fontAlgn="base" hangingPunct="1">
        <a:spcBef>
          <a:spcPct val="0"/>
        </a:spcBef>
        <a:spcAft>
          <a:spcPct val="0"/>
        </a:spcAft>
        <a:defRPr sz="6300">
          <a:solidFill>
            <a:schemeClr val="tx2"/>
          </a:solidFill>
          <a:latin typeface="Helvetica" pitchFamily="34" charset="0"/>
        </a:defRPr>
      </a:lvl5pPr>
      <a:lvl6pPr marL="457200" algn="l" rtl="0" eaLnBrk="1" fontAlgn="base" hangingPunct="1">
        <a:spcBef>
          <a:spcPct val="0"/>
        </a:spcBef>
        <a:spcAft>
          <a:spcPct val="0"/>
        </a:spcAft>
        <a:defRPr sz="6300">
          <a:solidFill>
            <a:schemeClr val="tx2"/>
          </a:solidFill>
          <a:latin typeface="Helvetica" pitchFamily="34" charset="0"/>
        </a:defRPr>
      </a:lvl6pPr>
      <a:lvl7pPr marL="914400" algn="l" rtl="0" eaLnBrk="1" fontAlgn="base" hangingPunct="1">
        <a:spcBef>
          <a:spcPct val="0"/>
        </a:spcBef>
        <a:spcAft>
          <a:spcPct val="0"/>
        </a:spcAft>
        <a:defRPr sz="6300">
          <a:solidFill>
            <a:schemeClr val="tx2"/>
          </a:solidFill>
          <a:latin typeface="Helvetica" pitchFamily="34" charset="0"/>
        </a:defRPr>
      </a:lvl7pPr>
      <a:lvl8pPr marL="1371600" algn="l" rtl="0" eaLnBrk="1" fontAlgn="base" hangingPunct="1">
        <a:spcBef>
          <a:spcPct val="0"/>
        </a:spcBef>
        <a:spcAft>
          <a:spcPct val="0"/>
        </a:spcAft>
        <a:defRPr sz="6300">
          <a:solidFill>
            <a:schemeClr val="tx2"/>
          </a:solidFill>
          <a:latin typeface="Helvetica" pitchFamily="34" charset="0"/>
        </a:defRPr>
      </a:lvl8pPr>
      <a:lvl9pPr marL="1828800" algn="l" rtl="0" eaLnBrk="1" fontAlgn="base" hangingPunct="1">
        <a:spcBef>
          <a:spcPct val="0"/>
        </a:spcBef>
        <a:spcAft>
          <a:spcPct val="0"/>
        </a:spcAft>
        <a:defRPr sz="6300">
          <a:solidFill>
            <a:schemeClr val="tx2"/>
          </a:solidFill>
          <a:latin typeface="Helvetica" pitchFamily="34" charset="0"/>
        </a:defRPr>
      </a:lvl9pPr>
    </p:titleStyle>
    <p:bodyStyle>
      <a:lvl1pPr marL="342900" indent="-342900" algn="l" rtl="0" eaLnBrk="1" fontAlgn="base" hangingPunct="1">
        <a:spcBef>
          <a:spcPct val="20000"/>
        </a:spcBef>
        <a:spcAft>
          <a:spcPct val="0"/>
        </a:spcAft>
        <a:buClr>
          <a:srgbClr val="F54C00"/>
        </a:buClr>
        <a:buSzPct val="70000"/>
        <a:buFont typeface="Wingdings" pitchFamily="2" charset="2"/>
        <a:buChar char="¢"/>
        <a:defRPr sz="3000">
          <a:solidFill>
            <a:schemeClr val="tx2"/>
          </a:solidFill>
          <a:latin typeface="+mn-lt"/>
          <a:ea typeface="+mn-ea"/>
          <a:cs typeface="+mn-cs"/>
        </a:defRPr>
      </a:lvl1pPr>
      <a:lvl2pPr marL="742950" indent="-285750" algn="l" rtl="0" eaLnBrk="1" fontAlgn="base" hangingPunct="1">
        <a:spcBef>
          <a:spcPct val="20000"/>
        </a:spcBef>
        <a:spcAft>
          <a:spcPct val="0"/>
        </a:spcAft>
        <a:buClr>
          <a:srgbClr val="01415B"/>
        </a:buClr>
        <a:buSzPct val="75000"/>
        <a:buFont typeface="Wingdings" pitchFamily="2" charset="2"/>
        <a:buChar char="l"/>
        <a:defRPr sz="2800">
          <a:solidFill>
            <a:schemeClr val="tx2"/>
          </a:solidFill>
          <a:latin typeface="+mn-lt"/>
        </a:defRPr>
      </a:lvl2pPr>
      <a:lvl3pPr marL="1143000" indent="-228600" algn="l" rtl="0" eaLnBrk="1" fontAlgn="base" hangingPunct="1">
        <a:spcBef>
          <a:spcPct val="20000"/>
        </a:spcBef>
        <a:spcAft>
          <a:spcPct val="0"/>
        </a:spcAft>
        <a:buClr>
          <a:srgbClr val="B70005"/>
        </a:buClr>
        <a:buChar char="•"/>
        <a:defRPr sz="2400">
          <a:solidFill>
            <a:schemeClr val="tx2"/>
          </a:solidFill>
          <a:latin typeface="+mn-lt"/>
        </a:defRPr>
      </a:lvl3pPr>
      <a:lvl4pPr marL="1600200" indent="-228600" algn="l" rtl="0" eaLnBrk="1" fontAlgn="base" hangingPunct="1">
        <a:spcBef>
          <a:spcPct val="20000"/>
        </a:spcBef>
        <a:spcAft>
          <a:spcPct val="0"/>
        </a:spcAft>
        <a:buClr>
          <a:srgbClr val="797E01"/>
        </a:buClr>
        <a:buChar char="•"/>
        <a:defRPr sz="2000">
          <a:solidFill>
            <a:schemeClr val="tx2"/>
          </a:solidFill>
          <a:latin typeface="+mn-lt"/>
        </a:defRPr>
      </a:lvl4pPr>
      <a:lvl5pPr marL="2057400" indent="-228600" algn="l" rtl="0" eaLnBrk="1" fontAlgn="base" hangingPunct="1">
        <a:spcBef>
          <a:spcPct val="20000"/>
        </a:spcBef>
        <a:spcAft>
          <a:spcPct val="0"/>
        </a:spcAft>
        <a:buClr>
          <a:srgbClr val="740160"/>
        </a:buClr>
        <a:buChar char="•"/>
        <a:defRPr sz="2000">
          <a:solidFill>
            <a:schemeClr val="tx2"/>
          </a:solidFill>
          <a:latin typeface="+mn-lt"/>
        </a:defRPr>
      </a:lvl5pPr>
      <a:lvl6pPr marL="2514600" indent="-228600" algn="l" rtl="0" eaLnBrk="1" fontAlgn="base" hangingPunct="1">
        <a:spcBef>
          <a:spcPct val="20000"/>
        </a:spcBef>
        <a:spcAft>
          <a:spcPct val="0"/>
        </a:spcAft>
        <a:buClr>
          <a:srgbClr val="740160"/>
        </a:buClr>
        <a:buChar char="•"/>
        <a:defRPr sz="2000">
          <a:solidFill>
            <a:schemeClr val="tx2"/>
          </a:solidFill>
          <a:latin typeface="+mn-lt"/>
        </a:defRPr>
      </a:lvl6pPr>
      <a:lvl7pPr marL="2971800" indent="-228600" algn="l" rtl="0" eaLnBrk="1" fontAlgn="base" hangingPunct="1">
        <a:spcBef>
          <a:spcPct val="20000"/>
        </a:spcBef>
        <a:spcAft>
          <a:spcPct val="0"/>
        </a:spcAft>
        <a:buClr>
          <a:srgbClr val="740160"/>
        </a:buClr>
        <a:buChar char="•"/>
        <a:defRPr sz="2000">
          <a:solidFill>
            <a:schemeClr val="tx2"/>
          </a:solidFill>
          <a:latin typeface="+mn-lt"/>
        </a:defRPr>
      </a:lvl7pPr>
      <a:lvl8pPr marL="3429000" indent="-228600" algn="l" rtl="0" eaLnBrk="1" fontAlgn="base" hangingPunct="1">
        <a:spcBef>
          <a:spcPct val="20000"/>
        </a:spcBef>
        <a:spcAft>
          <a:spcPct val="0"/>
        </a:spcAft>
        <a:buClr>
          <a:srgbClr val="740160"/>
        </a:buClr>
        <a:buChar char="•"/>
        <a:defRPr sz="2000">
          <a:solidFill>
            <a:schemeClr val="tx2"/>
          </a:solidFill>
          <a:latin typeface="+mn-lt"/>
        </a:defRPr>
      </a:lvl8pPr>
      <a:lvl9pPr marL="3886200" indent="-228600" algn="l" rtl="0" eaLnBrk="1" fontAlgn="base" hangingPunct="1">
        <a:spcBef>
          <a:spcPct val="20000"/>
        </a:spcBef>
        <a:spcAft>
          <a:spcPct val="0"/>
        </a:spcAft>
        <a:buClr>
          <a:srgbClr val="740160"/>
        </a:buClr>
        <a:buChar char="•"/>
        <a:defRPr sz="20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ulsterwildlife.org/blog/peatlands-team/wildlife-our-peatland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iucn.org/resources/issues-brief/peatlands-and-climate-change" TargetMode="External"/><Relationship Id="rId13" Type="http://schemas.openxmlformats.org/officeDocument/2006/relationships/hyperlink" Target="https://www.ceh.ac.uk/sites/default/files/Peatland%20factsheet.pdf" TargetMode="External"/><Relationship Id="rId3" Type="http://schemas.openxmlformats.org/officeDocument/2006/relationships/hyperlink" Target="https://www.wildatlanticnature.ie/what-is-blanket-bog/" TargetMode="External"/><Relationship Id="rId7" Type="http://schemas.openxmlformats.org/officeDocument/2006/relationships/hyperlink" Target="https://www.unep.org/news-and-stories/story/peatlands-store-twice-much-carbon-all-worlds-forests" TargetMode="External"/><Relationship Id="rId12" Type="http://schemas.openxmlformats.org/officeDocument/2006/relationships/hyperlink" Target="https://www.yppartnership.org.uk/habitats-and-species" TargetMode="External"/><Relationship Id="rId2" Type="http://schemas.openxmlformats.org/officeDocument/2006/relationships/hyperlink" Target="https://www.wwt.org.uk/discover-wetlands/wetlands/peat-bogs/?gad_source=1&amp;gclid=CjwKCAiAg8S7BhATEiwAO2-R6nPItHdwVgfTWRN1KwmF0gQ2F22KQBRgB6AdZV24QSyqe7vtQTQPmxoCxRYQAvD_BwE" TargetMode="External"/><Relationship Id="rId1" Type="http://schemas.openxmlformats.org/officeDocument/2006/relationships/slideLayout" Target="../slideLayouts/slideLayout2.xml"/><Relationship Id="rId6" Type="http://schemas.openxmlformats.org/officeDocument/2006/relationships/hyperlink" Target="https://www.ramsar.org/" TargetMode="External"/><Relationship Id="rId11" Type="http://schemas.openxmlformats.org/officeDocument/2006/relationships/hyperlink" Target="https://www.ulsterwildlife.org/blog/peatlands-team/wildlife-our-peatlands" TargetMode="External"/><Relationship Id="rId5" Type="http://schemas.openxmlformats.org/officeDocument/2006/relationships/hyperlink" Target="https://www.nature.scot/landscapes-and-habitats/habitat-types/mountains-heaths-and-bogs/blanket-bog" TargetMode="External"/><Relationship Id="rId10" Type="http://schemas.openxmlformats.org/officeDocument/2006/relationships/hyperlink" Target="https://communitywetlandsforum.ie/wp-content/uploads/2024/02/Plant-Identification-for-Raised-Bog-Condition-Assessment.pdf" TargetMode="External"/><Relationship Id="rId4" Type="http://schemas.openxmlformats.org/officeDocument/2006/relationships/hyperlink" Target="https://www.ipcc.ie/a-to-z-peatlands/peatland-habitat-types/blanket-bogs/" TargetMode="External"/><Relationship Id="rId9" Type="http://schemas.openxmlformats.org/officeDocument/2006/relationships/hyperlink" Target="https://www.wildatlanticnature.ie/rbps-materials/" TargetMode="External"/><Relationship Id="rId14" Type="http://schemas.openxmlformats.org/officeDocument/2006/relationships/hyperlink" Target="https://www.iucn-uk-peatlandprogramme.org/sites/www.iucn-uk-peatlandprogramme.org/files/Review%203%20Peatland%20Biodiversity.pd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476375" y="188913"/>
            <a:ext cx="5471889" cy="1439887"/>
          </a:xfrm>
        </p:spPr>
        <p:txBody>
          <a:bodyPr anchor="t"/>
          <a:lstStyle/>
          <a:p>
            <a:r>
              <a:rPr lang="en-GB" altLang="en-US" b="1" dirty="0"/>
              <a:t>Peatlands facts and figures</a:t>
            </a:r>
            <a:endParaRPr lang="en-US" altLang="en-US" b="1" dirty="0"/>
          </a:p>
        </p:txBody>
      </p:sp>
      <p:sp>
        <p:nvSpPr>
          <p:cNvPr id="69635" name="Rectangle 3"/>
          <p:cNvSpPr>
            <a:spLocks noGrp="1" noChangeArrowheads="1"/>
          </p:cNvSpPr>
          <p:nvPr>
            <p:ph type="body" sz="half" idx="1"/>
          </p:nvPr>
        </p:nvSpPr>
        <p:spPr/>
        <p:txBody>
          <a:bodyPr/>
          <a:lstStyle/>
          <a:p>
            <a:pPr>
              <a:buFont typeface="Wingdings" pitchFamily="2" charset="2"/>
              <a:buNone/>
            </a:pPr>
            <a:r>
              <a:rPr lang="en-GB" altLang="en-US" sz="2600"/>
              <a:t> </a:t>
            </a:r>
            <a:endParaRPr lang="en-US" altLang="en-US" sz="2600"/>
          </a:p>
        </p:txBody>
      </p:sp>
      <p:sp>
        <p:nvSpPr>
          <p:cNvPr id="69642" name="Text Box 10"/>
          <p:cNvSpPr txBox="1">
            <a:spLocks noChangeArrowheads="1"/>
          </p:cNvSpPr>
          <p:nvPr/>
        </p:nvSpPr>
        <p:spPr bwMode="auto">
          <a:xfrm>
            <a:off x="6443663" y="3933007"/>
            <a:ext cx="2160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latin typeface="Arial" charset="0"/>
            </a:endParaRPr>
          </a:p>
        </p:txBody>
      </p:sp>
      <p:pic>
        <p:nvPicPr>
          <p:cNvPr id="2" name="Picture 1" descr="A grass field with a reflection of a mountain&#10;&#10;Description automatically generated">
            <a:extLst>
              <a:ext uri="{FF2B5EF4-FFF2-40B4-BE49-F238E27FC236}">
                <a16:creationId xmlns:a16="http://schemas.microsoft.com/office/drawing/2014/main" id="{8B902E14-FFB1-3532-3052-E46447ED8861}"/>
              </a:ext>
            </a:extLst>
          </p:cNvPr>
          <p:cNvPicPr>
            <a:picLocks noChangeAspect="1"/>
          </p:cNvPicPr>
          <p:nvPr/>
        </p:nvPicPr>
        <p:blipFill>
          <a:blip r:embed="rId2">
            <a:extLst>
              <a:ext uri="{28A0092B-C50C-407E-A947-70E740481C1C}">
                <a14:useLocalDpi xmlns:a14="http://schemas.microsoft.com/office/drawing/2010/main" val="0"/>
              </a:ext>
            </a:extLst>
          </a:blip>
          <a:srcRect t="22804" b="2196"/>
          <a:stretch/>
        </p:blipFill>
        <p:spPr>
          <a:xfrm rot="10800000">
            <a:off x="115837" y="1676871"/>
            <a:ext cx="8912325" cy="5013176"/>
          </a:xfrm>
          <a:prstGeom prst="rect">
            <a:avLst/>
          </a:prstGeom>
        </p:spPr>
      </p:pic>
      <p:sp>
        <p:nvSpPr>
          <p:cNvPr id="3" name="TextBox 2">
            <a:extLst>
              <a:ext uri="{FF2B5EF4-FFF2-40B4-BE49-F238E27FC236}">
                <a16:creationId xmlns:a16="http://schemas.microsoft.com/office/drawing/2014/main" id="{AD042073-FFF2-015E-D03F-21CFD516973E}"/>
              </a:ext>
            </a:extLst>
          </p:cNvPr>
          <p:cNvSpPr txBox="1"/>
          <p:nvPr/>
        </p:nvSpPr>
        <p:spPr>
          <a:xfrm>
            <a:off x="114300" y="6386170"/>
            <a:ext cx="7511736" cy="307777"/>
          </a:xfrm>
          <a:prstGeom prst="rect">
            <a:avLst/>
          </a:prstGeom>
          <a:noFill/>
        </p:spPr>
        <p:txBody>
          <a:bodyPr wrap="none" rtlCol="0">
            <a:spAutoFit/>
          </a:bodyPr>
          <a:lstStyle/>
          <a:p>
            <a:r>
              <a:rPr lang="en-GB" sz="1400" i="1" dirty="0">
                <a:solidFill>
                  <a:schemeClr val="bg1"/>
                </a:solidFill>
              </a:rPr>
              <a:t>Photo of blanket bog at </a:t>
            </a:r>
            <a:r>
              <a:rPr lang="en-GB" sz="1400" i="1" dirty="0" err="1">
                <a:solidFill>
                  <a:schemeClr val="bg1"/>
                </a:solidFill>
              </a:rPr>
              <a:t>Cuilcagh-Anierin</a:t>
            </a:r>
            <a:r>
              <a:rPr lang="en-GB" sz="1400" i="1" dirty="0">
                <a:solidFill>
                  <a:schemeClr val="bg1"/>
                </a:solidFill>
              </a:rPr>
              <a:t> Special Area of Conservation, Ireland (</a:t>
            </a:r>
            <a:r>
              <a:rPr lang="en-GB" sz="1400" i="1" dirty="0" err="1">
                <a:solidFill>
                  <a:schemeClr val="bg1"/>
                </a:solidFill>
              </a:rPr>
              <a:t>D.Anderson</a:t>
            </a:r>
            <a:r>
              <a:rPr lang="en-GB" sz="1400" i="1" dirty="0">
                <a:solidFill>
                  <a:schemeClr val="bg1"/>
                </a:solidFill>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3" name="Rectangle 7"/>
          <p:cNvSpPr>
            <a:spLocks noGrp="1" noChangeArrowheads="1"/>
          </p:cNvSpPr>
          <p:nvPr>
            <p:ph type="body" idx="1"/>
          </p:nvPr>
        </p:nvSpPr>
        <p:spPr>
          <a:xfrm>
            <a:off x="251520" y="1655464"/>
            <a:ext cx="8640960" cy="4968552"/>
          </a:xfrm>
          <a:noFill/>
          <a:ln/>
        </p:spPr>
        <p:txBody>
          <a:bodyPr/>
          <a:lstStyle/>
          <a:p>
            <a:r>
              <a:rPr lang="en-GB" sz="1800" dirty="0"/>
              <a:t>Blanket bogs and raised bogs only form in areas of high ‘effective precipitation’.</a:t>
            </a:r>
          </a:p>
          <a:p>
            <a:pPr lvl="1"/>
            <a:r>
              <a:rPr lang="en-GB" sz="1600" dirty="0"/>
              <a:t>Effective precipitation relates to the annual balance between precipitation and potential evapotranspiration (</a:t>
            </a:r>
            <a:r>
              <a:rPr lang="en-GB" sz="1600" dirty="0" err="1"/>
              <a:t>PeT</a:t>
            </a:r>
            <a:r>
              <a:rPr lang="en-GB" sz="1600" dirty="0"/>
              <a:t>).</a:t>
            </a:r>
          </a:p>
          <a:p>
            <a:pPr lvl="1"/>
            <a:r>
              <a:rPr lang="en-GB" sz="1600" dirty="0"/>
              <a:t>In humid climates, precipitation coming into an area exceeds the </a:t>
            </a:r>
            <a:r>
              <a:rPr lang="en-GB" sz="1600" dirty="0" err="1"/>
              <a:t>PeT.</a:t>
            </a:r>
            <a:endParaRPr lang="en-GB" sz="1600" dirty="0"/>
          </a:p>
          <a:p>
            <a:pPr lvl="2"/>
            <a:r>
              <a:rPr lang="en-GB" sz="1400" dirty="0" err="1"/>
              <a:t>PeT</a:t>
            </a:r>
            <a:r>
              <a:rPr lang="en-GB" sz="1400" dirty="0"/>
              <a:t> refers to the maximum amount of water that could be evaporated and transpired by plants in an area, given an unlimited supply of water.</a:t>
            </a:r>
          </a:p>
          <a:p>
            <a:pPr lvl="2"/>
            <a:r>
              <a:rPr lang="en-GB" sz="1400" dirty="0" err="1"/>
              <a:t>PeT</a:t>
            </a:r>
            <a:r>
              <a:rPr lang="en-GB" sz="1400" dirty="0"/>
              <a:t> is strongly affected by atmospheric temperature and humidity.</a:t>
            </a:r>
          </a:p>
          <a:p>
            <a:pPr lvl="2"/>
            <a:r>
              <a:rPr lang="en-GB" sz="1400" dirty="0"/>
              <a:t>Upland areas of Ireland and the UK have relatively high precipitation, and the </a:t>
            </a:r>
            <a:r>
              <a:rPr lang="en-GB" sz="1400" dirty="0" err="1"/>
              <a:t>PeT</a:t>
            </a:r>
            <a:r>
              <a:rPr lang="en-GB" sz="1400" dirty="0"/>
              <a:t> is relatively low due to cool temperatures and humid air masses.</a:t>
            </a:r>
          </a:p>
          <a:p>
            <a:pPr lvl="2"/>
            <a:r>
              <a:rPr lang="en-GB" sz="1400" dirty="0"/>
              <a:t>This enables soil conditions to be wet all year, a necessity for peat formation.</a:t>
            </a:r>
          </a:p>
          <a:p>
            <a:pPr marL="914400" lvl="2" indent="0">
              <a:buNone/>
            </a:pPr>
            <a:endParaRPr lang="en-GB" sz="1600" dirty="0"/>
          </a:p>
          <a:p>
            <a:r>
              <a:rPr lang="en-GB" sz="1800" dirty="0"/>
              <a:t>Peatlands are a ‘store’ of water in a drainage basin system.</a:t>
            </a:r>
          </a:p>
          <a:p>
            <a:pPr lvl="1"/>
            <a:r>
              <a:rPr lang="en-GB" sz="1600" dirty="0"/>
              <a:t>A drainage basin is an area drained by a specific stream and its tributaries. High ground forms the boundary between one drainage basin and adjacent ones.</a:t>
            </a:r>
          </a:p>
          <a:p>
            <a:pPr lvl="1"/>
            <a:r>
              <a:rPr lang="en-GB" sz="1600" dirty="0"/>
              <a:t>Other ‘stores’ for water include vegetation, streams, ponds, lakes, soil, bedrock.</a:t>
            </a:r>
          </a:p>
          <a:p>
            <a:pPr lvl="1"/>
            <a:endParaRPr lang="en-GB" sz="1800" dirty="0"/>
          </a:p>
          <a:p>
            <a:r>
              <a:rPr lang="en-GB" sz="1800" dirty="0"/>
              <a:t>Water moves through peatlands, but much more slowly than ‘overland flow’ or ‘soil throughflow’, so reducing flood risk in their drainage basins.</a:t>
            </a:r>
          </a:p>
        </p:txBody>
      </p:sp>
      <p:sp>
        <p:nvSpPr>
          <p:cNvPr id="7" name="Rectangle 2"/>
          <p:cNvSpPr txBox="1">
            <a:spLocks noChangeArrowheads="1"/>
          </p:cNvSpPr>
          <p:nvPr/>
        </p:nvSpPr>
        <p:spPr bwMode="auto">
          <a:xfrm>
            <a:off x="1475656" y="299348"/>
            <a:ext cx="5424264" cy="1320660"/>
          </a:xfrm>
          <a:prstGeom prst="rect">
            <a:avLst/>
          </a:prstGeom>
          <a:solidFill>
            <a:srgbClr val="797E01"/>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sz="3600" b="1" kern="0" dirty="0">
                <a:solidFill>
                  <a:schemeClr val="bg1"/>
                </a:solidFill>
              </a:rPr>
              <a:t>Climate and hydrology of peatlands</a:t>
            </a:r>
          </a:p>
        </p:txBody>
      </p:sp>
    </p:spTree>
    <p:extLst>
      <p:ext uri="{BB962C8B-B14F-4D97-AF65-F5344CB8AC3E}">
        <p14:creationId xmlns:p14="http://schemas.microsoft.com/office/powerpoint/2010/main" val="3861013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6"/>
          <p:cNvSpPr>
            <a:spLocks noGrp="1" noChangeArrowheads="1"/>
          </p:cNvSpPr>
          <p:nvPr>
            <p:ph type="body" idx="1"/>
          </p:nvPr>
        </p:nvSpPr>
        <p:spPr>
          <a:xfrm>
            <a:off x="179512" y="1700809"/>
            <a:ext cx="4560168" cy="2304256"/>
          </a:xfrm>
          <a:noFill/>
          <a:ln/>
        </p:spPr>
        <p:txBody>
          <a:bodyPr/>
          <a:lstStyle/>
          <a:p>
            <a:r>
              <a:rPr lang="en-GB" sz="1600" dirty="0"/>
              <a:t>Peatlands contain a wide range of uniquely adapted species of plants and animals.</a:t>
            </a:r>
          </a:p>
          <a:p>
            <a:r>
              <a:rPr lang="en-GB" sz="1600" dirty="0"/>
              <a:t>Acidic, ombrotrophic bogs have a large representation of </a:t>
            </a:r>
            <a:r>
              <a:rPr lang="en-GB" sz="1600" dirty="0" err="1"/>
              <a:t>sphaghum</a:t>
            </a:r>
            <a:r>
              <a:rPr lang="en-GB" sz="1600" dirty="0"/>
              <a:t> mosses.</a:t>
            </a:r>
          </a:p>
          <a:p>
            <a:r>
              <a:rPr lang="en-GB" sz="1600" dirty="0"/>
              <a:t>There are hundreds of </a:t>
            </a:r>
            <a:r>
              <a:rPr lang="en-GB" sz="1600" i="1" dirty="0"/>
              <a:t>Sphagnum</a:t>
            </a:r>
            <a:r>
              <a:rPr lang="en-GB" sz="1600" dirty="0"/>
              <a:t> species worldwide, each adapted to subtle differences in climate and hydrological conditions.</a:t>
            </a:r>
          </a:p>
        </p:txBody>
      </p:sp>
      <p:sp>
        <p:nvSpPr>
          <p:cNvPr id="7" name="Rectangle 2"/>
          <p:cNvSpPr txBox="1">
            <a:spLocks noChangeArrowheads="1"/>
          </p:cNvSpPr>
          <p:nvPr/>
        </p:nvSpPr>
        <p:spPr bwMode="auto">
          <a:xfrm>
            <a:off x="1475656" y="299348"/>
            <a:ext cx="5424264" cy="1320660"/>
          </a:xfrm>
          <a:prstGeom prst="rect">
            <a:avLst/>
          </a:prstGeom>
          <a:solidFill>
            <a:srgbClr val="740160"/>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Biodiversity of peatlands</a:t>
            </a:r>
          </a:p>
        </p:txBody>
      </p:sp>
      <p:pic>
        <p:nvPicPr>
          <p:cNvPr id="2" name="Picture 2" descr="undefined">
            <a:extLst>
              <a:ext uri="{FF2B5EF4-FFF2-40B4-BE49-F238E27FC236}">
                <a16:creationId xmlns:a16="http://schemas.microsoft.com/office/drawing/2014/main" id="{73012D9D-191D-8ACF-CA63-42A4DAAC0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933073"/>
            <a:ext cx="3491469" cy="232400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1031A1D-71F6-A17E-EF58-1378E2A6A04E}"/>
              </a:ext>
            </a:extLst>
          </p:cNvPr>
          <p:cNvSpPr txBox="1"/>
          <p:nvPr/>
        </p:nvSpPr>
        <p:spPr>
          <a:xfrm>
            <a:off x="323528" y="6288410"/>
            <a:ext cx="2948243" cy="400110"/>
          </a:xfrm>
          <a:prstGeom prst="rect">
            <a:avLst/>
          </a:prstGeom>
          <a:noFill/>
        </p:spPr>
        <p:txBody>
          <a:bodyPr wrap="none" rtlCol="0">
            <a:spAutoFit/>
          </a:bodyPr>
          <a:lstStyle/>
          <a:p>
            <a:r>
              <a:rPr lang="en-GB" sz="1000" i="1" dirty="0"/>
              <a:t>Sphagnum </a:t>
            </a:r>
            <a:r>
              <a:rPr lang="en-GB" sz="1000" i="1" dirty="0" err="1"/>
              <a:t>flexuosum</a:t>
            </a:r>
            <a:r>
              <a:rPr lang="en-GB" sz="1000" i="1" dirty="0"/>
              <a:t> </a:t>
            </a:r>
          </a:p>
          <a:p>
            <a:r>
              <a:rPr lang="en-GB" sz="1000" i="1" dirty="0"/>
              <a:t>(James Lindsey, Wikipedia Creative Commons.) </a:t>
            </a:r>
          </a:p>
        </p:txBody>
      </p:sp>
      <p:pic>
        <p:nvPicPr>
          <p:cNvPr id="4" name="Picture 3" descr="A foggy landscape with green plants&#10;&#10;Description automatically generated">
            <a:extLst>
              <a:ext uri="{FF2B5EF4-FFF2-40B4-BE49-F238E27FC236}">
                <a16:creationId xmlns:a16="http://schemas.microsoft.com/office/drawing/2014/main" id="{465941B3-08F9-98BA-0176-48C486D7A9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9503" y="1969070"/>
            <a:ext cx="3378026" cy="4504035"/>
          </a:xfrm>
          <a:prstGeom prst="rect">
            <a:avLst/>
          </a:prstGeom>
        </p:spPr>
      </p:pic>
      <p:sp>
        <p:nvSpPr>
          <p:cNvPr id="5" name="TextBox 4">
            <a:extLst>
              <a:ext uri="{FF2B5EF4-FFF2-40B4-BE49-F238E27FC236}">
                <a16:creationId xmlns:a16="http://schemas.microsoft.com/office/drawing/2014/main" id="{52ABD139-F411-8B88-84F6-A0E66F357FEF}"/>
              </a:ext>
            </a:extLst>
          </p:cNvPr>
          <p:cNvSpPr txBox="1"/>
          <p:nvPr/>
        </p:nvSpPr>
        <p:spPr>
          <a:xfrm>
            <a:off x="3904699" y="4274211"/>
            <a:ext cx="1611339" cy="1169551"/>
          </a:xfrm>
          <a:prstGeom prst="rect">
            <a:avLst/>
          </a:prstGeom>
          <a:noFill/>
        </p:spPr>
        <p:txBody>
          <a:bodyPr wrap="none" rtlCol="0">
            <a:spAutoFit/>
          </a:bodyPr>
          <a:lstStyle/>
          <a:p>
            <a:r>
              <a:rPr lang="en-GB" sz="1000" i="1" dirty="0"/>
              <a:t>Sphagnum</a:t>
            </a:r>
            <a:r>
              <a:rPr lang="en-GB" sz="1000" dirty="0"/>
              <a:t> lawn at</a:t>
            </a:r>
          </a:p>
          <a:p>
            <a:r>
              <a:rPr lang="en-GB" sz="1000" dirty="0" err="1"/>
              <a:t>Cuilcagh-Anierin</a:t>
            </a:r>
            <a:r>
              <a:rPr lang="en-GB" sz="1000" dirty="0"/>
              <a:t>, </a:t>
            </a:r>
          </a:p>
          <a:p>
            <a:r>
              <a:rPr lang="en-GB" sz="1000" dirty="0"/>
              <a:t>Ireland </a:t>
            </a:r>
            <a:r>
              <a:rPr lang="en-GB" sz="1000" i="1" dirty="0"/>
              <a:t>(photo by</a:t>
            </a:r>
          </a:p>
          <a:p>
            <a:r>
              <a:rPr lang="en-GB" sz="1000" i="1" dirty="0"/>
              <a:t>D. Anderson)</a:t>
            </a:r>
          </a:p>
          <a:p>
            <a:endParaRPr lang="en-GB" sz="1000" dirty="0"/>
          </a:p>
          <a:p>
            <a:r>
              <a:rPr lang="en-GB" sz="1000" dirty="0"/>
              <a:t>Rushes (</a:t>
            </a:r>
            <a:r>
              <a:rPr lang="en-GB" sz="1000" i="1" dirty="0"/>
              <a:t>Juncus</a:t>
            </a:r>
            <a:r>
              <a:rPr lang="en-GB" sz="1000" dirty="0"/>
              <a:t> species)</a:t>
            </a:r>
          </a:p>
          <a:p>
            <a:r>
              <a:rPr lang="en-GB" sz="1000" dirty="0"/>
              <a:t>are also abundant here.</a:t>
            </a:r>
          </a:p>
        </p:txBody>
      </p:sp>
      <p:cxnSp>
        <p:nvCxnSpPr>
          <p:cNvPr id="6" name="Straight Arrow Connector 5">
            <a:extLst>
              <a:ext uri="{FF2B5EF4-FFF2-40B4-BE49-F238E27FC236}">
                <a16:creationId xmlns:a16="http://schemas.microsoft.com/office/drawing/2014/main" id="{1BB5843B-D76A-140B-EFF5-438761FE3137}"/>
              </a:ext>
            </a:extLst>
          </p:cNvPr>
          <p:cNvCxnSpPr>
            <a:cxnSpLocks/>
          </p:cNvCxnSpPr>
          <p:nvPr/>
        </p:nvCxnSpPr>
        <p:spPr>
          <a:xfrm flipV="1">
            <a:off x="5148064" y="4437112"/>
            <a:ext cx="1751856" cy="216024"/>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9498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475656" y="299348"/>
            <a:ext cx="5424264" cy="1320660"/>
          </a:xfrm>
          <a:solidFill>
            <a:srgbClr val="F54C00"/>
          </a:solidFill>
        </p:spPr>
        <p:txBody>
          <a:bodyPr/>
          <a:lstStyle/>
          <a:p>
            <a:r>
              <a:rPr lang="en-GB" altLang="en-US" b="1" dirty="0">
                <a:solidFill>
                  <a:schemeClr val="bg1"/>
                </a:solidFill>
              </a:rPr>
              <a:t>Biodiversity of peatlands</a:t>
            </a:r>
          </a:p>
        </p:txBody>
      </p:sp>
      <p:sp>
        <p:nvSpPr>
          <p:cNvPr id="56327" name="Rectangle 7"/>
          <p:cNvSpPr>
            <a:spLocks noGrp="1" noChangeArrowheads="1"/>
          </p:cNvSpPr>
          <p:nvPr>
            <p:ph type="body" idx="1"/>
          </p:nvPr>
        </p:nvSpPr>
        <p:spPr>
          <a:xfrm>
            <a:off x="179512" y="1820171"/>
            <a:ext cx="3768080" cy="2160513"/>
          </a:xfrm>
          <a:noFill/>
          <a:ln/>
        </p:spPr>
        <p:txBody>
          <a:bodyPr/>
          <a:lstStyle/>
          <a:p>
            <a:r>
              <a:rPr lang="en-GB" sz="1600" dirty="0"/>
              <a:t>Peat bogs in Ireland and the UK also contain many species of heather, lichens, sedges (e.g. </a:t>
            </a:r>
            <a:r>
              <a:rPr lang="en-GB" sz="1600" dirty="0" err="1"/>
              <a:t>cottongrasses</a:t>
            </a:r>
            <a:r>
              <a:rPr lang="en-GB" sz="1600" dirty="0"/>
              <a:t>), grasses (e.g. purple moor grass), herbaceous plants (e.g. Bog Asphodel and Sundew), and shrubs (e.g. Bog Myrtle and Bilberry).</a:t>
            </a:r>
          </a:p>
        </p:txBody>
      </p:sp>
      <p:pic>
        <p:nvPicPr>
          <p:cNvPr id="2" name="Picture 2" descr="undefined">
            <a:extLst>
              <a:ext uri="{FF2B5EF4-FFF2-40B4-BE49-F238E27FC236}">
                <a16:creationId xmlns:a16="http://schemas.microsoft.com/office/drawing/2014/main" id="{EC7FC81D-238C-9589-76FB-A1F43A63F0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987644"/>
            <a:ext cx="3461331" cy="259599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9A56DE2-31FC-42BC-0D32-60086EA219FB}"/>
              </a:ext>
            </a:extLst>
          </p:cNvPr>
          <p:cNvSpPr txBox="1"/>
          <p:nvPr/>
        </p:nvSpPr>
        <p:spPr>
          <a:xfrm>
            <a:off x="3830322" y="5574949"/>
            <a:ext cx="2353529" cy="1477328"/>
          </a:xfrm>
          <a:prstGeom prst="rect">
            <a:avLst/>
          </a:prstGeom>
          <a:noFill/>
        </p:spPr>
        <p:txBody>
          <a:bodyPr wrap="none" rtlCol="0">
            <a:spAutoFit/>
          </a:bodyPr>
          <a:lstStyle/>
          <a:p>
            <a:r>
              <a:rPr lang="en-GB" sz="1200" dirty="0"/>
              <a:t>Sundew (</a:t>
            </a:r>
            <a:r>
              <a:rPr lang="en-GB" sz="1200" i="1" dirty="0" err="1"/>
              <a:t>Drosera</a:t>
            </a:r>
            <a:r>
              <a:rPr lang="en-GB" sz="1200" dirty="0"/>
              <a:t> species)</a:t>
            </a:r>
          </a:p>
          <a:p>
            <a:r>
              <a:rPr lang="en-GB" sz="1200" dirty="0"/>
              <a:t>A carnivorous plant, due to</a:t>
            </a:r>
          </a:p>
          <a:p>
            <a:r>
              <a:rPr lang="en-GB" sz="1200" dirty="0"/>
              <a:t>low nutrient availability, it gains</a:t>
            </a:r>
          </a:p>
          <a:p>
            <a:r>
              <a:rPr lang="en-GB" sz="1200" dirty="0"/>
              <a:t>its nutrients from insects that</a:t>
            </a:r>
          </a:p>
          <a:p>
            <a:r>
              <a:rPr lang="en-GB" sz="1200" dirty="0"/>
              <a:t>it traps </a:t>
            </a:r>
            <a:r>
              <a:rPr lang="en-GB" sz="1200" i="1" dirty="0"/>
              <a:t>(photo by Noah </a:t>
            </a:r>
            <a:r>
              <a:rPr lang="en-GB" sz="1200" i="1" dirty="0" err="1"/>
              <a:t>Elhardt</a:t>
            </a:r>
            <a:r>
              <a:rPr lang="en-GB" sz="1200" i="1" dirty="0"/>
              <a:t>, </a:t>
            </a:r>
          </a:p>
          <a:p>
            <a:r>
              <a:rPr lang="en-GB" sz="1200" i="1" dirty="0"/>
              <a:t>Wikipedia Creative Commons).</a:t>
            </a:r>
          </a:p>
          <a:p>
            <a:endParaRPr lang="en-GB" dirty="0"/>
          </a:p>
        </p:txBody>
      </p:sp>
      <p:cxnSp>
        <p:nvCxnSpPr>
          <p:cNvPr id="4" name="Straight Arrow Connector 3">
            <a:extLst>
              <a:ext uri="{FF2B5EF4-FFF2-40B4-BE49-F238E27FC236}">
                <a16:creationId xmlns:a16="http://schemas.microsoft.com/office/drawing/2014/main" id="{EB76B467-DE79-696A-B23C-88E8B0CD4FB5}"/>
              </a:ext>
            </a:extLst>
          </p:cNvPr>
          <p:cNvCxnSpPr>
            <a:cxnSpLocks/>
          </p:cNvCxnSpPr>
          <p:nvPr/>
        </p:nvCxnSpPr>
        <p:spPr>
          <a:xfrm flipH="1" flipV="1">
            <a:off x="2495982" y="5140878"/>
            <a:ext cx="1355938" cy="484109"/>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6" name="Picture 5" descr="A close up of flowers&#10;&#10;Description automatically generated">
            <a:extLst>
              <a:ext uri="{FF2B5EF4-FFF2-40B4-BE49-F238E27FC236}">
                <a16:creationId xmlns:a16="http://schemas.microsoft.com/office/drawing/2014/main" id="{C4C95E03-B414-88CB-DF05-87AC1DBB5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231406" y="2869072"/>
            <a:ext cx="4757783" cy="2676253"/>
          </a:xfrm>
          <a:prstGeom prst="rect">
            <a:avLst/>
          </a:prstGeom>
        </p:spPr>
      </p:pic>
      <p:sp>
        <p:nvSpPr>
          <p:cNvPr id="7" name="TextBox 6">
            <a:extLst>
              <a:ext uri="{FF2B5EF4-FFF2-40B4-BE49-F238E27FC236}">
                <a16:creationId xmlns:a16="http://schemas.microsoft.com/office/drawing/2014/main" id="{2E51FE63-C7BB-7985-C6BC-D16755791BAE}"/>
              </a:ext>
            </a:extLst>
          </p:cNvPr>
          <p:cNvSpPr txBox="1"/>
          <p:nvPr/>
        </p:nvSpPr>
        <p:spPr>
          <a:xfrm>
            <a:off x="4084601" y="2789907"/>
            <a:ext cx="2050561" cy="1600438"/>
          </a:xfrm>
          <a:prstGeom prst="rect">
            <a:avLst/>
          </a:prstGeom>
          <a:noFill/>
        </p:spPr>
        <p:txBody>
          <a:bodyPr wrap="none" rtlCol="0">
            <a:spAutoFit/>
          </a:bodyPr>
          <a:lstStyle/>
          <a:p>
            <a:r>
              <a:rPr lang="en-GB" sz="1200" dirty="0"/>
              <a:t>Ling heather</a:t>
            </a:r>
          </a:p>
          <a:p>
            <a:r>
              <a:rPr lang="en-GB" sz="1200" i="1" dirty="0" err="1"/>
              <a:t>Calluna</a:t>
            </a:r>
            <a:r>
              <a:rPr lang="en-GB" sz="1200" i="1" dirty="0"/>
              <a:t> vulgaris</a:t>
            </a:r>
          </a:p>
          <a:p>
            <a:endParaRPr lang="en-GB" sz="1200" dirty="0"/>
          </a:p>
          <a:p>
            <a:r>
              <a:rPr lang="en-GB" sz="1200" dirty="0"/>
              <a:t>Patch of lichen in centre</a:t>
            </a:r>
          </a:p>
          <a:p>
            <a:endParaRPr lang="en-GB" sz="1200" dirty="0"/>
          </a:p>
          <a:p>
            <a:r>
              <a:rPr lang="en-GB" sz="1200" dirty="0"/>
              <a:t>At </a:t>
            </a:r>
            <a:r>
              <a:rPr lang="en-GB" sz="1200" dirty="0" err="1"/>
              <a:t>Cuilcagh-Anierin</a:t>
            </a:r>
            <a:r>
              <a:rPr lang="en-GB" sz="1200" dirty="0"/>
              <a:t>, Ireland</a:t>
            </a:r>
          </a:p>
          <a:p>
            <a:r>
              <a:rPr lang="en-GB" sz="1200" i="1" dirty="0"/>
              <a:t>(photo by </a:t>
            </a:r>
            <a:r>
              <a:rPr lang="en-GB" sz="1200" i="1" dirty="0" err="1"/>
              <a:t>S.McGuinness</a:t>
            </a:r>
            <a:r>
              <a:rPr lang="en-GB" sz="1200" i="1" dirty="0"/>
              <a:t>)</a:t>
            </a:r>
          </a:p>
          <a:p>
            <a:endParaRPr lang="en-GB" sz="1400" dirty="0"/>
          </a:p>
        </p:txBody>
      </p:sp>
      <p:cxnSp>
        <p:nvCxnSpPr>
          <p:cNvPr id="8" name="Straight Arrow Connector 7">
            <a:extLst>
              <a:ext uri="{FF2B5EF4-FFF2-40B4-BE49-F238E27FC236}">
                <a16:creationId xmlns:a16="http://schemas.microsoft.com/office/drawing/2014/main" id="{3663406B-00AB-2458-0E56-C92F8518CCCC}"/>
              </a:ext>
            </a:extLst>
          </p:cNvPr>
          <p:cNvCxnSpPr>
            <a:cxnSpLocks/>
          </p:cNvCxnSpPr>
          <p:nvPr/>
        </p:nvCxnSpPr>
        <p:spPr>
          <a:xfrm flipV="1">
            <a:off x="5347065" y="2276872"/>
            <a:ext cx="1231855" cy="813675"/>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15A8653C-00EE-3CA3-955B-0072514F5384}"/>
              </a:ext>
            </a:extLst>
          </p:cNvPr>
          <p:cNvCxnSpPr>
            <a:cxnSpLocks/>
          </p:cNvCxnSpPr>
          <p:nvPr/>
        </p:nvCxnSpPr>
        <p:spPr>
          <a:xfrm>
            <a:off x="5899215" y="3469899"/>
            <a:ext cx="1337081"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0760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5" name="Rectangle 9"/>
          <p:cNvSpPr>
            <a:spLocks noGrp="1" noChangeArrowheads="1"/>
          </p:cNvSpPr>
          <p:nvPr>
            <p:ph type="body" idx="1"/>
          </p:nvPr>
        </p:nvSpPr>
        <p:spPr>
          <a:xfrm>
            <a:off x="179512" y="6177632"/>
            <a:ext cx="8784976" cy="491661"/>
          </a:xfrm>
          <a:noFill/>
          <a:ln/>
        </p:spPr>
        <p:txBody>
          <a:bodyPr/>
          <a:lstStyle/>
          <a:p>
            <a:r>
              <a:rPr lang="en-GB" sz="2400" dirty="0"/>
              <a:t>Examples of bog plants: heathers, grasses, sedges, rushes</a:t>
            </a:r>
            <a:endParaRPr lang="en-GB" altLang="en-US" sz="2400" dirty="0"/>
          </a:p>
        </p:txBody>
      </p:sp>
      <p:sp>
        <p:nvSpPr>
          <p:cNvPr id="6" name="Rectangle 2"/>
          <p:cNvSpPr txBox="1">
            <a:spLocks noChangeArrowheads="1"/>
          </p:cNvSpPr>
          <p:nvPr/>
        </p:nvSpPr>
        <p:spPr bwMode="auto">
          <a:xfrm>
            <a:off x="1475656" y="299348"/>
            <a:ext cx="5424264" cy="1320660"/>
          </a:xfrm>
          <a:prstGeom prst="rect">
            <a:avLst/>
          </a:prstGeom>
          <a:solidFill>
            <a:srgbClr val="01415B"/>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Biodiversity of peatlands</a:t>
            </a:r>
          </a:p>
        </p:txBody>
      </p:sp>
      <p:grpSp>
        <p:nvGrpSpPr>
          <p:cNvPr id="5" name="Group 4">
            <a:extLst>
              <a:ext uri="{FF2B5EF4-FFF2-40B4-BE49-F238E27FC236}">
                <a16:creationId xmlns:a16="http://schemas.microsoft.com/office/drawing/2014/main" id="{4E39EC1F-C563-1658-8B2E-6C6EB9FCE7DD}"/>
              </a:ext>
            </a:extLst>
          </p:cNvPr>
          <p:cNvGrpSpPr/>
          <p:nvPr/>
        </p:nvGrpSpPr>
        <p:grpSpPr>
          <a:xfrm>
            <a:off x="1187624" y="1664998"/>
            <a:ext cx="6955444" cy="4428298"/>
            <a:chOff x="1642929" y="997248"/>
            <a:chExt cx="8310623" cy="5571908"/>
          </a:xfrm>
        </p:grpSpPr>
        <p:pic>
          <p:nvPicPr>
            <p:cNvPr id="7" name="Picture 6">
              <a:extLst>
                <a:ext uri="{FF2B5EF4-FFF2-40B4-BE49-F238E27FC236}">
                  <a16:creationId xmlns:a16="http://schemas.microsoft.com/office/drawing/2014/main" id="{308C454F-C833-2589-95BC-952A60BBB425}"/>
                </a:ext>
              </a:extLst>
            </p:cNvPr>
            <p:cNvPicPr>
              <a:picLocks noChangeAspect="1"/>
            </p:cNvPicPr>
            <p:nvPr/>
          </p:nvPicPr>
          <p:blipFill>
            <a:blip r:embed="rId2"/>
            <a:stretch>
              <a:fillRect/>
            </a:stretch>
          </p:blipFill>
          <p:spPr>
            <a:xfrm>
              <a:off x="1722764" y="997248"/>
              <a:ext cx="8230788" cy="2648922"/>
            </a:xfrm>
            <a:prstGeom prst="rect">
              <a:avLst/>
            </a:prstGeom>
          </p:spPr>
        </p:pic>
        <p:pic>
          <p:nvPicPr>
            <p:cNvPr id="8" name="Picture 7">
              <a:extLst>
                <a:ext uri="{FF2B5EF4-FFF2-40B4-BE49-F238E27FC236}">
                  <a16:creationId xmlns:a16="http://schemas.microsoft.com/office/drawing/2014/main" id="{842A7F4C-BFED-760F-9C53-FCF507B6C461}"/>
                </a:ext>
              </a:extLst>
            </p:cNvPr>
            <p:cNvPicPr>
              <a:picLocks noChangeAspect="1"/>
            </p:cNvPicPr>
            <p:nvPr/>
          </p:nvPicPr>
          <p:blipFill>
            <a:blip r:embed="rId3"/>
            <a:stretch>
              <a:fillRect/>
            </a:stretch>
          </p:blipFill>
          <p:spPr>
            <a:xfrm>
              <a:off x="1642929" y="3843318"/>
              <a:ext cx="8310623" cy="2725838"/>
            </a:xfrm>
            <a:prstGeom prst="rect">
              <a:avLst/>
            </a:prstGeom>
          </p:spPr>
        </p:pic>
      </p:grpSp>
      <p:sp>
        <p:nvSpPr>
          <p:cNvPr id="9" name="TextBox 8">
            <a:extLst>
              <a:ext uri="{FF2B5EF4-FFF2-40B4-BE49-F238E27FC236}">
                <a16:creationId xmlns:a16="http://schemas.microsoft.com/office/drawing/2014/main" id="{2C3AC5C7-3D8A-EE7B-6DAC-52A22618BAAA}"/>
              </a:ext>
            </a:extLst>
          </p:cNvPr>
          <p:cNvSpPr txBox="1"/>
          <p:nvPr/>
        </p:nvSpPr>
        <p:spPr>
          <a:xfrm>
            <a:off x="1455310" y="3649925"/>
            <a:ext cx="1810848" cy="276999"/>
          </a:xfrm>
          <a:prstGeom prst="rect">
            <a:avLst/>
          </a:prstGeom>
          <a:noFill/>
        </p:spPr>
        <p:txBody>
          <a:bodyPr wrap="square" rtlCol="0">
            <a:spAutoFit/>
          </a:bodyPr>
          <a:lstStyle/>
          <a:p>
            <a:r>
              <a:rPr lang="en-GB" sz="1200" b="1" dirty="0"/>
              <a:t>Cross-leaved heather</a:t>
            </a:r>
          </a:p>
        </p:txBody>
      </p:sp>
      <p:sp>
        <p:nvSpPr>
          <p:cNvPr id="10" name="TextBox 9">
            <a:extLst>
              <a:ext uri="{FF2B5EF4-FFF2-40B4-BE49-F238E27FC236}">
                <a16:creationId xmlns:a16="http://schemas.microsoft.com/office/drawing/2014/main" id="{D034F282-D2B6-DD8F-DF1C-02FE57F422A1}"/>
              </a:ext>
            </a:extLst>
          </p:cNvPr>
          <p:cNvSpPr txBox="1"/>
          <p:nvPr/>
        </p:nvSpPr>
        <p:spPr>
          <a:xfrm>
            <a:off x="4187788" y="3662749"/>
            <a:ext cx="1108008" cy="276999"/>
          </a:xfrm>
          <a:prstGeom prst="rect">
            <a:avLst/>
          </a:prstGeom>
          <a:noFill/>
        </p:spPr>
        <p:txBody>
          <a:bodyPr wrap="square" rtlCol="0">
            <a:spAutoFit/>
          </a:bodyPr>
          <a:lstStyle/>
          <a:p>
            <a:r>
              <a:rPr lang="en-GB" sz="1200" b="1" dirty="0"/>
              <a:t>Bell heather</a:t>
            </a:r>
          </a:p>
        </p:txBody>
      </p:sp>
      <p:sp>
        <p:nvSpPr>
          <p:cNvPr id="11" name="TextBox 10">
            <a:extLst>
              <a:ext uri="{FF2B5EF4-FFF2-40B4-BE49-F238E27FC236}">
                <a16:creationId xmlns:a16="http://schemas.microsoft.com/office/drawing/2014/main" id="{E55A038C-4E42-CC9C-155B-F43C40938910}"/>
              </a:ext>
            </a:extLst>
          </p:cNvPr>
          <p:cNvSpPr txBox="1"/>
          <p:nvPr/>
        </p:nvSpPr>
        <p:spPr>
          <a:xfrm>
            <a:off x="6474328" y="3664277"/>
            <a:ext cx="1137523" cy="276999"/>
          </a:xfrm>
          <a:prstGeom prst="rect">
            <a:avLst/>
          </a:prstGeom>
          <a:noFill/>
        </p:spPr>
        <p:txBody>
          <a:bodyPr wrap="square" rtlCol="0">
            <a:spAutoFit/>
          </a:bodyPr>
          <a:lstStyle/>
          <a:p>
            <a:r>
              <a:rPr lang="en-GB" sz="1200" b="1" dirty="0"/>
              <a:t>Ling heather</a:t>
            </a:r>
          </a:p>
        </p:txBody>
      </p:sp>
      <p:sp>
        <p:nvSpPr>
          <p:cNvPr id="12" name="TextBox 11">
            <a:extLst>
              <a:ext uri="{FF2B5EF4-FFF2-40B4-BE49-F238E27FC236}">
                <a16:creationId xmlns:a16="http://schemas.microsoft.com/office/drawing/2014/main" id="{783051E4-5A6B-0D93-6A98-041FD36B4095}"/>
              </a:ext>
            </a:extLst>
          </p:cNvPr>
          <p:cNvSpPr txBox="1"/>
          <p:nvPr/>
        </p:nvSpPr>
        <p:spPr>
          <a:xfrm>
            <a:off x="1475656" y="5934668"/>
            <a:ext cx="1750530" cy="276999"/>
          </a:xfrm>
          <a:prstGeom prst="rect">
            <a:avLst/>
          </a:prstGeom>
          <a:noFill/>
        </p:spPr>
        <p:txBody>
          <a:bodyPr wrap="square" rtlCol="0">
            <a:spAutoFit/>
          </a:bodyPr>
          <a:lstStyle/>
          <a:p>
            <a:r>
              <a:rPr lang="en-GB" sz="1200" b="1" dirty="0"/>
              <a:t>White beaked sedge</a:t>
            </a:r>
          </a:p>
        </p:txBody>
      </p:sp>
      <p:sp>
        <p:nvSpPr>
          <p:cNvPr id="13" name="TextBox 12">
            <a:extLst>
              <a:ext uri="{FF2B5EF4-FFF2-40B4-BE49-F238E27FC236}">
                <a16:creationId xmlns:a16="http://schemas.microsoft.com/office/drawing/2014/main" id="{77ECF860-C7E0-46A4-5332-EFA0E5AA486C}"/>
              </a:ext>
            </a:extLst>
          </p:cNvPr>
          <p:cNvSpPr txBox="1"/>
          <p:nvPr/>
        </p:nvSpPr>
        <p:spPr>
          <a:xfrm>
            <a:off x="4195275" y="5934668"/>
            <a:ext cx="1006957" cy="276999"/>
          </a:xfrm>
          <a:prstGeom prst="rect">
            <a:avLst/>
          </a:prstGeom>
          <a:noFill/>
        </p:spPr>
        <p:txBody>
          <a:bodyPr wrap="square" rtlCol="0">
            <a:spAutoFit/>
          </a:bodyPr>
          <a:lstStyle/>
          <a:p>
            <a:r>
              <a:rPr lang="en-GB" sz="1200" b="1" dirty="0"/>
              <a:t>Bog cotton</a:t>
            </a:r>
          </a:p>
        </p:txBody>
      </p:sp>
      <p:sp>
        <p:nvSpPr>
          <p:cNvPr id="14" name="TextBox 13">
            <a:extLst>
              <a:ext uri="{FF2B5EF4-FFF2-40B4-BE49-F238E27FC236}">
                <a16:creationId xmlns:a16="http://schemas.microsoft.com/office/drawing/2014/main" id="{820B388D-B25C-53F8-AF9F-4A18E83DE8A4}"/>
              </a:ext>
            </a:extLst>
          </p:cNvPr>
          <p:cNvSpPr txBox="1"/>
          <p:nvPr/>
        </p:nvSpPr>
        <p:spPr>
          <a:xfrm>
            <a:off x="6474328" y="5934667"/>
            <a:ext cx="975671" cy="276999"/>
          </a:xfrm>
          <a:prstGeom prst="rect">
            <a:avLst/>
          </a:prstGeom>
          <a:noFill/>
        </p:spPr>
        <p:txBody>
          <a:bodyPr wrap="square" rtlCol="0">
            <a:spAutoFit/>
          </a:bodyPr>
          <a:lstStyle/>
          <a:p>
            <a:r>
              <a:rPr lang="en-GB" sz="1200" b="1" dirty="0"/>
              <a:t>Deer grass</a:t>
            </a:r>
          </a:p>
        </p:txBody>
      </p:sp>
      <p:sp>
        <p:nvSpPr>
          <p:cNvPr id="15" name="TextBox 14">
            <a:extLst>
              <a:ext uri="{FF2B5EF4-FFF2-40B4-BE49-F238E27FC236}">
                <a16:creationId xmlns:a16="http://schemas.microsoft.com/office/drawing/2014/main" id="{5AE30701-ED83-670D-B587-2F91695E352D}"/>
              </a:ext>
            </a:extLst>
          </p:cNvPr>
          <p:cNvSpPr txBox="1"/>
          <p:nvPr/>
        </p:nvSpPr>
        <p:spPr>
          <a:xfrm>
            <a:off x="6153811" y="6611779"/>
            <a:ext cx="2592376" cy="246221"/>
          </a:xfrm>
          <a:prstGeom prst="rect">
            <a:avLst/>
          </a:prstGeom>
          <a:noFill/>
        </p:spPr>
        <p:txBody>
          <a:bodyPr wrap="none" rtlCol="0">
            <a:spAutoFit/>
          </a:bodyPr>
          <a:lstStyle/>
          <a:p>
            <a:r>
              <a:rPr lang="en-GB" sz="1000" i="1" dirty="0"/>
              <a:t>Photos with permission from </a:t>
            </a:r>
            <a:r>
              <a:rPr lang="en-GB" sz="1000" i="1" dirty="0" err="1"/>
              <a:t>WaterLANDS</a:t>
            </a:r>
            <a:endParaRPr lang="en-GB" sz="1000" i="1" dirty="0"/>
          </a:p>
        </p:txBody>
      </p:sp>
    </p:spTree>
    <p:extLst>
      <p:ext uri="{BB962C8B-B14F-4D97-AF65-F5344CB8AC3E}">
        <p14:creationId xmlns:p14="http://schemas.microsoft.com/office/powerpoint/2010/main" val="37384159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107504" y="1645304"/>
            <a:ext cx="4536504" cy="5085184"/>
          </a:xfrm>
        </p:spPr>
        <p:txBody>
          <a:bodyPr/>
          <a:lstStyle/>
          <a:p>
            <a:r>
              <a:rPr lang="en-GB" sz="2400" dirty="0"/>
              <a:t>Peatland habitat supports abundant wildlife.</a:t>
            </a:r>
            <a:endParaRPr lang="en-GB" altLang="en-US" sz="2400" dirty="0"/>
          </a:p>
          <a:p>
            <a:pPr lvl="1"/>
            <a:r>
              <a:rPr lang="en-GB" altLang="en-US" sz="1800" dirty="0"/>
              <a:t>Birds include </a:t>
            </a:r>
            <a:r>
              <a:rPr lang="en-GB" sz="1800" dirty="0"/>
              <a:t>the Golden plover, Red grouse, Skylark, and raptors such as the Merlin and the Hen harrier. This webpage includes a video of a Hen harrier in flight over peatland: </a:t>
            </a:r>
            <a:r>
              <a:rPr lang="en-GB" sz="1800" dirty="0">
                <a:hlinkClick r:id="rId2"/>
              </a:rPr>
              <a:t>Wildlife of our Peatlands | Ulster Wildlife</a:t>
            </a:r>
            <a:endParaRPr lang="en-GB" sz="1800" dirty="0"/>
          </a:p>
          <a:p>
            <a:pPr marL="457200" lvl="1" indent="0">
              <a:buNone/>
            </a:pPr>
            <a:endParaRPr lang="en-GB" sz="1800" dirty="0"/>
          </a:p>
          <a:p>
            <a:pPr lvl="1"/>
            <a:r>
              <a:rPr lang="en-GB" sz="1800" dirty="0"/>
              <a:t>Mammals (such as hares and voles), amphibians (such as frogs and newts), reptiles, molluscs (e.g. snails), and many types of insects (such as butterflies, moths, and dragonflies) rely on peatland habitat.</a:t>
            </a:r>
          </a:p>
          <a:p>
            <a:pPr lvl="1"/>
            <a:endParaRPr lang="en-GB" sz="1600" dirty="0"/>
          </a:p>
          <a:p>
            <a:pPr lvl="1"/>
            <a:endParaRPr lang="en-GB" altLang="en-US" dirty="0"/>
          </a:p>
        </p:txBody>
      </p:sp>
      <p:sp>
        <p:nvSpPr>
          <p:cNvPr id="7" name="Rectangle 2"/>
          <p:cNvSpPr txBox="1">
            <a:spLocks noChangeArrowheads="1"/>
          </p:cNvSpPr>
          <p:nvPr/>
        </p:nvSpPr>
        <p:spPr bwMode="auto">
          <a:xfrm>
            <a:off x="1475656" y="299348"/>
            <a:ext cx="5424264" cy="1320660"/>
          </a:xfrm>
          <a:prstGeom prst="rect">
            <a:avLst/>
          </a:prstGeom>
          <a:solidFill>
            <a:srgbClr val="B70005"/>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Biodiversity of peatlands</a:t>
            </a:r>
          </a:p>
        </p:txBody>
      </p:sp>
      <p:pic>
        <p:nvPicPr>
          <p:cNvPr id="2" name="Picture 2" descr="undefined">
            <a:extLst>
              <a:ext uri="{FF2B5EF4-FFF2-40B4-BE49-F238E27FC236}">
                <a16:creationId xmlns:a16="http://schemas.microsoft.com/office/drawing/2014/main" id="{333934D3-975F-BB1F-AFB9-2BFFB4D741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1842" y="2132856"/>
            <a:ext cx="3941238" cy="345638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64AAA75-8B7C-00A2-0277-080E2312E242}"/>
              </a:ext>
            </a:extLst>
          </p:cNvPr>
          <p:cNvSpPr txBox="1"/>
          <p:nvPr/>
        </p:nvSpPr>
        <p:spPr>
          <a:xfrm>
            <a:off x="5652120" y="5640423"/>
            <a:ext cx="3585282" cy="461665"/>
          </a:xfrm>
          <a:prstGeom prst="rect">
            <a:avLst/>
          </a:prstGeom>
          <a:noFill/>
        </p:spPr>
        <p:txBody>
          <a:bodyPr wrap="square" rtlCol="0">
            <a:spAutoFit/>
          </a:bodyPr>
          <a:lstStyle/>
          <a:p>
            <a:r>
              <a:rPr lang="en-GB" sz="1200" i="1" dirty="0"/>
              <a:t>Golden plover (Bjorn Christian </a:t>
            </a:r>
            <a:r>
              <a:rPr lang="en-GB" sz="1200" i="1" dirty="0" err="1"/>
              <a:t>Torrissen</a:t>
            </a:r>
            <a:r>
              <a:rPr lang="en-GB" sz="1200" i="1" dirty="0"/>
              <a:t>, Wikipedia Creative Commons)</a:t>
            </a:r>
          </a:p>
        </p:txBody>
      </p:sp>
    </p:spTree>
    <p:extLst>
      <p:ext uri="{BB962C8B-B14F-4D97-AF65-F5344CB8AC3E}">
        <p14:creationId xmlns:p14="http://schemas.microsoft.com/office/powerpoint/2010/main" val="3690491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3" name="Rectangle 7"/>
          <p:cNvSpPr>
            <a:spLocks noGrp="1" noChangeArrowheads="1"/>
          </p:cNvSpPr>
          <p:nvPr>
            <p:ph type="body" idx="1"/>
          </p:nvPr>
        </p:nvSpPr>
        <p:spPr>
          <a:xfrm>
            <a:off x="251520" y="1700808"/>
            <a:ext cx="5040560" cy="4995004"/>
          </a:xfrm>
          <a:noFill/>
          <a:ln/>
        </p:spPr>
        <p:txBody>
          <a:bodyPr/>
          <a:lstStyle/>
          <a:p>
            <a:r>
              <a:rPr lang="en-GB" altLang="en-US" sz="1800" dirty="0"/>
              <a:t>‘Ecosystem services’:</a:t>
            </a:r>
          </a:p>
          <a:p>
            <a:pPr lvl="1"/>
            <a:r>
              <a:rPr lang="en-GB" sz="1200" dirty="0"/>
              <a:t>This term refers to the functions or effects of natural ecosystems that provide direct or indirect benefits to people. This is linked to the concepts of ecosystems representing ‘natural capital’ (e.g. having a value for society) and offering ‘nature-based solutions’ to environmental, economic, and social problems.</a:t>
            </a:r>
          </a:p>
          <a:p>
            <a:pPr marL="457200" lvl="1" indent="0">
              <a:buNone/>
            </a:pPr>
            <a:endParaRPr lang="en-GB" altLang="en-US" sz="1200" dirty="0"/>
          </a:p>
          <a:p>
            <a:r>
              <a:rPr lang="en-GB" altLang="en-US" sz="1800" dirty="0"/>
              <a:t>Peatlands provide a </a:t>
            </a:r>
            <a:r>
              <a:rPr lang="en-GB" sz="1800" dirty="0"/>
              <a:t>diverse range of ecosystem services, including:</a:t>
            </a:r>
            <a:endParaRPr lang="en-GB" altLang="en-US" sz="1800" dirty="0"/>
          </a:p>
          <a:p>
            <a:pPr lvl="1"/>
            <a:r>
              <a:rPr lang="en-GB" sz="1200" dirty="0"/>
              <a:t>Carbon sequestration and storage (more effective than forests), if degraded they become a carbon source rather than sink.</a:t>
            </a:r>
          </a:p>
          <a:p>
            <a:pPr lvl="1"/>
            <a:r>
              <a:rPr lang="en-GB" sz="1200" dirty="0"/>
              <a:t>Absorbing and storing water in drainage basins (so slowing water movement and reducing flood risk).</a:t>
            </a:r>
          </a:p>
          <a:p>
            <a:pPr lvl="1"/>
            <a:r>
              <a:rPr lang="en-GB" sz="1200" dirty="0"/>
              <a:t>Slope stabilization (hillslope erosion increases where peatland is degraded).</a:t>
            </a:r>
          </a:p>
          <a:p>
            <a:pPr lvl="1"/>
            <a:r>
              <a:rPr lang="en-GB" sz="1200" dirty="0"/>
              <a:t>Preserving evidence of past climatic, environmental, and archaeological changes in the peat layers.</a:t>
            </a:r>
          </a:p>
          <a:p>
            <a:pPr lvl="1"/>
            <a:r>
              <a:rPr lang="en-GB" sz="1200" dirty="0"/>
              <a:t>Rough grazing land for cattle and sheep farming (sustainable where numbers are controlled).</a:t>
            </a:r>
          </a:p>
          <a:p>
            <a:pPr lvl="1"/>
            <a:r>
              <a:rPr lang="en-GB" sz="1200" dirty="0"/>
              <a:t>Outdoor recreation.</a:t>
            </a:r>
          </a:p>
          <a:p>
            <a:pPr lvl="1"/>
            <a:r>
              <a:rPr lang="en-GB" sz="1200" dirty="0"/>
              <a:t>Cultural value and aesthetic beauty.</a:t>
            </a:r>
          </a:p>
        </p:txBody>
      </p:sp>
      <p:sp>
        <p:nvSpPr>
          <p:cNvPr id="7" name="Rectangle 2"/>
          <p:cNvSpPr txBox="1">
            <a:spLocks noChangeArrowheads="1"/>
          </p:cNvSpPr>
          <p:nvPr/>
        </p:nvSpPr>
        <p:spPr bwMode="auto">
          <a:xfrm>
            <a:off x="1475656" y="299348"/>
            <a:ext cx="5424264" cy="1320660"/>
          </a:xfrm>
          <a:prstGeom prst="rect">
            <a:avLst/>
          </a:prstGeom>
          <a:solidFill>
            <a:srgbClr val="797E01"/>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Peatland ecosystem services</a:t>
            </a:r>
          </a:p>
        </p:txBody>
      </p:sp>
      <p:pic>
        <p:nvPicPr>
          <p:cNvPr id="2" name="Picture 2">
            <a:extLst>
              <a:ext uri="{FF2B5EF4-FFF2-40B4-BE49-F238E27FC236}">
                <a16:creationId xmlns:a16="http://schemas.microsoft.com/office/drawing/2014/main" id="{60C3E9BA-CB07-D684-EA3C-7CF7ECB3C0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8168" y="2492896"/>
            <a:ext cx="3648405" cy="27363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E8A7D71-346C-A538-A70F-0EDA62DB5159}"/>
              </a:ext>
            </a:extLst>
          </p:cNvPr>
          <p:cNvSpPr txBox="1"/>
          <p:nvPr/>
        </p:nvSpPr>
        <p:spPr>
          <a:xfrm>
            <a:off x="5508105" y="5229200"/>
            <a:ext cx="3384375" cy="461665"/>
          </a:xfrm>
          <a:prstGeom prst="rect">
            <a:avLst/>
          </a:prstGeom>
          <a:noFill/>
        </p:spPr>
        <p:txBody>
          <a:bodyPr wrap="square" rtlCol="0">
            <a:spAutoFit/>
          </a:bodyPr>
          <a:lstStyle/>
          <a:p>
            <a:r>
              <a:rPr lang="en-GB" sz="1200" dirty="0"/>
              <a:t>Generalized summary of types of ecosystem services </a:t>
            </a:r>
            <a:r>
              <a:rPr lang="en-GB" sz="1200" i="1" dirty="0"/>
              <a:t>(Wikipedia Creative Commons)</a:t>
            </a:r>
          </a:p>
        </p:txBody>
      </p:sp>
    </p:spTree>
    <p:extLst>
      <p:ext uri="{BB962C8B-B14F-4D97-AF65-F5344CB8AC3E}">
        <p14:creationId xmlns:p14="http://schemas.microsoft.com/office/powerpoint/2010/main" val="2182184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6"/>
          <p:cNvSpPr>
            <a:spLocks noGrp="1" noChangeArrowheads="1"/>
          </p:cNvSpPr>
          <p:nvPr>
            <p:ph type="body" idx="1"/>
          </p:nvPr>
        </p:nvSpPr>
        <p:spPr>
          <a:xfrm>
            <a:off x="107504" y="1700808"/>
            <a:ext cx="8928992" cy="4968551"/>
          </a:xfrm>
          <a:noFill/>
          <a:ln/>
        </p:spPr>
        <p:txBody>
          <a:bodyPr/>
          <a:lstStyle/>
          <a:p>
            <a:r>
              <a:rPr lang="en-GB" sz="2400" dirty="0"/>
              <a:t>In Ireland and the UK, the past century has seen large-scale human modification and degradation of peatlands.</a:t>
            </a:r>
          </a:p>
          <a:p>
            <a:pPr lvl="1"/>
            <a:r>
              <a:rPr lang="en-GB" sz="1400" dirty="0"/>
              <a:t>Raised bogs have been particularly vulnerable due to their lowland locations, with well over 90% in Ireland and the UK no longer in a natural state. Fens have also been widely drained for cropland.</a:t>
            </a:r>
          </a:p>
          <a:p>
            <a:pPr lvl="1"/>
            <a:r>
              <a:rPr lang="en-GB" sz="1400" dirty="0"/>
              <a:t>The majority of blanket bogs in Ireland and the UK have been degraded. The Irish Peatland Conservation Council estimates that only 28% of the country’s blanket bog is still in good condition. Only around 20% of blanket bog in the UK is in a natural or near natural state.</a:t>
            </a:r>
          </a:p>
          <a:p>
            <a:pPr marL="457200" lvl="1" indent="0">
              <a:buNone/>
            </a:pPr>
            <a:endParaRPr lang="en-GB" sz="1200" dirty="0"/>
          </a:p>
          <a:p>
            <a:r>
              <a:rPr lang="en-GB" sz="2400" dirty="0"/>
              <a:t>The main drivers of peatland degradation are:</a:t>
            </a:r>
          </a:p>
          <a:p>
            <a:pPr lvl="1"/>
            <a:r>
              <a:rPr lang="en-GB" sz="1400" dirty="0"/>
              <a:t>Drainage for agricultural intensification (e.g. cropland in lowlands).</a:t>
            </a:r>
          </a:p>
          <a:p>
            <a:pPr lvl="1"/>
            <a:r>
              <a:rPr lang="en-GB" sz="1400" dirty="0"/>
              <a:t>Overgrazing in uplands (too many sheep causing erosion and ecological damage).</a:t>
            </a:r>
          </a:p>
          <a:p>
            <a:pPr lvl="1"/>
            <a:r>
              <a:rPr lang="en-GB" sz="1400" dirty="0"/>
              <a:t>Burning (both human-caused, and increasingly natural linked with climate change).</a:t>
            </a:r>
          </a:p>
          <a:p>
            <a:pPr lvl="1"/>
            <a:r>
              <a:rPr lang="en-GB" sz="1400" dirty="0"/>
              <a:t>Peat extraction for fuel (an activity known as ‘turbary’), and also extraction for the horticultural industry.</a:t>
            </a:r>
          </a:p>
          <a:p>
            <a:pPr lvl="1"/>
            <a:r>
              <a:rPr lang="en-GB" sz="1400" dirty="0"/>
              <a:t>Forestry (conifer plantations for timber or pulpwood). This dries out peatland and changes the ecology.</a:t>
            </a:r>
          </a:p>
          <a:p>
            <a:pPr lvl="1"/>
            <a:r>
              <a:rPr lang="en-GB" sz="1400" dirty="0"/>
              <a:t>Spread of invasive species (e.g. Rhododendron). This changes the ecology and impacts the biodiversity.</a:t>
            </a:r>
          </a:p>
          <a:p>
            <a:pPr lvl="1"/>
            <a:endParaRPr lang="en-GB" sz="1800" dirty="0"/>
          </a:p>
          <a:p>
            <a:endParaRPr lang="en-GB" altLang="en-US" dirty="0"/>
          </a:p>
        </p:txBody>
      </p:sp>
      <p:sp>
        <p:nvSpPr>
          <p:cNvPr id="7" name="Rectangle 2"/>
          <p:cNvSpPr txBox="1">
            <a:spLocks noChangeArrowheads="1"/>
          </p:cNvSpPr>
          <p:nvPr/>
        </p:nvSpPr>
        <p:spPr bwMode="auto">
          <a:xfrm>
            <a:off x="1475656" y="299348"/>
            <a:ext cx="5424264" cy="1320660"/>
          </a:xfrm>
          <a:prstGeom prst="rect">
            <a:avLst/>
          </a:prstGeom>
          <a:solidFill>
            <a:srgbClr val="740160"/>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Summary of threats to peatlands</a:t>
            </a:r>
          </a:p>
        </p:txBody>
      </p:sp>
    </p:spTree>
    <p:extLst>
      <p:ext uri="{BB962C8B-B14F-4D97-AF65-F5344CB8AC3E}">
        <p14:creationId xmlns:p14="http://schemas.microsoft.com/office/powerpoint/2010/main" val="3453982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475656" y="299348"/>
            <a:ext cx="5424264" cy="1320660"/>
          </a:xfrm>
          <a:solidFill>
            <a:srgbClr val="F54C00"/>
          </a:solidFill>
        </p:spPr>
        <p:txBody>
          <a:bodyPr/>
          <a:lstStyle/>
          <a:p>
            <a:r>
              <a:rPr lang="en-GB" altLang="en-US" b="1" dirty="0">
                <a:solidFill>
                  <a:schemeClr val="bg1"/>
                </a:solidFill>
              </a:rPr>
              <a:t>Turbary</a:t>
            </a:r>
          </a:p>
        </p:txBody>
      </p:sp>
      <p:sp>
        <p:nvSpPr>
          <p:cNvPr id="56327" name="Rectangle 7"/>
          <p:cNvSpPr>
            <a:spLocks noGrp="1" noChangeArrowheads="1"/>
          </p:cNvSpPr>
          <p:nvPr>
            <p:ph type="body" idx="1"/>
          </p:nvPr>
        </p:nvSpPr>
        <p:spPr>
          <a:xfrm>
            <a:off x="203684" y="1672853"/>
            <a:ext cx="3984104" cy="5051037"/>
          </a:xfrm>
          <a:noFill/>
          <a:ln/>
        </p:spPr>
        <p:txBody>
          <a:bodyPr/>
          <a:lstStyle/>
          <a:p>
            <a:r>
              <a:rPr lang="en-GB" sz="1800" dirty="0"/>
              <a:t>Over a third of the pre-industrial area of blanket bog in Ireland has been lost to ‘turbary’ – the process of digging out, and drying peat to use as a fuel.</a:t>
            </a:r>
          </a:p>
          <a:p>
            <a:pPr marL="0" indent="0">
              <a:buNone/>
            </a:pPr>
            <a:endParaRPr lang="en-GB" sz="1800" dirty="0"/>
          </a:p>
          <a:p>
            <a:r>
              <a:rPr lang="en-GB" sz="1800" dirty="0"/>
              <a:t>This is a traditional activity that has gone on for centuries. However, the scale of peat extraction in recent history has far exceeded the rate of peat formation.</a:t>
            </a:r>
          </a:p>
          <a:p>
            <a:pPr marL="0" indent="0">
              <a:buNone/>
            </a:pPr>
            <a:endParaRPr lang="en-GB" sz="1800" dirty="0"/>
          </a:p>
          <a:p>
            <a:r>
              <a:rPr lang="en-GB" sz="1800" dirty="0"/>
              <a:t>Land rights in Ireland (through ownership or tenancy) have long included rights to cut peat on that land (rights of turbary).</a:t>
            </a:r>
            <a:endParaRPr lang="en-GB" altLang="en-US" sz="1800" dirty="0"/>
          </a:p>
        </p:txBody>
      </p:sp>
      <p:sp>
        <p:nvSpPr>
          <p:cNvPr id="4" name="TextBox 3">
            <a:extLst>
              <a:ext uri="{FF2B5EF4-FFF2-40B4-BE49-F238E27FC236}">
                <a16:creationId xmlns:a16="http://schemas.microsoft.com/office/drawing/2014/main" id="{4283A7E4-0246-3659-118D-1FBE04EED893}"/>
              </a:ext>
            </a:extLst>
          </p:cNvPr>
          <p:cNvSpPr txBox="1"/>
          <p:nvPr/>
        </p:nvSpPr>
        <p:spPr>
          <a:xfrm>
            <a:off x="4531258" y="4905423"/>
            <a:ext cx="2368662" cy="1384995"/>
          </a:xfrm>
          <a:prstGeom prst="rect">
            <a:avLst/>
          </a:prstGeom>
          <a:noFill/>
        </p:spPr>
        <p:txBody>
          <a:bodyPr wrap="none" rtlCol="0">
            <a:spAutoFit/>
          </a:bodyPr>
          <a:lstStyle/>
          <a:p>
            <a:r>
              <a:rPr lang="en-GB" sz="1200" b="1" dirty="0"/>
              <a:t>A section of recently cut peat.</a:t>
            </a:r>
          </a:p>
          <a:p>
            <a:endParaRPr lang="en-GB" sz="1200" b="1" dirty="0"/>
          </a:p>
          <a:p>
            <a:endParaRPr lang="en-GB" sz="1200" b="1" dirty="0"/>
          </a:p>
          <a:p>
            <a:r>
              <a:rPr lang="en-GB" sz="1200" b="1" dirty="0"/>
              <a:t>A basket of pieces of peat</a:t>
            </a:r>
          </a:p>
          <a:p>
            <a:r>
              <a:rPr lang="en-GB" sz="1200" b="1" dirty="0"/>
              <a:t>that have been dried out</a:t>
            </a:r>
          </a:p>
          <a:p>
            <a:r>
              <a:rPr lang="en-GB" sz="1200" b="1" dirty="0"/>
              <a:t>and can be used as fuel.</a:t>
            </a:r>
          </a:p>
          <a:p>
            <a:r>
              <a:rPr lang="en-GB" sz="1200" b="1" i="1" dirty="0"/>
              <a:t>(Photos by </a:t>
            </a:r>
            <a:r>
              <a:rPr lang="en-GB" sz="1200" b="1" i="1" dirty="0" err="1"/>
              <a:t>D.Anderson</a:t>
            </a:r>
            <a:r>
              <a:rPr lang="en-GB" sz="1200" b="1" i="1" dirty="0"/>
              <a:t>)</a:t>
            </a:r>
          </a:p>
        </p:txBody>
      </p:sp>
      <p:pic>
        <p:nvPicPr>
          <p:cNvPr id="5" name="Picture 4" descr="A rocky area with grass and rocks&#10;&#10;Description automatically generated">
            <a:extLst>
              <a:ext uri="{FF2B5EF4-FFF2-40B4-BE49-F238E27FC236}">
                <a16:creationId xmlns:a16="http://schemas.microsoft.com/office/drawing/2014/main" id="{2BA46CD2-CC88-93A7-C4B9-11B6D2C91D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4427984" y="1671445"/>
            <a:ext cx="4156144" cy="3117108"/>
          </a:xfrm>
          <a:prstGeom prst="rect">
            <a:avLst/>
          </a:prstGeom>
        </p:spPr>
      </p:pic>
      <p:pic>
        <p:nvPicPr>
          <p:cNvPr id="6" name="Picture 5" descr="A basket of dirt and rocks&#10;&#10;Description automatically generated">
            <a:extLst>
              <a:ext uri="{FF2B5EF4-FFF2-40B4-BE49-F238E27FC236}">
                <a16:creationId xmlns:a16="http://schemas.microsoft.com/office/drawing/2014/main" id="{AD0AF419-BDFF-53C4-B039-E9730CA718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1202" y="4839990"/>
            <a:ext cx="1412926" cy="1883900"/>
          </a:xfrm>
          <a:prstGeom prst="rect">
            <a:avLst/>
          </a:prstGeom>
        </p:spPr>
      </p:pic>
    </p:spTree>
    <p:extLst>
      <p:ext uri="{BB962C8B-B14F-4D97-AF65-F5344CB8AC3E}">
        <p14:creationId xmlns:p14="http://schemas.microsoft.com/office/powerpoint/2010/main" val="807213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5" name="Rectangle 9"/>
          <p:cNvSpPr>
            <a:spLocks noGrp="1" noChangeArrowheads="1"/>
          </p:cNvSpPr>
          <p:nvPr>
            <p:ph type="body" idx="1"/>
          </p:nvPr>
        </p:nvSpPr>
        <p:spPr>
          <a:xfrm>
            <a:off x="179512" y="1700808"/>
            <a:ext cx="8784976" cy="5040559"/>
          </a:xfrm>
          <a:noFill/>
          <a:ln/>
        </p:spPr>
        <p:txBody>
          <a:bodyPr/>
          <a:lstStyle/>
          <a:p>
            <a:r>
              <a:rPr lang="en-GB" sz="1200" b="1" dirty="0"/>
              <a:t>Methods of conservation and restoration of peatland are covered later in this unit, using the example of </a:t>
            </a:r>
            <a:r>
              <a:rPr lang="en-GB" sz="1200" b="1" dirty="0" err="1"/>
              <a:t>Cuilcagh-Anierin</a:t>
            </a:r>
            <a:r>
              <a:rPr lang="en-GB" sz="1200" b="1" dirty="0"/>
              <a:t> SAC, Ireland.</a:t>
            </a:r>
          </a:p>
          <a:p>
            <a:r>
              <a:rPr lang="en-GB" sz="1200" dirty="0"/>
              <a:t>You can find out more about the topics addressed in this slide set by visiting the websites listed here.</a:t>
            </a:r>
          </a:p>
          <a:p>
            <a:r>
              <a:rPr lang="en-GB" sz="1200" dirty="0"/>
              <a:t>Peatlands overview:</a:t>
            </a:r>
          </a:p>
          <a:p>
            <a:pPr lvl="1"/>
            <a:r>
              <a:rPr lang="en-GB" sz="1200" dirty="0">
                <a:hlinkClick r:id="rId2"/>
              </a:rPr>
              <a:t>Peat bogs | WWT</a:t>
            </a:r>
            <a:r>
              <a:rPr lang="en-GB" sz="1200" dirty="0"/>
              <a:t> </a:t>
            </a:r>
          </a:p>
          <a:p>
            <a:pPr lvl="1"/>
            <a:r>
              <a:rPr lang="en-GB" sz="1200" dirty="0">
                <a:hlinkClick r:id="rId3"/>
              </a:rPr>
              <a:t>What is Blanket Bog - Wild Atlantic Nature</a:t>
            </a:r>
            <a:endParaRPr lang="en-GB" sz="1200" dirty="0"/>
          </a:p>
          <a:p>
            <a:pPr lvl="1"/>
            <a:r>
              <a:rPr lang="en-GB" sz="1200" dirty="0">
                <a:hlinkClick r:id="rId4"/>
              </a:rPr>
              <a:t>Blanket Bogs of Ireland </a:t>
            </a:r>
            <a:r>
              <a:rPr lang="en-GB" sz="1200" dirty="0" err="1">
                <a:hlinkClick r:id="rId4"/>
              </a:rPr>
              <a:t>FactsheetIrish</a:t>
            </a:r>
            <a:r>
              <a:rPr lang="en-GB" sz="1200" dirty="0">
                <a:hlinkClick r:id="rId4"/>
              </a:rPr>
              <a:t> Peatland Conservation Council</a:t>
            </a:r>
            <a:r>
              <a:rPr lang="en-GB" sz="1200" dirty="0"/>
              <a:t> (includes explanation of formation of blanket bogs and map of their current distribution in Ireland)</a:t>
            </a:r>
          </a:p>
          <a:p>
            <a:pPr lvl="1"/>
            <a:r>
              <a:rPr lang="en-GB" sz="1200" dirty="0">
                <a:hlinkClick r:id="rId5"/>
              </a:rPr>
              <a:t>Blanket bog | </a:t>
            </a:r>
            <a:r>
              <a:rPr lang="en-GB" sz="1200" dirty="0" err="1">
                <a:hlinkClick r:id="rId5"/>
              </a:rPr>
              <a:t>NatureScot</a:t>
            </a:r>
            <a:endParaRPr lang="en-GB" sz="1200" dirty="0"/>
          </a:p>
          <a:p>
            <a:pPr lvl="1"/>
            <a:r>
              <a:rPr lang="en-GB" sz="1200" dirty="0">
                <a:hlinkClick r:id="rId6"/>
              </a:rPr>
              <a:t>Home page | The Convention on Wetlands, The Convention on Wetlands</a:t>
            </a:r>
            <a:endParaRPr lang="en-GB" sz="1200" dirty="0"/>
          </a:p>
          <a:p>
            <a:r>
              <a:rPr lang="en-GB" sz="1200" dirty="0"/>
              <a:t>Peatlands as carbon stores and carbon sinks:</a:t>
            </a:r>
          </a:p>
          <a:p>
            <a:pPr lvl="1"/>
            <a:r>
              <a:rPr lang="en-GB" sz="1200" dirty="0">
                <a:hlinkClick r:id="rId7"/>
              </a:rPr>
              <a:t>Peatlands store twice as much carbon as all the world’s forests</a:t>
            </a:r>
            <a:r>
              <a:rPr lang="en-GB" sz="1200" dirty="0"/>
              <a:t> </a:t>
            </a:r>
          </a:p>
          <a:p>
            <a:pPr lvl="1"/>
            <a:r>
              <a:rPr lang="en-GB" sz="1200" dirty="0">
                <a:hlinkClick r:id="rId8"/>
              </a:rPr>
              <a:t>Peatlands and climate change - resource | IUCN</a:t>
            </a:r>
            <a:r>
              <a:rPr lang="en-GB" sz="1200" dirty="0"/>
              <a:t> </a:t>
            </a:r>
          </a:p>
          <a:p>
            <a:r>
              <a:rPr lang="en-GB" sz="1200" dirty="0"/>
              <a:t>Peatlands biodiversity:</a:t>
            </a:r>
          </a:p>
          <a:p>
            <a:pPr lvl="1"/>
            <a:r>
              <a:rPr lang="en-GB" sz="1200" dirty="0">
                <a:hlinkClick r:id="rId9"/>
              </a:rPr>
              <a:t>RBPS Materials - Wild Atlantic Nature</a:t>
            </a:r>
            <a:r>
              <a:rPr lang="en-GB" sz="1200" dirty="0"/>
              <a:t> (includes species identification cards)</a:t>
            </a:r>
          </a:p>
          <a:p>
            <a:pPr lvl="1"/>
            <a:r>
              <a:rPr lang="en-GB" sz="1200" dirty="0">
                <a:hlinkClick r:id="rId10"/>
              </a:rPr>
              <a:t>Plant-Identification-for-Raised-Bog-Condition-Assessment.pdf</a:t>
            </a:r>
            <a:r>
              <a:rPr lang="en-GB" sz="1200" dirty="0"/>
              <a:t> (includes explanation of raised bogs, and an identification key for plants)</a:t>
            </a:r>
          </a:p>
          <a:p>
            <a:pPr lvl="1"/>
            <a:r>
              <a:rPr lang="en-GB" sz="1200" dirty="0">
                <a:hlinkClick r:id="rId11"/>
              </a:rPr>
              <a:t>Wildlife of our Peatlands | Ulster Wildlife</a:t>
            </a:r>
            <a:endParaRPr lang="en-GB" sz="1200" dirty="0"/>
          </a:p>
          <a:p>
            <a:pPr lvl="1"/>
            <a:r>
              <a:rPr lang="en-GB" sz="1200" dirty="0">
                <a:hlinkClick r:id="rId12"/>
              </a:rPr>
              <a:t>Habitats and species | Yorkshire Peat Partnership</a:t>
            </a:r>
            <a:endParaRPr lang="en-GB" sz="1200" dirty="0"/>
          </a:p>
          <a:p>
            <a:r>
              <a:rPr lang="en-GB" sz="1200" dirty="0"/>
              <a:t>Importance of peatlands and threats:</a:t>
            </a:r>
          </a:p>
          <a:p>
            <a:pPr lvl="1"/>
            <a:r>
              <a:rPr lang="en-GB" sz="1200" dirty="0">
                <a:hlinkClick r:id="rId4"/>
              </a:rPr>
              <a:t>Blanket Bogs of Ireland </a:t>
            </a:r>
            <a:r>
              <a:rPr lang="en-GB" sz="1200" dirty="0" err="1">
                <a:hlinkClick r:id="rId4"/>
              </a:rPr>
              <a:t>FactsheetIrish</a:t>
            </a:r>
            <a:r>
              <a:rPr lang="en-GB" sz="1200" dirty="0">
                <a:hlinkClick r:id="rId4"/>
              </a:rPr>
              <a:t> Peatland Conservation Council</a:t>
            </a:r>
            <a:endParaRPr lang="en-GB" sz="1200" dirty="0"/>
          </a:p>
          <a:p>
            <a:pPr lvl="1"/>
            <a:r>
              <a:rPr lang="en-GB" sz="1200" dirty="0">
                <a:hlinkClick r:id="rId13"/>
              </a:rPr>
              <a:t>Peatland factsheet.pdf</a:t>
            </a:r>
            <a:r>
              <a:rPr lang="en-GB" sz="1200" dirty="0"/>
              <a:t> (UK Centre for Ecology &amp; Hydrology)</a:t>
            </a:r>
          </a:p>
          <a:p>
            <a:pPr lvl="1"/>
            <a:r>
              <a:rPr lang="en-GB" sz="1200" dirty="0">
                <a:hlinkClick r:id="rId14"/>
              </a:rPr>
              <a:t>Peatland Biodiversity – A Technical Review for the IUCN Peatland Program</a:t>
            </a:r>
            <a:r>
              <a:rPr lang="en-GB" sz="1200" dirty="0"/>
              <a:t> </a:t>
            </a:r>
          </a:p>
          <a:p>
            <a:endParaRPr lang="en-GB" altLang="en-US" dirty="0"/>
          </a:p>
        </p:txBody>
      </p:sp>
      <p:sp>
        <p:nvSpPr>
          <p:cNvPr id="6" name="Rectangle 2"/>
          <p:cNvSpPr txBox="1">
            <a:spLocks noChangeArrowheads="1"/>
          </p:cNvSpPr>
          <p:nvPr/>
        </p:nvSpPr>
        <p:spPr bwMode="auto">
          <a:xfrm>
            <a:off x="1475656" y="299348"/>
            <a:ext cx="5424264" cy="1320660"/>
          </a:xfrm>
          <a:prstGeom prst="rect">
            <a:avLst/>
          </a:prstGeom>
          <a:solidFill>
            <a:srgbClr val="01415B"/>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Sources of further information</a:t>
            </a:r>
          </a:p>
        </p:txBody>
      </p:sp>
    </p:spTree>
    <p:extLst>
      <p:ext uri="{BB962C8B-B14F-4D97-AF65-F5344CB8AC3E}">
        <p14:creationId xmlns:p14="http://schemas.microsoft.com/office/powerpoint/2010/main" val="3620928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475656" y="299348"/>
            <a:ext cx="5424264" cy="1320660"/>
          </a:xfrm>
          <a:solidFill>
            <a:srgbClr val="F54C00"/>
          </a:solidFill>
        </p:spPr>
        <p:txBody>
          <a:bodyPr/>
          <a:lstStyle/>
          <a:p>
            <a:r>
              <a:rPr lang="en-GB" altLang="en-US" b="1" dirty="0">
                <a:solidFill>
                  <a:schemeClr val="bg1"/>
                </a:solidFill>
              </a:rPr>
              <a:t>What are peatlands?</a:t>
            </a:r>
          </a:p>
        </p:txBody>
      </p:sp>
      <p:sp>
        <p:nvSpPr>
          <p:cNvPr id="56327" name="Rectangle 7"/>
          <p:cNvSpPr>
            <a:spLocks noGrp="1" noChangeArrowheads="1"/>
          </p:cNvSpPr>
          <p:nvPr>
            <p:ph type="body" idx="1"/>
          </p:nvPr>
        </p:nvSpPr>
        <p:spPr>
          <a:xfrm>
            <a:off x="179512" y="1903140"/>
            <a:ext cx="4968552" cy="4882852"/>
          </a:xfrm>
          <a:noFill/>
          <a:ln/>
        </p:spPr>
        <p:txBody>
          <a:bodyPr/>
          <a:lstStyle/>
          <a:p>
            <a:r>
              <a:rPr lang="en-GB" sz="1800" dirty="0"/>
              <a:t>A peatland is a type of terrestrial (inland) wetland environment where waterlogging prevents the full decomposition of plant material. Peatlands are also termed ‘peat bogs’.</a:t>
            </a:r>
          </a:p>
          <a:p>
            <a:pPr lvl="1"/>
            <a:r>
              <a:rPr lang="en-GB" sz="1400" dirty="0"/>
              <a:t>Anaerobic (low oxygen) conditions, where there is saturation at, or near, the surface, causes the decomposition rate to fall below the rate of plant productivity on the surface.</a:t>
            </a:r>
            <a:endParaRPr lang="en-GB" sz="1800" dirty="0"/>
          </a:p>
          <a:p>
            <a:r>
              <a:rPr lang="en-GB" sz="1800" dirty="0"/>
              <a:t>This results in the buildup, over time, of ‘peat’: an organic rich substance, made up of the remains of partially decomposed plants.</a:t>
            </a:r>
          </a:p>
          <a:p>
            <a:pPr lvl="1"/>
            <a:r>
              <a:rPr lang="en-GB" sz="1400" dirty="0"/>
              <a:t>Soil scientists define ‘peat’ as an organic-rich soil of which </a:t>
            </a:r>
            <a:r>
              <a:rPr lang="en-GB" sz="1400" u="sng" dirty="0"/>
              <a:t>at least </a:t>
            </a:r>
            <a:r>
              <a:rPr lang="en-GB" sz="1400" dirty="0"/>
              <a:t>30% of the dry weight is organic.</a:t>
            </a:r>
          </a:p>
          <a:p>
            <a:r>
              <a:rPr lang="en-GB" sz="2000" dirty="0"/>
              <a:t> </a:t>
            </a:r>
            <a:r>
              <a:rPr lang="en-GB" sz="1800" dirty="0"/>
              <a:t>Over thousands of years, a peatland can accumulate peat to several metres of depth.</a:t>
            </a:r>
          </a:p>
        </p:txBody>
      </p:sp>
      <p:pic>
        <p:nvPicPr>
          <p:cNvPr id="3" name="Picture 2" descr="A person holding a pole in a field&#10;&#10;Description automatically generated">
            <a:extLst>
              <a:ext uri="{FF2B5EF4-FFF2-40B4-BE49-F238E27FC236}">
                <a16:creationId xmlns:a16="http://schemas.microsoft.com/office/drawing/2014/main" id="{5A4A03DA-C606-173F-4239-1B4F8859E761}"/>
              </a:ext>
            </a:extLst>
          </p:cNvPr>
          <p:cNvPicPr>
            <a:picLocks noChangeAspect="1"/>
          </p:cNvPicPr>
          <p:nvPr/>
        </p:nvPicPr>
        <p:blipFill>
          <a:blip r:embed="rId2">
            <a:extLst>
              <a:ext uri="{28A0092B-C50C-407E-A947-70E740481C1C}">
                <a14:useLocalDpi xmlns:a14="http://schemas.microsoft.com/office/drawing/2010/main" val="0"/>
              </a:ext>
            </a:extLst>
          </a:blip>
          <a:srcRect t="10026" r="2" b="2"/>
          <a:stretch/>
        </p:blipFill>
        <p:spPr>
          <a:xfrm>
            <a:off x="5364088" y="1772816"/>
            <a:ext cx="3649551" cy="5013176"/>
          </a:xfrm>
          <a:prstGeom prst="rect">
            <a:avLst/>
          </a:prstGeom>
          <a:effectLst/>
        </p:spPr>
      </p:pic>
      <p:sp>
        <p:nvSpPr>
          <p:cNvPr id="5" name="TextBox 4">
            <a:extLst>
              <a:ext uri="{FF2B5EF4-FFF2-40B4-BE49-F238E27FC236}">
                <a16:creationId xmlns:a16="http://schemas.microsoft.com/office/drawing/2014/main" id="{35050A55-4257-D279-C6FF-7B86AE568D04}"/>
              </a:ext>
            </a:extLst>
          </p:cNvPr>
          <p:cNvSpPr txBox="1"/>
          <p:nvPr/>
        </p:nvSpPr>
        <p:spPr>
          <a:xfrm>
            <a:off x="5364088" y="6139661"/>
            <a:ext cx="3528392" cy="646331"/>
          </a:xfrm>
          <a:prstGeom prst="rect">
            <a:avLst/>
          </a:prstGeom>
          <a:noFill/>
        </p:spPr>
        <p:txBody>
          <a:bodyPr wrap="square">
            <a:spAutoFit/>
          </a:bodyPr>
          <a:lstStyle/>
          <a:p>
            <a:r>
              <a:rPr lang="en-GB" sz="1200" i="1" dirty="0">
                <a:solidFill>
                  <a:schemeClr val="bg1"/>
                </a:solidFill>
              </a:rPr>
              <a:t>This peat bog in western Scotland was cored</a:t>
            </a:r>
          </a:p>
          <a:p>
            <a:r>
              <a:rPr lang="en-GB" sz="1200" i="1" dirty="0">
                <a:solidFill>
                  <a:schemeClr val="bg1"/>
                </a:solidFill>
              </a:rPr>
              <a:t>to a depth of over 4 metres.</a:t>
            </a:r>
          </a:p>
          <a:p>
            <a:r>
              <a:rPr lang="en-GB" sz="1200" i="1" dirty="0">
                <a:solidFill>
                  <a:schemeClr val="bg1"/>
                </a:solidFill>
              </a:rPr>
              <a:t>photo by </a:t>
            </a:r>
            <a:r>
              <a:rPr lang="en-GB" sz="1200" i="1" dirty="0" err="1">
                <a:solidFill>
                  <a:schemeClr val="bg1"/>
                </a:solidFill>
              </a:rPr>
              <a:t>D.Anderson</a:t>
            </a:r>
            <a:endParaRPr lang="en-GB" sz="1200" i="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5" name="Rectangle 9"/>
          <p:cNvSpPr>
            <a:spLocks noGrp="1" noChangeArrowheads="1"/>
          </p:cNvSpPr>
          <p:nvPr>
            <p:ph type="body" idx="1"/>
          </p:nvPr>
        </p:nvSpPr>
        <p:spPr>
          <a:xfrm>
            <a:off x="189291" y="1923653"/>
            <a:ext cx="4526726" cy="2448545"/>
          </a:xfrm>
          <a:noFill/>
          <a:ln/>
        </p:spPr>
        <p:txBody>
          <a:bodyPr/>
          <a:lstStyle/>
          <a:p>
            <a:r>
              <a:rPr lang="en-GB" sz="1800" dirty="0"/>
              <a:t>Peat cutting has exposed over a metre of peat in this section. A pool has formed below.</a:t>
            </a:r>
          </a:p>
          <a:p>
            <a:r>
              <a:rPr lang="en-GB" sz="1800" dirty="0"/>
              <a:t>A well-preserved piece of wood found near base of section is likely to be more than a thousand years old.</a:t>
            </a:r>
          </a:p>
          <a:p>
            <a:r>
              <a:rPr lang="en-GB" sz="1800" dirty="0"/>
              <a:t>Notice its very good state of preservation.</a:t>
            </a:r>
            <a:endParaRPr lang="en-GB" altLang="en-US" sz="1800" dirty="0"/>
          </a:p>
        </p:txBody>
      </p:sp>
      <p:sp>
        <p:nvSpPr>
          <p:cNvPr id="6" name="Rectangle 2"/>
          <p:cNvSpPr txBox="1">
            <a:spLocks noChangeArrowheads="1"/>
          </p:cNvSpPr>
          <p:nvPr/>
        </p:nvSpPr>
        <p:spPr bwMode="auto">
          <a:xfrm>
            <a:off x="1475656" y="299348"/>
            <a:ext cx="5424264" cy="1320660"/>
          </a:xfrm>
          <a:prstGeom prst="rect">
            <a:avLst/>
          </a:prstGeom>
          <a:solidFill>
            <a:srgbClr val="01415B"/>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dirty="0">
                <a:solidFill>
                  <a:schemeClr val="bg1"/>
                </a:solidFill>
              </a:rPr>
              <a:t>A section of peat at </a:t>
            </a:r>
            <a:r>
              <a:rPr lang="en-GB" altLang="en-US" b="1" dirty="0" err="1">
                <a:solidFill>
                  <a:schemeClr val="bg1"/>
                </a:solidFill>
              </a:rPr>
              <a:t>Cuilcagh-Anierin</a:t>
            </a:r>
            <a:endParaRPr lang="en-GB" altLang="en-US" b="1" kern="0" dirty="0">
              <a:solidFill>
                <a:schemeClr val="bg1"/>
              </a:solidFill>
            </a:endParaRPr>
          </a:p>
        </p:txBody>
      </p:sp>
      <p:pic>
        <p:nvPicPr>
          <p:cNvPr id="2" name="Picture 1" descr="A person holding a piece of black mud&#10;&#10;Description automatically generated">
            <a:extLst>
              <a:ext uri="{FF2B5EF4-FFF2-40B4-BE49-F238E27FC236}">
                <a16:creationId xmlns:a16="http://schemas.microsoft.com/office/drawing/2014/main" id="{22298C15-FF20-5EC4-B592-E0BB7EE357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333001" y="4659887"/>
            <a:ext cx="2664297" cy="1498667"/>
          </a:xfrm>
          <a:prstGeom prst="rect">
            <a:avLst/>
          </a:prstGeom>
        </p:spPr>
      </p:pic>
      <p:pic>
        <p:nvPicPr>
          <p:cNvPr id="3" name="Picture 2" descr="A blue backpack on a grassy hill&#10;&#10;Description automatically generated">
            <a:extLst>
              <a:ext uri="{FF2B5EF4-FFF2-40B4-BE49-F238E27FC236}">
                <a16:creationId xmlns:a16="http://schemas.microsoft.com/office/drawing/2014/main" id="{557E0D0A-8ED9-C478-B4EF-A3C5F4721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572000" y="2435503"/>
            <a:ext cx="4377516" cy="3283137"/>
          </a:xfrm>
          <a:prstGeom prst="rect">
            <a:avLst/>
          </a:prstGeom>
        </p:spPr>
      </p:pic>
      <p:sp>
        <p:nvSpPr>
          <p:cNvPr id="4" name="TextBox 3">
            <a:extLst>
              <a:ext uri="{FF2B5EF4-FFF2-40B4-BE49-F238E27FC236}">
                <a16:creationId xmlns:a16="http://schemas.microsoft.com/office/drawing/2014/main" id="{B0D9C704-773B-E88B-123E-C1729945837E}"/>
              </a:ext>
            </a:extLst>
          </p:cNvPr>
          <p:cNvSpPr txBox="1"/>
          <p:nvPr/>
        </p:nvSpPr>
        <p:spPr>
          <a:xfrm>
            <a:off x="4414483" y="6433592"/>
            <a:ext cx="3305713" cy="276999"/>
          </a:xfrm>
          <a:prstGeom prst="rect">
            <a:avLst/>
          </a:prstGeom>
          <a:noFill/>
        </p:spPr>
        <p:txBody>
          <a:bodyPr wrap="none" rtlCol="0">
            <a:spAutoFit/>
          </a:bodyPr>
          <a:lstStyle/>
          <a:p>
            <a:r>
              <a:rPr lang="en-GB" sz="1200" b="1" i="1" dirty="0"/>
              <a:t>Photo of subfossil wood by </a:t>
            </a:r>
            <a:r>
              <a:rPr lang="en-GB" sz="1200" b="1" i="1" dirty="0" err="1"/>
              <a:t>S.McGuinness</a:t>
            </a:r>
            <a:endParaRPr lang="en-GB" sz="1200" b="1" i="1" dirty="0"/>
          </a:p>
        </p:txBody>
      </p:sp>
      <p:sp>
        <p:nvSpPr>
          <p:cNvPr id="5" name="TextBox 4">
            <a:extLst>
              <a:ext uri="{FF2B5EF4-FFF2-40B4-BE49-F238E27FC236}">
                <a16:creationId xmlns:a16="http://schemas.microsoft.com/office/drawing/2014/main" id="{3A0315C8-3B1E-5770-70C0-5624FEE0201A}"/>
              </a:ext>
            </a:extLst>
          </p:cNvPr>
          <p:cNvSpPr txBox="1"/>
          <p:nvPr/>
        </p:nvSpPr>
        <p:spPr>
          <a:xfrm>
            <a:off x="4572000" y="5409220"/>
            <a:ext cx="1760418" cy="276999"/>
          </a:xfrm>
          <a:prstGeom prst="rect">
            <a:avLst/>
          </a:prstGeom>
          <a:noFill/>
        </p:spPr>
        <p:txBody>
          <a:bodyPr wrap="none" rtlCol="0">
            <a:spAutoFit/>
          </a:bodyPr>
          <a:lstStyle/>
          <a:p>
            <a:r>
              <a:rPr lang="en-GB" sz="1200" b="1" i="1" dirty="0">
                <a:solidFill>
                  <a:schemeClr val="bg1"/>
                </a:solidFill>
              </a:rPr>
              <a:t>Photo by </a:t>
            </a:r>
            <a:r>
              <a:rPr lang="en-GB" sz="1200" b="1" i="1" dirty="0" err="1">
                <a:solidFill>
                  <a:schemeClr val="bg1"/>
                </a:solidFill>
              </a:rPr>
              <a:t>D.Anderson</a:t>
            </a:r>
            <a:endParaRPr lang="en-GB" sz="1200" b="1" i="1"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323528" y="1772816"/>
            <a:ext cx="8280920" cy="4896544"/>
          </a:xfrm>
        </p:spPr>
        <p:txBody>
          <a:bodyPr/>
          <a:lstStyle/>
          <a:p>
            <a:r>
              <a:rPr lang="en-GB" sz="2800" b="1" dirty="0"/>
              <a:t>Peatlands are important in the global carbon cycle</a:t>
            </a:r>
            <a:endParaRPr lang="en-GB" altLang="en-US" dirty="0"/>
          </a:p>
          <a:p>
            <a:pPr lvl="1"/>
            <a:r>
              <a:rPr lang="en-GB" sz="1400" dirty="0"/>
              <a:t>Peat forming systems cover approximately 3% of the global land area, and most of this is in the Northern Hemisphere, north of 45°N latitude.</a:t>
            </a:r>
          </a:p>
          <a:p>
            <a:pPr marL="457200" lvl="1" indent="0">
              <a:buNone/>
            </a:pPr>
            <a:endParaRPr lang="en-GB" sz="1400" dirty="0"/>
          </a:p>
          <a:p>
            <a:pPr lvl="1"/>
            <a:r>
              <a:rPr lang="en-GB" sz="1400" dirty="0"/>
              <a:t>In the last 10,000 years approximately (after the retreat of ice sheets following the end of the last glacial phase), about 500 gigatons of carbon have built up in the world’s northern peatlands. There are about 600 gigatons stored in all the world’s peatlands.</a:t>
            </a:r>
          </a:p>
          <a:p>
            <a:pPr marL="457200" lvl="1" indent="0">
              <a:buNone/>
            </a:pPr>
            <a:endParaRPr lang="en-GB" sz="1400" dirty="0"/>
          </a:p>
          <a:p>
            <a:pPr lvl="1"/>
            <a:r>
              <a:rPr lang="en-GB" sz="1400" dirty="0"/>
              <a:t>This is well over a third of the world’s total soil carbon pool, and peatlands store twice as much carbon as all the world’s forests. By area, peatlands are far more effective sinks for carbon dioxide than forests.</a:t>
            </a:r>
          </a:p>
          <a:p>
            <a:pPr marL="457200" lvl="1" indent="0">
              <a:buNone/>
            </a:pPr>
            <a:endParaRPr lang="en-GB" sz="1400" dirty="0"/>
          </a:p>
          <a:p>
            <a:pPr lvl="1"/>
            <a:r>
              <a:rPr lang="en-GB" sz="1400" dirty="0"/>
              <a:t>Drained and degraded peatlands globally are today responsible for about 5% of global greenhouse gas emissions.</a:t>
            </a:r>
          </a:p>
          <a:p>
            <a:pPr marL="457200" lvl="1" indent="0">
              <a:buNone/>
            </a:pPr>
            <a:endParaRPr lang="en-GB" sz="1400" dirty="0"/>
          </a:p>
          <a:p>
            <a:pPr lvl="1"/>
            <a:r>
              <a:rPr lang="en-GB" sz="1400" dirty="0"/>
              <a:t>The average long-term carbon accumulation rate for northern peatlands is 23 </a:t>
            </a:r>
            <a:r>
              <a:rPr lang="en-GB" sz="1400" dirty="0" err="1"/>
              <a:t>gC</a:t>
            </a:r>
            <a:r>
              <a:rPr lang="en-GB" sz="1400" dirty="0"/>
              <a:t>/m</a:t>
            </a:r>
            <a:r>
              <a:rPr lang="en-GB" sz="1400" baseline="30000" dirty="0"/>
              <a:t>2</a:t>
            </a:r>
            <a:r>
              <a:rPr lang="en-GB" sz="1400" dirty="0"/>
              <a:t>/year.</a:t>
            </a:r>
          </a:p>
          <a:p>
            <a:pPr lvl="2"/>
            <a:r>
              <a:rPr lang="en-GB" sz="1000" dirty="0"/>
              <a:t>(Based on a compilation of data from 251 sites across the world north of 45°N published in the journal </a:t>
            </a:r>
            <a:r>
              <a:rPr lang="en-GB" sz="1000" i="1" dirty="0"/>
              <a:t>The Holocene </a:t>
            </a:r>
            <a:r>
              <a:rPr lang="en-GB" sz="1000" dirty="0"/>
              <a:t>in 2014)</a:t>
            </a:r>
          </a:p>
          <a:p>
            <a:pPr marL="914400" lvl="2" indent="0">
              <a:buNone/>
            </a:pPr>
            <a:endParaRPr lang="en-GB" sz="1000" dirty="0"/>
          </a:p>
        </p:txBody>
      </p:sp>
      <p:sp>
        <p:nvSpPr>
          <p:cNvPr id="7" name="Rectangle 2"/>
          <p:cNvSpPr txBox="1">
            <a:spLocks noChangeArrowheads="1"/>
          </p:cNvSpPr>
          <p:nvPr/>
        </p:nvSpPr>
        <p:spPr bwMode="auto">
          <a:xfrm>
            <a:off x="1475656" y="299348"/>
            <a:ext cx="5424264" cy="1320660"/>
          </a:xfrm>
          <a:prstGeom prst="rect">
            <a:avLst/>
          </a:prstGeom>
          <a:solidFill>
            <a:srgbClr val="B70005"/>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Peatlands and the carbon cycle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0B1DE-20DC-AAF9-F82C-B5734483C2CA}"/>
              </a:ext>
            </a:extLst>
          </p:cNvPr>
          <p:cNvSpPr>
            <a:spLocks noGrp="1"/>
          </p:cNvSpPr>
          <p:nvPr>
            <p:ph type="title"/>
          </p:nvPr>
        </p:nvSpPr>
        <p:spPr/>
        <p:txBody>
          <a:bodyPr/>
          <a:lstStyle/>
          <a:p>
            <a:endParaRPr lang="en-GB"/>
          </a:p>
        </p:txBody>
      </p:sp>
      <p:sp>
        <p:nvSpPr>
          <p:cNvPr id="34823" name="Rectangle 7"/>
          <p:cNvSpPr>
            <a:spLocks noGrp="1" noChangeArrowheads="1"/>
          </p:cNvSpPr>
          <p:nvPr>
            <p:ph sz="half" idx="1"/>
          </p:nvPr>
        </p:nvSpPr>
        <p:spPr>
          <a:xfrm>
            <a:off x="148167" y="1765357"/>
            <a:ext cx="3429000" cy="4174976"/>
          </a:xfrm>
          <a:noFill/>
          <a:ln/>
        </p:spPr>
        <p:txBody>
          <a:bodyPr/>
          <a:lstStyle/>
          <a:p>
            <a:r>
              <a:rPr lang="en-GB" sz="1400" dirty="0"/>
              <a:t>Most decomposition occurs in the ‘</a:t>
            </a:r>
            <a:r>
              <a:rPr lang="en-GB" sz="1400" dirty="0" err="1"/>
              <a:t>acrotelm</a:t>
            </a:r>
            <a:r>
              <a:rPr lang="en-GB" sz="1400" dirty="0"/>
              <a:t>’: the upper layer of a peat bog (typically extends to 10 to 50 cm depth).</a:t>
            </a:r>
          </a:p>
          <a:p>
            <a:pPr marL="0" indent="0">
              <a:buNone/>
            </a:pPr>
            <a:endParaRPr lang="en-GB" sz="1400" dirty="0"/>
          </a:p>
          <a:p>
            <a:r>
              <a:rPr lang="en-GB" sz="1400" dirty="0"/>
              <a:t>Organic matter in the ‘</a:t>
            </a:r>
            <a:r>
              <a:rPr lang="en-GB" sz="1400" dirty="0" err="1"/>
              <a:t>catotelm</a:t>
            </a:r>
            <a:r>
              <a:rPr lang="en-GB" sz="1400" dirty="0"/>
              <a:t>’ decomposes over 100 times more slowly under the saturated, low oxygen conditions.</a:t>
            </a:r>
          </a:p>
          <a:p>
            <a:pPr marL="0" indent="0">
              <a:buNone/>
            </a:pPr>
            <a:endParaRPr lang="en-GB" sz="1400" dirty="0"/>
          </a:p>
          <a:p>
            <a:r>
              <a:rPr lang="en-GB" sz="1400" dirty="0"/>
              <a:t>The amount of time that organic matter spends in the </a:t>
            </a:r>
            <a:r>
              <a:rPr lang="en-GB" sz="1400" dirty="0" err="1"/>
              <a:t>acrotelm</a:t>
            </a:r>
            <a:r>
              <a:rPr lang="en-GB" sz="1400" dirty="0"/>
              <a:t> before transfer to the </a:t>
            </a:r>
            <a:r>
              <a:rPr lang="en-GB" sz="1400" dirty="0" err="1"/>
              <a:t>catotelm</a:t>
            </a:r>
            <a:r>
              <a:rPr lang="en-GB" sz="1400" dirty="0"/>
              <a:t> largely determines the degree of decomposition (or ‘humification’) of a buried layer of peat.</a:t>
            </a:r>
          </a:p>
          <a:p>
            <a:pPr marL="0" indent="0">
              <a:buNone/>
            </a:pPr>
            <a:endParaRPr lang="en-GB" sz="1600" dirty="0"/>
          </a:p>
        </p:txBody>
      </p:sp>
      <p:sp>
        <p:nvSpPr>
          <p:cNvPr id="3" name="Content Placeholder 2">
            <a:extLst>
              <a:ext uri="{FF2B5EF4-FFF2-40B4-BE49-F238E27FC236}">
                <a16:creationId xmlns:a16="http://schemas.microsoft.com/office/drawing/2014/main" id="{B261D066-43C5-BAC4-D227-FAFDC47DF322}"/>
              </a:ext>
            </a:extLst>
          </p:cNvPr>
          <p:cNvSpPr>
            <a:spLocks noGrp="1"/>
          </p:cNvSpPr>
          <p:nvPr>
            <p:ph sz="half" idx="2"/>
          </p:nvPr>
        </p:nvSpPr>
        <p:spPr>
          <a:xfrm>
            <a:off x="5652120" y="3645024"/>
            <a:ext cx="3429000" cy="2374777"/>
          </a:xfrm>
        </p:spPr>
        <p:txBody>
          <a:bodyPr/>
          <a:lstStyle/>
          <a:p>
            <a:r>
              <a:rPr lang="en-GB" sz="1400" dirty="0"/>
              <a:t>Peatlands are ‘carbon sinks’ because over time, there is a net accumulation of organic matter.</a:t>
            </a:r>
          </a:p>
          <a:p>
            <a:pPr marL="0" indent="0">
              <a:buNone/>
            </a:pPr>
            <a:endParaRPr lang="en-GB" sz="1400" dirty="0"/>
          </a:p>
          <a:p>
            <a:r>
              <a:rPr lang="en-GB" sz="1400" dirty="0"/>
              <a:t>Radiocarbon dating of layers of peat from various parts of the world shows long term rates of peat accumulation ranging from 0.2 to 2 mm/year.</a:t>
            </a:r>
          </a:p>
        </p:txBody>
      </p:sp>
      <p:sp>
        <p:nvSpPr>
          <p:cNvPr id="7" name="Rectangle 2"/>
          <p:cNvSpPr txBox="1">
            <a:spLocks noChangeArrowheads="1"/>
          </p:cNvSpPr>
          <p:nvPr/>
        </p:nvSpPr>
        <p:spPr bwMode="auto">
          <a:xfrm>
            <a:off x="1475656" y="299348"/>
            <a:ext cx="5424264" cy="1320660"/>
          </a:xfrm>
          <a:prstGeom prst="rect">
            <a:avLst/>
          </a:prstGeom>
          <a:solidFill>
            <a:srgbClr val="797E01"/>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The process of peat accumulation</a:t>
            </a:r>
          </a:p>
        </p:txBody>
      </p:sp>
      <p:sp>
        <p:nvSpPr>
          <p:cNvPr id="4" name="TextBox 3">
            <a:extLst>
              <a:ext uri="{FF2B5EF4-FFF2-40B4-BE49-F238E27FC236}">
                <a16:creationId xmlns:a16="http://schemas.microsoft.com/office/drawing/2014/main" id="{4CAB986C-FAF3-0996-EB2B-8D9125C72EC7}"/>
              </a:ext>
            </a:extLst>
          </p:cNvPr>
          <p:cNvSpPr txBox="1"/>
          <p:nvPr/>
        </p:nvSpPr>
        <p:spPr>
          <a:xfrm>
            <a:off x="5743994" y="2420888"/>
            <a:ext cx="2659702" cy="738664"/>
          </a:xfrm>
          <a:prstGeom prst="rect">
            <a:avLst/>
          </a:prstGeom>
          <a:noFill/>
        </p:spPr>
        <p:txBody>
          <a:bodyPr wrap="none" rtlCol="0">
            <a:spAutoFit/>
          </a:bodyPr>
          <a:lstStyle/>
          <a:p>
            <a:r>
              <a:rPr lang="en-GB" sz="1400" b="1" dirty="0"/>
              <a:t>water table</a:t>
            </a:r>
            <a:r>
              <a:rPr lang="en-GB" sz="1400" dirty="0"/>
              <a:t>: depth of saturated</a:t>
            </a:r>
          </a:p>
          <a:p>
            <a:r>
              <a:rPr lang="en-GB" sz="1400" dirty="0"/>
              <a:t>zone fluctuates with climatic</a:t>
            </a:r>
          </a:p>
          <a:p>
            <a:r>
              <a:rPr lang="en-GB" sz="1400" dirty="0"/>
              <a:t>and hydrological changes</a:t>
            </a:r>
          </a:p>
        </p:txBody>
      </p:sp>
      <p:sp>
        <p:nvSpPr>
          <p:cNvPr id="5" name="Rectangle 4">
            <a:extLst>
              <a:ext uri="{FF2B5EF4-FFF2-40B4-BE49-F238E27FC236}">
                <a16:creationId xmlns:a16="http://schemas.microsoft.com/office/drawing/2014/main" id="{1E44B994-CFC7-2529-FDFD-69D83C4B80CD}"/>
              </a:ext>
            </a:extLst>
          </p:cNvPr>
          <p:cNvSpPr/>
          <p:nvPr/>
        </p:nvSpPr>
        <p:spPr>
          <a:xfrm>
            <a:off x="4245325" y="2798699"/>
            <a:ext cx="891540" cy="3562984"/>
          </a:xfrm>
          <a:prstGeom prst="rect">
            <a:avLst/>
          </a:prstGeom>
          <a:solidFill>
            <a:schemeClr val="bg1">
              <a:lumMod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0B5F5F7E-6F80-C17F-F310-C375CFED3DEB}"/>
              </a:ext>
            </a:extLst>
          </p:cNvPr>
          <p:cNvSpPr/>
          <p:nvPr/>
        </p:nvSpPr>
        <p:spPr>
          <a:xfrm>
            <a:off x="4245325" y="2272919"/>
            <a:ext cx="891540" cy="525780"/>
          </a:xfrm>
          <a:prstGeom prst="rec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C6068BC1-9938-7B5E-9627-BDC62F9F873A}"/>
              </a:ext>
            </a:extLst>
          </p:cNvPr>
          <p:cNvCxnSpPr>
            <a:cxnSpLocks/>
          </p:cNvCxnSpPr>
          <p:nvPr/>
        </p:nvCxnSpPr>
        <p:spPr>
          <a:xfrm>
            <a:off x="5514055" y="2432940"/>
            <a:ext cx="0" cy="822959"/>
          </a:xfrm>
          <a:prstGeom prst="straightConnector1">
            <a:avLst/>
          </a:prstGeom>
          <a:ln w="2540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237811A-6E8C-A2DA-0D08-7860C1D6C27C}"/>
              </a:ext>
            </a:extLst>
          </p:cNvPr>
          <p:cNvCxnSpPr>
            <a:cxnSpLocks/>
          </p:cNvCxnSpPr>
          <p:nvPr/>
        </p:nvCxnSpPr>
        <p:spPr>
          <a:xfrm>
            <a:off x="5319745" y="2798699"/>
            <a:ext cx="3886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09A8A94-ADBA-526F-D36B-6019CBE12740}"/>
              </a:ext>
            </a:extLst>
          </p:cNvPr>
          <p:cNvCxnSpPr>
            <a:cxnSpLocks/>
          </p:cNvCxnSpPr>
          <p:nvPr/>
        </p:nvCxnSpPr>
        <p:spPr>
          <a:xfrm flipV="1">
            <a:off x="4691095" y="1628800"/>
            <a:ext cx="0" cy="329374"/>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4B534A0-2672-9532-333B-424BB5E99729}"/>
              </a:ext>
            </a:extLst>
          </p:cNvPr>
          <p:cNvSpPr txBox="1"/>
          <p:nvPr/>
        </p:nvSpPr>
        <p:spPr>
          <a:xfrm>
            <a:off x="3780525" y="6484476"/>
            <a:ext cx="1821140" cy="369332"/>
          </a:xfrm>
          <a:prstGeom prst="rect">
            <a:avLst/>
          </a:prstGeom>
          <a:noFill/>
        </p:spPr>
        <p:txBody>
          <a:bodyPr wrap="none" rtlCol="0">
            <a:spAutoFit/>
          </a:bodyPr>
          <a:lstStyle/>
          <a:p>
            <a:r>
              <a:rPr lang="en-GB" dirty="0"/>
              <a:t>mineral substrate</a:t>
            </a:r>
          </a:p>
        </p:txBody>
      </p:sp>
      <p:sp>
        <p:nvSpPr>
          <p:cNvPr id="12" name="TextBox 11">
            <a:extLst>
              <a:ext uri="{FF2B5EF4-FFF2-40B4-BE49-F238E27FC236}">
                <a16:creationId xmlns:a16="http://schemas.microsoft.com/office/drawing/2014/main" id="{E8A0B4D9-9B5D-B0AA-9811-05B3339A18DA}"/>
              </a:ext>
            </a:extLst>
          </p:cNvPr>
          <p:cNvSpPr txBox="1"/>
          <p:nvPr/>
        </p:nvSpPr>
        <p:spPr>
          <a:xfrm>
            <a:off x="3253790" y="2748970"/>
            <a:ext cx="960519" cy="338554"/>
          </a:xfrm>
          <a:prstGeom prst="rect">
            <a:avLst/>
          </a:prstGeom>
          <a:noFill/>
        </p:spPr>
        <p:txBody>
          <a:bodyPr wrap="none" rtlCol="0">
            <a:spAutoFit/>
          </a:bodyPr>
          <a:lstStyle/>
          <a:p>
            <a:r>
              <a:rPr lang="en-GB" sz="1600" dirty="0" err="1"/>
              <a:t>catotelm</a:t>
            </a:r>
            <a:endParaRPr lang="en-GB" sz="1600" dirty="0"/>
          </a:p>
        </p:txBody>
      </p:sp>
      <p:sp>
        <p:nvSpPr>
          <p:cNvPr id="13" name="TextBox 12">
            <a:extLst>
              <a:ext uri="{FF2B5EF4-FFF2-40B4-BE49-F238E27FC236}">
                <a16:creationId xmlns:a16="http://schemas.microsoft.com/office/drawing/2014/main" id="{B0C3281C-2C5D-069C-C796-7A3529755358}"/>
              </a:ext>
            </a:extLst>
          </p:cNvPr>
          <p:cNvSpPr txBox="1"/>
          <p:nvPr/>
        </p:nvSpPr>
        <p:spPr>
          <a:xfrm>
            <a:off x="3255130" y="2375550"/>
            <a:ext cx="971741" cy="338554"/>
          </a:xfrm>
          <a:prstGeom prst="rect">
            <a:avLst/>
          </a:prstGeom>
          <a:noFill/>
        </p:spPr>
        <p:txBody>
          <a:bodyPr wrap="none" rtlCol="0">
            <a:spAutoFit/>
          </a:bodyPr>
          <a:lstStyle/>
          <a:p>
            <a:r>
              <a:rPr lang="en-GB" sz="1600" dirty="0" err="1"/>
              <a:t>acrotelm</a:t>
            </a:r>
            <a:endParaRPr lang="en-GB" sz="1600" dirty="0"/>
          </a:p>
        </p:txBody>
      </p:sp>
      <p:sp>
        <p:nvSpPr>
          <p:cNvPr id="14" name="TextBox 13">
            <a:extLst>
              <a:ext uri="{FF2B5EF4-FFF2-40B4-BE49-F238E27FC236}">
                <a16:creationId xmlns:a16="http://schemas.microsoft.com/office/drawing/2014/main" id="{C1D2B2DB-67F7-C00F-297A-EC7C80A5FA1D}"/>
              </a:ext>
            </a:extLst>
          </p:cNvPr>
          <p:cNvSpPr txBox="1"/>
          <p:nvPr/>
        </p:nvSpPr>
        <p:spPr>
          <a:xfrm>
            <a:off x="3897404" y="1883425"/>
            <a:ext cx="1713931" cy="338554"/>
          </a:xfrm>
          <a:prstGeom prst="rect">
            <a:avLst/>
          </a:prstGeom>
          <a:noFill/>
        </p:spPr>
        <p:txBody>
          <a:bodyPr wrap="none" rtlCol="0">
            <a:spAutoFit/>
          </a:bodyPr>
          <a:lstStyle/>
          <a:p>
            <a:r>
              <a:rPr lang="en-GB" sz="1600" dirty="0"/>
              <a:t>peat bog surface</a:t>
            </a:r>
          </a:p>
        </p:txBody>
      </p:sp>
      <p:sp>
        <p:nvSpPr>
          <p:cNvPr id="15" name="TextBox 14">
            <a:extLst>
              <a:ext uri="{FF2B5EF4-FFF2-40B4-BE49-F238E27FC236}">
                <a16:creationId xmlns:a16="http://schemas.microsoft.com/office/drawing/2014/main" id="{F1572206-20B4-E600-B88E-DB268A243663}"/>
              </a:ext>
            </a:extLst>
          </p:cNvPr>
          <p:cNvSpPr txBox="1"/>
          <p:nvPr/>
        </p:nvSpPr>
        <p:spPr>
          <a:xfrm>
            <a:off x="4811116" y="1608668"/>
            <a:ext cx="800219" cy="338554"/>
          </a:xfrm>
          <a:prstGeom prst="rect">
            <a:avLst/>
          </a:prstGeom>
          <a:noFill/>
        </p:spPr>
        <p:txBody>
          <a:bodyPr wrap="none" rtlCol="0">
            <a:spAutoFit/>
          </a:bodyPr>
          <a:lstStyle/>
          <a:p>
            <a:r>
              <a:rPr lang="en-GB" sz="1600" dirty="0"/>
              <a:t>growth</a:t>
            </a:r>
          </a:p>
        </p:txBody>
      </p:sp>
      <p:sp>
        <p:nvSpPr>
          <p:cNvPr id="17" name="TextBox 16">
            <a:extLst>
              <a:ext uri="{FF2B5EF4-FFF2-40B4-BE49-F238E27FC236}">
                <a16:creationId xmlns:a16="http://schemas.microsoft.com/office/drawing/2014/main" id="{0A18715C-CD79-2692-6CA1-B4405705E19A}"/>
              </a:ext>
            </a:extLst>
          </p:cNvPr>
          <p:cNvSpPr txBox="1"/>
          <p:nvPr/>
        </p:nvSpPr>
        <p:spPr>
          <a:xfrm>
            <a:off x="5252015" y="5937669"/>
            <a:ext cx="3903633" cy="523220"/>
          </a:xfrm>
          <a:prstGeom prst="rect">
            <a:avLst/>
          </a:prstGeom>
          <a:noFill/>
        </p:spPr>
        <p:txBody>
          <a:bodyPr wrap="none" rtlCol="0">
            <a:spAutoFit/>
          </a:bodyPr>
          <a:lstStyle/>
          <a:p>
            <a:r>
              <a:rPr lang="en-GB" sz="1400" i="1" dirty="0"/>
              <a:t>At a modest accumulation rate, a metre of peat</a:t>
            </a:r>
          </a:p>
          <a:p>
            <a:r>
              <a:rPr lang="en-GB" sz="1400" i="1" dirty="0"/>
              <a:t>will form in around 1,000 years.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6"/>
          <p:cNvSpPr>
            <a:spLocks noGrp="1" noChangeArrowheads="1"/>
          </p:cNvSpPr>
          <p:nvPr>
            <p:ph type="body" idx="1"/>
          </p:nvPr>
        </p:nvSpPr>
        <p:spPr>
          <a:xfrm>
            <a:off x="323528" y="1772816"/>
            <a:ext cx="7010400" cy="4896544"/>
          </a:xfrm>
          <a:noFill/>
          <a:ln/>
        </p:spPr>
        <p:txBody>
          <a:bodyPr/>
          <a:lstStyle/>
          <a:p>
            <a:r>
              <a:rPr lang="en-GB" altLang="en-US" sz="2000" dirty="0"/>
              <a:t>Ramsar classification</a:t>
            </a:r>
          </a:p>
          <a:p>
            <a:pPr lvl="1"/>
            <a:r>
              <a:rPr lang="en-GB" sz="1400" dirty="0"/>
              <a:t>The Ramsar Convention is an international treaty promoting the ‘conservation and wise use’ of wetlands that came into force in 1975.</a:t>
            </a:r>
          </a:p>
          <a:p>
            <a:pPr lvl="1"/>
            <a:r>
              <a:rPr lang="en-GB" sz="1400" dirty="0"/>
              <a:t>The ‘Ramsar wetland typology’ (classification) divides wetlands into three broad groups: marine/coastal, inland, and human-made.</a:t>
            </a:r>
          </a:p>
          <a:p>
            <a:pPr lvl="1"/>
            <a:r>
              <a:rPr lang="en-GB" sz="1400" dirty="0"/>
              <a:t>Among the inland categories of wetland are forested peatlands and non-forested peatlands.</a:t>
            </a:r>
          </a:p>
          <a:p>
            <a:pPr lvl="1"/>
            <a:r>
              <a:rPr lang="en-GB" sz="1400" dirty="0"/>
              <a:t>Non-forested peatlands include bogs, swamps, and fens.</a:t>
            </a:r>
            <a:endParaRPr lang="en-GB" altLang="en-US" sz="1400" dirty="0"/>
          </a:p>
          <a:p>
            <a:r>
              <a:rPr lang="en-GB" altLang="en-US" sz="2000" dirty="0"/>
              <a:t>The main types of peatland in Ireland and the UK are blanket bogs, raised bogs, and fens.</a:t>
            </a:r>
          </a:p>
          <a:p>
            <a:pPr lvl="1"/>
            <a:r>
              <a:rPr lang="en-GB" altLang="en-US" sz="1400" b="1" dirty="0"/>
              <a:t>Blanket bogs </a:t>
            </a:r>
            <a:r>
              <a:rPr lang="en-GB" sz="1400" dirty="0"/>
              <a:t>form across upland landscapes with high rainfall (typically on gentle relief above 200m). Ireland and the UK contain about 20% of the world’s blanket bog.</a:t>
            </a:r>
          </a:p>
          <a:p>
            <a:pPr lvl="1"/>
            <a:r>
              <a:rPr lang="en-GB" sz="1400" b="1" dirty="0"/>
              <a:t>Raised bogs </a:t>
            </a:r>
            <a:r>
              <a:rPr lang="en-GB" sz="1400" dirty="0"/>
              <a:t>are domes of peatland in lowland areas with high rainfall. Over time the peat accumulates above what was once a shallow lake that gradually infilled, and the bog surface becomes ‘raised’ above the surrounding land.</a:t>
            </a:r>
          </a:p>
          <a:p>
            <a:pPr lvl="1"/>
            <a:r>
              <a:rPr lang="en-GB" sz="1400" b="1" dirty="0"/>
              <a:t>Fens</a:t>
            </a:r>
            <a:r>
              <a:rPr lang="en-GB" sz="1400" dirty="0"/>
              <a:t> exist in valleys or lowlands where there is input from groundwater and streams.</a:t>
            </a:r>
          </a:p>
        </p:txBody>
      </p:sp>
      <p:sp>
        <p:nvSpPr>
          <p:cNvPr id="7" name="Rectangle 2"/>
          <p:cNvSpPr txBox="1">
            <a:spLocks noChangeArrowheads="1"/>
          </p:cNvSpPr>
          <p:nvPr/>
        </p:nvSpPr>
        <p:spPr bwMode="auto">
          <a:xfrm>
            <a:off x="1475656" y="299348"/>
            <a:ext cx="5424264" cy="1320660"/>
          </a:xfrm>
          <a:prstGeom prst="rect">
            <a:avLst/>
          </a:prstGeom>
          <a:solidFill>
            <a:srgbClr val="740160"/>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Types of peatlands</a:t>
            </a:r>
          </a:p>
        </p:txBody>
      </p:sp>
      <p:pic>
        <p:nvPicPr>
          <p:cNvPr id="2" name="Picture 2" descr="undefined">
            <a:extLst>
              <a:ext uri="{FF2B5EF4-FFF2-40B4-BE49-F238E27FC236}">
                <a16:creationId xmlns:a16="http://schemas.microsoft.com/office/drawing/2014/main" id="{5B443167-3836-AAF7-56E5-AA1DE1AFE0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8289" y="2060848"/>
            <a:ext cx="1554192" cy="16861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475656" y="299348"/>
            <a:ext cx="5424264" cy="1320660"/>
          </a:xfrm>
          <a:solidFill>
            <a:srgbClr val="F54C00"/>
          </a:solidFill>
        </p:spPr>
        <p:txBody>
          <a:bodyPr/>
          <a:lstStyle/>
          <a:p>
            <a:r>
              <a:rPr lang="en-GB" altLang="en-US" b="1" dirty="0">
                <a:solidFill>
                  <a:schemeClr val="bg1"/>
                </a:solidFill>
              </a:rPr>
              <a:t>Differences between bogs and fens</a:t>
            </a:r>
          </a:p>
        </p:txBody>
      </p:sp>
      <p:sp>
        <p:nvSpPr>
          <p:cNvPr id="56327" name="Rectangle 7"/>
          <p:cNvSpPr>
            <a:spLocks noGrp="1" noChangeArrowheads="1"/>
          </p:cNvSpPr>
          <p:nvPr>
            <p:ph type="body" idx="1"/>
          </p:nvPr>
        </p:nvSpPr>
        <p:spPr>
          <a:xfrm>
            <a:off x="670756" y="5280792"/>
            <a:ext cx="7802488" cy="1485092"/>
          </a:xfrm>
          <a:noFill/>
          <a:ln/>
        </p:spPr>
        <p:txBody>
          <a:bodyPr/>
          <a:lstStyle/>
          <a:p>
            <a:r>
              <a:rPr lang="en-GB" sz="2000" dirty="0"/>
              <a:t>Bogs are nutrient-poor ecosystems with a low pH because their water source is precipitation (ombrotrophic).</a:t>
            </a:r>
          </a:p>
          <a:p>
            <a:r>
              <a:rPr lang="en-GB" sz="2000" dirty="0"/>
              <a:t>Fens are more nutrient-rich (and have a higher pH) because of groundwater input (</a:t>
            </a:r>
            <a:r>
              <a:rPr lang="en-GB" sz="2000" dirty="0" err="1"/>
              <a:t>minerotrophic</a:t>
            </a:r>
            <a:r>
              <a:rPr lang="en-GB" sz="2000" dirty="0"/>
              <a:t>).</a:t>
            </a:r>
          </a:p>
          <a:p>
            <a:endParaRPr lang="en-GB" altLang="en-US" dirty="0"/>
          </a:p>
        </p:txBody>
      </p:sp>
      <p:grpSp>
        <p:nvGrpSpPr>
          <p:cNvPr id="7" name="Group 6">
            <a:extLst>
              <a:ext uri="{FF2B5EF4-FFF2-40B4-BE49-F238E27FC236}">
                <a16:creationId xmlns:a16="http://schemas.microsoft.com/office/drawing/2014/main" id="{AF4C13A3-EA93-78EE-578F-952534CE42C6}"/>
              </a:ext>
            </a:extLst>
          </p:cNvPr>
          <p:cNvGrpSpPr/>
          <p:nvPr/>
        </p:nvGrpSpPr>
        <p:grpSpPr>
          <a:xfrm>
            <a:off x="107504" y="2132857"/>
            <a:ext cx="9110764" cy="2915954"/>
            <a:chOff x="612296" y="1594751"/>
            <a:chExt cx="11463734" cy="3971511"/>
          </a:xfrm>
        </p:grpSpPr>
        <p:pic>
          <p:nvPicPr>
            <p:cNvPr id="8" name="Picture 2" descr="undefined">
              <a:extLst>
                <a:ext uri="{FF2B5EF4-FFF2-40B4-BE49-F238E27FC236}">
                  <a16:creationId xmlns:a16="http://schemas.microsoft.com/office/drawing/2014/main" id="{E1DD166B-FED0-4D87-3FA1-402060F60A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8298" y="1594752"/>
              <a:ext cx="5398410" cy="358897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06F5EE5-BAFA-1AE8-877E-B5A99C9FF108}"/>
                </a:ext>
              </a:extLst>
            </p:cNvPr>
            <p:cNvSpPr txBox="1"/>
            <p:nvPr/>
          </p:nvSpPr>
          <p:spPr>
            <a:xfrm>
              <a:off x="6268687" y="5206634"/>
              <a:ext cx="5807343" cy="356311"/>
            </a:xfrm>
            <a:prstGeom prst="rect">
              <a:avLst/>
            </a:prstGeom>
            <a:noFill/>
          </p:spPr>
          <p:txBody>
            <a:bodyPr wrap="none" rtlCol="0">
              <a:spAutoFit/>
            </a:bodyPr>
            <a:lstStyle/>
            <a:p>
              <a:r>
                <a:rPr lang="en-GB" sz="1100" i="1" dirty="0"/>
                <a:t>Fen in England (</a:t>
              </a:r>
              <a:r>
                <a:rPr lang="en-GB" sz="1100" i="1" dirty="0" err="1"/>
                <a:t>Wicken</a:t>
              </a:r>
              <a:r>
                <a:rPr lang="en-GB" sz="1100" i="1" dirty="0"/>
                <a:t> Fen, Paul Tuli, Wikipedia Creative Commons.)</a:t>
              </a:r>
            </a:p>
          </p:txBody>
        </p:sp>
        <p:pic>
          <p:nvPicPr>
            <p:cNvPr id="10" name="Picture 9" descr="A grass field with a reflection of a mountain&#10;&#10;Description automatically generated">
              <a:extLst>
                <a:ext uri="{FF2B5EF4-FFF2-40B4-BE49-F238E27FC236}">
                  <a16:creationId xmlns:a16="http://schemas.microsoft.com/office/drawing/2014/main" id="{D14F63D1-25ED-BA05-0AA3-CF6D2FF8A8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693187" y="1594751"/>
              <a:ext cx="4785295" cy="3588971"/>
            </a:xfrm>
            <a:prstGeom prst="rect">
              <a:avLst/>
            </a:prstGeom>
          </p:spPr>
        </p:pic>
        <p:sp>
          <p:nvSpPr>
            <p:cNvPr id="11" name="TextBox 10">
              <a:extLst>
                <a:ext uri="{FF2B5EF4-FFF2-40B4-BE49-F238E27FC236}">
                  <a16:creationId xmlns:a16="http://schemas.microsoft.com/office/drawing/2014/main" id="{4390BCAE-F19D-D61E-39C2-26EA6B238568}"/>
                </a:ext>
              </a:extLst>
            </p:cNvPr>
            <p:cNvSpPr txBox="1"/>
            <p:nvPr/>
          </p:nvSpPr>
          <p:spPr>
            <a:xfrm>
              <a:off x="612296" y="5209951"/>
              <a:ext cx="5143751" cy="356311"/>
            </a:xfrm>
            <a:prstGeom prst="rect">
              <a:avLst/>
            </a:prstGeom>
            <a:noFill/>
          </p:spPr>
          <p:txBody>
            <a:bodyPr wrap="none" rtlCol="0">
              <a:spAutoFit/>
            </a:bodyPr>
            <a:lstStyle/>
            <a:p>
              <a:r>
                <a:rPr lang="en-GB" sz="1100" i="1" dirty="0"/>
                <a:t>Blanket bog at </a:t>
              </a:r>
              <a:r>
                <a:rPr lang="en-GB" sz="1100" i="1" dirty="0" err="1"/>
                <a:t>Cuilcagh-Anierin</a:t>
              </a:r>
              <a:r>
                <a:rPr lang="en-GB" sz="1100" i="1" dirty="0"/>
                <a:t>, Ireland (photo by </a:t>
              </a:r>
              <a:r>
                <a:rPr lang="en-GB" sz="1100" i="1" dirty="0" err="1"/>
                <a:t>D.Anderson</a:t>
              </a:r>
              <a:r>
                <a:rPr lang="en-GB" sz="1100" i="1" dirty="0"/>
                <a:t>)</a:t>
              </a:r>
            </a:p>
          </p:txBody>
        </p:sp>
      </p:grpSp>
    </p:spTree>
    <p:extLst>
      <p:ext uri="{BB962C8B-B14F-4D97-AF65-F5344CB8AC3E}">
        <p14:creationId xmlns:p14="http://schemas.microsoft.com/office/powerpoint/2010/main" val="3132874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F0F4999-D396-C3DC-F7CE-2335D20DC086}"/>
              </a:ext>
            </a:extLst>
          </p:cNvPr>
          <p:cNvPicPr>
            <a:picLocks noChangeAspect="1"/>
          </p:cNvPicPr>
          <p:nvPr/>
        </p:nvPicPr>
        <p:blipFill>
          <a:blip r:embed="rId2"/>
          <a:stretch>
            <a:fillRect/>
          </a:stretch>
        </p:blipFill>
        <p:spPr>
          <a:xfrm>
            <a:off x="360693" y="1625088"/>
            <a:ext cx="8422614" cy="5086339"/>
          </a:xfrm>
          <a:prstGeom prst="rect">
            <a:avLst/>
          </a:prstGeom>
        </p:spPr>
      </p:pic>
      <p:sp>
        <p:nvSpPr>
          <p:cNvPr id="6" name="Rectangle 2"/>
          <p:cNvSpPr txBox="1">
            <a:spLocks noChangeArrowheads="1"/>
          </p:cNvSpPr>
          <p:nvPr/>
        </p:nvSpPr>
        <p:spPr bwMode="auto">
          <a:xfrm>
            <a:off x="1475656" y="299348"/>
            <a:ext cx="5424264" cy="1320660"/>
          </a:xfrm>
          <a:prstGeom prst="rect">
            <a:avLst/>
          </a:prstGeom>
          <a:solidFill>
            <a:srgbClr val="01415B"/>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The formation of blanket bog</a:t>
            </a:r>
          </a:p>
        </p:txBody>
      </p:sp>
      <p:sp>
        <p:nvSpPr>
          <p:cNvPr id="2" name="TextBox 1">
            <a:extLst>
              <a:ext uri="{FF2B5EF4-FFF2-40B4-BE49-F238E27FC236}">
                <a16:creationId xmlns:a16="http://schemas.microsoft.com/office/drawing/2014/main" id="{C94C8AE0-61DC-FDFB-FB2B-6D4D5C8449E7}"/>
              </a:ext>
            </a:extLst>
          </p:cNvPr>
          <p:cNvSpPr txBox="1"/>
          <p:nvPr/>
        </p:nvSpPr>
        <p:spPr>
          <a:xfrm>
            <a:off x="3059832" y="6581001"/>
            <a:ext cx="3428246" cy="276999"/>
          </a:xfrm>
          <a:prstGeom prst="rect">
            <a:avLst/>
          </a:prstGeom>
          <a:noFill/>
        </p:spPr>
        <p:txBody>
          <a:bodyPr wrap="none" rtlCol="0">
            <a:spAutoFit/>
          </a:bodyPr>
          <a:lstStyle/>
          <a:p>
            <a:r>
              <a:rPr lang="en-GB" sz="1200" i="1" dirty="0"/>
              <a:t>Reproduced with permission from </a:t>
            </a:r>
            <a:r>
              <a:rPr lang="en-GB" sz="1200" i="1" dirty="0" err="1"/>
              <a:t>WaterLANDS</a:t>
            </a:r>
            <a:endParaRPr lang="en-GB" sz="1200" i="1" dirty="0"/>
          </a:p>
        </p:txBody>
      </p:sp>
    </p:spTree>
    <p:extLst>
      <p:ext uri="{BB962C8B-B14F-4D97-AF65-F5344CB8AC3E}">
        <p14:creationId xmlns:p14="http://schemas.microsoft.com/office/powerpoint/2010/main" val="2224489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287524" y="5923384"/>
            <a:ext cx="8568952" cy="934616"/>
          </a:xfrm>
        </p:spPr>
        <p:txBody>
          <a:bodyPr/>
          <a:lstStyle/>
          <a:p>
            <a:r>
              <a:rPr lang="en-GB" sz="1400" b="1" dirty="0"/>
              <a:t>Notice the contact between the underlying rocky material (till) and the organic rich peat above.</a:t>
            </a:r>
          </a:p>
          <a:p>
            <a:r>
              <a:rPr lang="en-GB" sz="1400" b="1" dirty="0"/>
              <a:t>As the peatland formed thousands of years ago, waterlogging caused a tree to die, with its stump being preserved as the peat incorporated it.</a:t>
            </a:r>
          </a:p>
        </p:txBody>
      </p:sp>
      <p:sp>
        <p:nvSpPr>
          <p:cNvPr id="7" name="Rectangle 2"/>
          <p:cNvSpPr txBox="1">
            <a:spLocks noChangeArrowheads="1"/>
          </p:cNvSpPr>
          <p:nvPr/>
        </p:nvSpPr>
        <p:spPr bwMode="auto">
          <a:xfrm>
            <a:off x="1475656" y="299348"/>
            <a:ext cx="5424264" cy="1320660"/>
          </a:xfrm>
          <a:prstGeom prst="rect">
            <a:avLst/>
          </a:prstGeom>
          <a:solidFill>
            <a:srgbClr val="B70005"/>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An exposed section of blanket bog</a:t>
            </a:r>
          </a:p>
        </p:txBody>
      </p:sp>
      <p:pic>
        <p:nvPicPr>
          <p:cNvPr id="2" name="Picture 1">
            <a:extLst>
              <a:ext uri="{FF2B5EF4-FFF2-40B4-BE49-F238E27FC236}">
                <a16:creationId xmlns:a16="http://schemas.microsoft.com/office/drawing/2014/main" id="{44B62E6F-A4C0-0195-301F-71B4CE0F789E}"/>
              </a:ext>
            </a:extLst>
          </p:cNvPr>
          <p:cNvPicPr>
            <a:picLocks noChangeAspect="1"/>
          </p:cNvPicPr>
          <p:nvPr/>
        </p:nvPicPr>
        <p:blipFill>
          <a:blip r:embed="rId2"/>
          <a:stretch>
            <a:fillRect/>
          </a:stretch>
        </p:blipFill>
        <p:spPr>
          <a:xfrm>
            <a:off x="1259632" y="1734638"/>
            <a:ext cx="6408712" cy="3955995"/>
          </a:xfrm>
          <a:prstGeom prst="rect">
            <a:avLst/>
          </a:prstGeom>
        </p:spPr>
      </p:pic>
      <p:sp>
        <p:nvSpPr>
          <p:cNvPr id="3" name="TextBox 2">
            <a:extLst>
              <a:ext uri="{FF2B5EF4-FFF2-40B4-BE49-F238E27FC236}">
                <a16:creationId xmlns:a16="http://schemas.microsoft.com/office/drawing/2014/main" id="{567FA43F-03AE-DB21-1A3A-B287AFDF0A03}"/>
              </a:ext>
            </a:extLst>
          </p:cNvPr>
          <p:cNvSpPr txBox="1"/>
          <p:nvPr/>
        </p:nvSpPr>
        <p:spPr>
          <a:xfrm>
            <a:off x="3923928" y="5690633"/>
            <a:ext cx="3846374" cy="276999"/>
          </a:xfrm>
          <a:prstGeom prst="rect">
            <a:avLst/>
          </a:prstGeom>
          <a:noFill/>
        </p:spPr>
        <p:txBody>
          <a:bodyPr wrap="none" rtlCol="0">
            <a:spAutoFit/>
          </a:bodyPr>
          <a:lstStyle/>
          <a:p>
            <a:r>
              <a:rPr lang="en-GB" sz="1200" b="1" i="1" dirty="0"/>
              <a:t>Photo by permission of </a:t>
            </a:r>
            <a:r>
              <a:rPr lang="en-GB" sz="1200" b="1" i="1" dirty="0" err="1"/>
              <a:t>G.Chico</a:t>
            </a:r>
            <a:r>
              <a:rPr lang="en-GB" sz="1200" b="1" i="1" dirty="0"/>
              <a:t> and </a:t>
            </a:r>
            <a:r>
              <a:rPr lang="en-GB" sz="1200" b="1" i="1" dirty="0" err="1"/>
              <a:t>WaterLANDS</a:t>
            </a:r>
            <a:endParaRPr lang="en-GB" sz="1200" b="1" i="1" dirty="0"/>
          </a:p>
        </p:txBody>
      </p:sp>
    </p:spTree>
    <p:extLst>
      <p:ext uri="{BB962C8B-B14F-4D97-AF65-F5344CB8AC3E}">
        <p14:creationId xmlns:p14="http://schemas.microsoft.com/office/powerpoint/2010/main" val="3538019705"/>
      </p:ext>
    </p:extLst>
  </p:cSld>
  <p:clrMapOvr>
    <a:masterClrMapping/>
  </p:clrMapOvr>
</p:sld>
</file>

<file path=ppt/theme/theme1.xml><?xml version="1.0" encoding="utf-8"?>
<a:theme xmlns:a="http://schemas.openxmlformats.org/drawingml/2006/main" name="RGS-IBG master slide">
  <a:themeElements>
    <a:clrScheme name="RGS-IBG master slide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fontScheme name="RGS-IBG master slide">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GS-IBG master slide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RGS-IBG master slide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RGS-IBG master slide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RGS-IBG master slide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GS-IBG master slide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GS-IBG master slide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RGS-IBG master slide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RGS-IBG master slide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RGS-IBG master slide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RGS-IBG master slide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RGS-IBG Powerpoint template</Template>
  <TotalTime>201</TotalTime>
  <Words>2225</Words>
  <Application>Microsoft Office PowerPoint</Application>
  <PresentationFormat>On-screen Show (4:3)</PresentationFormat>
  <Paragraphs>186</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Helvetica</vt:lpstr>
      <vt:lpstr>Times New Roman</vt:lpstr>
      <vt:lpstr>Wingdings</vt:lpstr>
      <vt:lpstr>RGS-IBG master slide</vt:lpstr>
      <vt:lpstr>Peatlands facts and figures</vt:lpstr>
      <vt:lpstr>What are peatlands?</vt:lpstr>
      <vt:lpstr>PowerPoint Presentation</vt:lpstr>
      <vt:lpstr>PowerPoint Presentation</vt:lpstr>
      <vt:lpstr>PowerPoint Presentation</vt:lpstr>
      <vt:lpstr>PowerPoint Presentation</vt:lpstr>
      <vt:lpstr>Differences between bogs and fens</vt:lpstr>
      <vt:lpstr>PowerPoint Presentation</vt:lpstr>
      <vt:lpstr>PowerPoint Presentation</vt:lpstr>
      <vt:lpstr>PowerPoint Presentation</vt:lpstr>
      <vt:lpstr>PowerPoint Presentation</vt:lpstr>
      <vt:lpstr>Biodiversity of peatlands</vt:lpstr>
      <vt:lpstr>PowerPoint Presentation</vt:lpstr>
      <vt:lpstr>PowerPoint Presentation</vt:lpstr>
      <vt:lpstr>PowerPoint Presentation</vt:lpstr>
      <vt:lpstr>PowerPoint Presentation</vt:lpstr>
      <vt:lpstr>Turbary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Simon Pinfield</dc:creator>
  <cp:lastModifiedBy>Anderson, David - DEA (Geography)</cp:lastModifiedBy>
  <cp:revision>2</cp:revision>
  <dcterms:created xsi:type="dcterms:W3CDTF">2018-10-26T14:47:48Z</dcterms:created>
  <dcterms:modified xsi:type="dcterms:W3CDTF">2025-09-13T15:01:00Z</dcterms:modified>
</cp:coreProperties>
</file>