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odfoundation.org.uk/news/our-free-school-meals-campaign-crowned-best-decade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85d4977f2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85d4977f2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85d4977f2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85d4977f2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85d4977f2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85d4977f2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STEEP = Social, technological, economic, environmental, political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85d4977f2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85d4977f2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https://foodfoundation.org.uk/news/our-free-school-meals-campaign-crowned-best-decade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866b18f86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866b18f86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85d4977f2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85d4977f29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85d4977f2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85d4977f2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algoals.org/goals/2-zero-hunger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foodfoundation.org.uk/news/our-free-school-meals-campaign-crowned-best-decade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rldbank.org/en/topic/agriculture/brief/food-security-update/our-project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u="sng"/>
              <a:t>The Global Issues Geographers Face</a:t>
            </a:r>
            <a:endParaRPr b="1" u="sng"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311700" y="1017725"/>
            <a:ext cx="85206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b="1">
                <a:solidFill>
                  <a:schemeClr val="dk1"/>
                </a:solidFill>
              </a:rPr>
              <a:t>Learning Objective: </a:t>
            </a:r>
            <a:r>
              <a:rPr lang="en-GB">
                <a:solidFill>
                  <a:schemeClr val="dk1"/>
                </a:solidFill>
              </a:rPr>
              <a:t>To explain the purpose of the Sustainable Development Goals and link them to current global issues.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311700" y="1874200"/>
            <a:ext cx="4260300" cy="23982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dk1"/>
                </a:solidFill>
              </a:rPr>
              <a:t>Starter:</a:t>
            </a:r>
            <a:endParaRPr sz="20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</a:rPr>
              <a:t>Think - Pair - Share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</a:rPr>
              <a:t>What problems do you think the world currently faces? Make a list.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dk1"/>
                </a:solidFill>
              </a:rPr>
              <a:t>Challenge: 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000">
                <a:solidFill>
                  <a:schemeClr val="dk1"/>
                </a:solidFill>
              </a:rPr>
              <a:t>Can you categorise these problems?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8800" y="1874163"/>
            <a:ext cx="4267201" cy="239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What is sustainability?</a:t>
            </a:r>
            <a:endParaRPr b="1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311700" y="1085100"/>
            <a:ext cx="8520600" cy="8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b="1">
                <a:solidFill>
                  <a:srgbClr val="6AA84F"/>
                </a:solidFill>
              </a:rPr>
              <a:t>Sustainability</a:t>
            </a:r>
            <a:r>
              <a:rPr lang="en-GB">
                <a:solidFill>
                  <a:srgbClr val="040C28"/>
                </a:solidFill>
              </a:rPr>
              <a:t> is “meeting the needs of the present without compromising the ability of future generations to meet their own needs”. - United Nations.</a:t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8875" y="2026675"/>
            <a:ext cx="4433434" cy="2812026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311700" y="2841988"/>
            <a:ext cx="3900000" cy="11814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>
                <a:solidFill>
                  <a:schemeClr val="dk1"/>
                </a:solidFill>
              </a:rPr>
              <a:t>Why do you think an understanding of sustainability is so important now and in the future?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450" y="847675"/>
            <a:ext cx="6653425" cy="41218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/>
        </p:nvSpPr>
        <p:spPr>
          <a:xfrm>
            <a:off x="79025" y="57475"/>
            <a:ext cx="89724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The Sustainable Development Goals (Global Goals) are a ‘call for action’ by all countries to promote global development while protecting the planet for the future.</a:t>
            </a:r>
            <a:endParaRPr sz="1800"/>
          </a:p>
        </p:txBody>
      </p:sp>
      <p:sp>
        <p:nvSpPr>
          <p:cNvPr id="72" name="Google Shape;72;p15"/>
          <p:cNvSpPr txBox="1"/>
          <p:nvPr/>
        </p:nvSpPr>
        <p:spPr>
          <a:xfrm>
            <a:off x="6939375" y="1030150"/>
            <a:ext cx="2032800" cy="40077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/>
              <a:t>Task: </a:t>
            </a:r>
            <a:r>
              <a:rPr lang="en-GB" sz="1800"/>
              <a:t>Based on the SDGs, draw a mind map of the </a:t>
            </a:r>
            <a:r>
              <a:rPr lang="en-GB" sz="1800" b="1"/>
              <a:t>problems</a:t>
            </a:r>
            <a:r>
              <a:rPr lang="en-GB" sz="1800"/>
              <a:t> you think the world currently faces. Categorise them using STEEP.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/>
              <a:t>Challenge:</a:t>
            </a:r>
            <a:r>
              <a:rPr lang="en-GB" sz="1800"/>
              <a:t> Explain why you think each problem you have identified exists.</a:t>
            </a:r>
            <a:endParaRPr sz="1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311700" y="40006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Goal 2: Zero Hunger</a:t>
            </a:r>
            <a:endParaRPr b="1"/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1"/>
          </p:nvPr>
        </p:nvSpPr>
        <p:spPr>
          <a:xfrm>
            <a:off x="311700" y="1099425"/>
            <a:ext cx="8520600" cy="9705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b="1">
                <a:solidFill>
                  <a:schemeClr val="dk1"/>
                </a:solidFill>
              </a:rPr>
              <a:t>Task: </a:t>
            </a:r>
            <a:r>
              <a:rPr lang="en-GB">
                <a:solidFill>
                  <a:schemeClr val="dk1"/>
                </a:solidFill>
              </a:rPr>
              <a:t>Research how Goal 2 has been broken down into smaller targets: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https://www.globalgoals.org/goals/2-zero-hunger/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000" y="2473300"/>
            <a:ext cx="5134601" cy="188387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5422050" y="2473238"/>
            <a:ext cx="3558600" cy="18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highlight>
                  <a:srgbClr val="FFE599"/>
                </a:highlight>
              </a:rPr>
              <a:t>Can you think of any examples of 2.1 being achieved?</a:t>
            </a:r>
            <a:endParaRPr sz="1800" b="1">
              <a:highlight>
                <a:srgbClr val="FFE599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e.g.</a:t>
            </a:r>
            <a:r>
              <a:rPr lang="en-GB" sz="1800" b="1"/>
              <a:t> </a:t>
            </a:r>
            <a:r>
              <a:rPr lang="en-GB" sz="1800" u="sng">
                <a:solidFill>
                  <a:schemeClr val="hlink"/>
                </a:solidFill>
                <a:hlinkClick r:id="rId5"/>
              </a:rPr>
              <a:t>Free school meals</a:t>
            </a:r>
            <a:r>
              <a:rPr lang="en-GB" sz="1800"/>
              <a:t> by Marcus Rashford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311700" y="40006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Goal 2: Zero Hunger</a:t>
            </a:r>
            <a:endParaRPr b="1"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5393225" y="1099425"/>
            <a:ext cx="3439200" cy="35637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1"/>
                </a:solidFill>
              </a:rPr>
              <a:t>Task: </a:t>
            </a:r>
            <a:r>
              <a:rPr lang="en-GB">
                <a:solidFill>
                  <a:schemeClr val="dk1"/>
                </a:solidFill>
              </a:rPr>
              <a:t>Research some other examples of food security projects. What are the aims of the projects? What kind of strategies are they employing? How much do they cost on average?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https://www.worldbank.org/en/topic/agriculture/brief/food-security-update/our-projects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900" y="1629813"/>
            <a:ext cx="5134601" cy="188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Plenary</a:t>
            </a:r>
            <a:endParaRPr b="1"/>
          </a:p>
        </p:txBody>
      </p:sp>
      <p:sp>
        <p:nvSpPr>
          <p:cNvPr id="93" name="Google Shape;93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3 - Sustainable Development Goals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2 - ways in which we can </a:t>
            </a:r>
            <a:r>
              <a:rPr lang="en-GB" b="1">
                <a:solidFill>
                  <a:schemeClr val="dk1"/>
                </a:solidFill>
              </a:rPr>
              <a:t>categorise</a:t>
            </a:r>
            <a:r>
              <a:rPr lang="en-GB">
                <a:solidFill>
                  <a:schemeClr val="dk1"/>
                </a:solidFill>
              </a:rPr>
              <a:t> issues the world faces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chemeClr val="dk1"/>
                </a:solidFill>
              </a:rPr>
              <a:t>1 - definition of sustainability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3410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Homework</a:t>
            </a:r>
            <a:endParaRPr b="1"/>
          </a:p>
        </p:txBody>
      </p:sp>
      <p:pic>
        <p:nvPicPr>
          <p:cNvPr id="99" name="Google Shape;9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9625" y="95413"/>
            <a:ext cx="4952673" cy="495267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9"/>
          <p:cNvSpPr txBox="1"/>
          <p:nvPr/>
        </p:nvSpPr>
        <p:spPr>
          <a:xfrm>
            <a:off x="374400" y="1075775"/>
            <a:ext cx="3285000" cy="38181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Consider the world as 100 people.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 sz="1800"/>
              <a:t>Using the infographic, choose </a:t>
            </a:r>
            <a:r>
              <a:rPr lang="en-GB" sz="1800" b="1"/>
              <a:t>one</a:t>
            </a:r>
            <a:r>
              <a:rPr lang="en-GB" sz="1800"/>
              <a:t> statistic that surprised you and explain why.</a:t>
            </a:r>
            <a:endParaRPr sz="180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 sz="1800"/>
              <a:t>Choose another statistic, explain what the problem is and briefly propose a solution.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Microsoft Office PowerPoint</Application>
  <PresentationFormat>On-screen Show (16:9)</PresentationFormat>
  <Paragraphs>34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Simple Light</vt:lpstr>
      <vt:lpstr>The Global Issues Geographers Face</vt:lpstr>
      <vt:lpstr>What is sustainability?</vt:lpstr>
      <vt:lpstr>PowerPoint Presentation</vt:lpstr>
      <vt:lpstr>Goal 2: Zero Hunger</vt:lpstr>
      <vt:lpstr>Goal 2: Zero Hunger</vt:lpstr>
      <vt:lpstr>Plenary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Global Issues Geographers Face</dc:title>
  <dc:creator>Claire Brown</dc:creator>
  <cp:lastModifiedBy>Claire Brown</cp:lastModifiedBy>
  <cp:revision>1</cp:revision>
  <dcterms:modified xsi:type="dcterms:W3CDTF">2024-02-21T14:31:44Z</dcterms:modified>
</cp:coreProperties>
</file>