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4"/>
  </p:sldMasterIdLst>
  <p:notesMasterIdLst>
    <p:notesMasterId r:id="rId10"/>
  </p:notesMasterIdLst>
  <p:sldIdLst>
    <p:sldId id="293" r:id="rId5"/>
    <p:sldId id="292" r:id="rId6"/>
    <p:sldId id="288" r:id="rId7"/>
    <p:sldId id="282" r:id="rId8"/>
    <p:sldId id="281" r:id="rId9"/>
  </p:sldIdLst>
  <p:sldSz cx="9144000" cy="6858000" type="screen4x3"/>
  <p:notesSz cx="6858000" cy="9144000"/>
  <p:defaultTextStyle>
    <a:defPPr>
      <a:defRPr lang="en-GB"/>
    </a:defPPr>
    <a:lvl1pPr algn="l" rtl="0" fontAlgn="base">
      <a:spcBef>
        <a:spcPct val="0"/>
      </a:spcBef>
      <a:spcAft>
        <a:spcPct val="0"/>
      </a:spcAft>
      <a:defRPr kern="1200">
        <a:solidFill>
          <a:schemeClr val="tx1"/>
        </a:solidFill>
        <a:latin typeface="Helvetica" pitchFamily="34" charset="0"/>
        <a:ea typeface="+mn-ea"/>
        <a:cs typeface="+mn-cs"/>
      </a:defRPr>
    </a:lvl1pPr>
    <a:lvl2pPr marL="457200" algn="l" rtl="0" fontAlgn="base">
      <a:spcBef>
        <a:spcPct val="0"/>
      </a:spcBef>
      <a:spcAft>
        <a:spcPct val="0"/>
      </a:spcAft>
      <a:defRPr kern="1200">
        <a:solidFill>
          <a:schemeClr val="tx1"/>
        </a:solidFill>
        <a:latin typeface="Helvetica" pitchFamily="34" charset="0"/>
        <a:ea typeface="+mn-ea"/>
        <a:cs typeface="+mn-cs"/>
      </a:defRPr>
    </a:lvl2pPr>
    <a:lvl3pPr marL="914400" algn="l" rtl="0" fontAlgn="base">
      <a:spcBef>
        <a:spcPct val="0"/>
      </a:spcBef>
      <a:spcAft>
        <a:spcPct val="0"/>
      </a:spcAft>
      <a:defRPr kern="1200">
        <a:solidFill>
          <a:schemeClr val="tx1"/>
        </a:solidFill>
        <a:latin typeface="Helvetica" pitchFamily="34" charset="0"/>
        <a:ea typeface="+mn-ea"/>
        <a:cs typeface="+mn-cs"/>
      </a:defRPr>
    </a:lvl3pPr>
    <a:lvl4pPr marL="1371600" algn="l" rtl="0" fontAlgn="base">
      <a:spcBef>
        <a:spcPct val="0"/>
      </a:spcBef>
      <a:spcAft>
        <a:spcPct val="0"/>
      </a:spcAft>
      <a:defRPr kern="1200">
        <a:solidFill>
          <a:schemeClr val="tx1"/>
        </a:solidFill>
        <a:latin typeface="Helvetica" pitchFamily="34" charset="0"/>
        <a:ea typeface="+mn-ea"/>
        <a:cs typeface="+mn-cs"/>
      </a:defRPr>
    </a:lvl4pPr>
    <a:lvl5pPr marL="1828800" algn="l" rtl="0" fontAlgn="base">
      <a:spcBef>
        <a:spcPct val="0"/>
      </a:spcBef>
      <a:spcAft>
        <a:spcPct val="0"/>
      </a:spcAft>
      <a:defRPr kern="1200">
        <a:solidFill>
          <a:schemeClr val="tx1"/>
        </a:solidFill>
        <a:latin typeface="Helvetica" pitchFamily="34" charset="0"/>
        <a:ea typeface="+mn-ea"/>
        <a:cs typeface="+mn-cs"/>
      </a:defRPr>
    </a:lvl5pPr>
    <a:lvl6pPr marL="2286000" algn="l" defTabSz="914400" rtl="0" eaLnBrk="1" latinLnBrk="0" hangingPunct="1">
      <a:defRPr kern="1200">
        <a:solidFill>
          <a:schemeClr val="tx1"/>
        </a:solidFill>
        <a:latin typeface="Helvetica" pitchFamily="34" charset="0"/>
        <a:ea typeface="+mn-ea"/>
        <a:cs typeface="+mn-cs"/>
      </a:defRPr>
    </a:lvl6pPr>
    <a:lvl7pPr marL="2743200" algn="l" defTabSz="914400" rtl="0" eaLnBrk="1" latinLnBrk="0" hangingPunct="1">
      <a:defRPr kern="1200">
        <a:solidFill>
          <a:schemeClr val="tx1"/>
        </a:solidFill>
        <a:latin typeface="Helvetica" pitchFamily="34" charset="0"/>
        <a:ea typeface="+mn-ea"/>
        <a:cs typeface="+mn-cs"/>
      </a:defRPr>
    </a:lvl7pPr>
    <a:lvl8pPr marL="3200400" algn="l" defTabSz="914400" rtl="0" eaLnBrk="1" latinLnBrk="0" hangingPunct="1">
      <a:defRPr kern="1200">
        <a:solidFill>
          <a:schemeClr val="tx1"/>
        </a:solidFill>
        <a:latin typeface="Helvetica" pitchFamily="34" charset="0"/>
        <a:ea typeface="+mn-ea"/>
        <a:cs typeface="+mn-cs"/>
      </a:defRPr>
    </a:lvl8pPr>
    <a:lvl9pPr marL="3657600" algn="l" defTabSz="914400" rtl="0" eaLnBrk="1" latinLnBrk="0" hangingPunct="1">
      <a:defRPr kern="1200">
        <a:solidFill>
          <a:schemeClr val="tx1"/>
        </a:solidFill>
        <a:latin typeface="Helvetica" pitchFamily="34" charset="0"/>
        <a:ea typeface="+mn-ea"/>
        <a:cs typeface="+mn-cs"/>
      </a:defRPr>
    </a:lvl9pPr>
  </p:defaultTextStyle>
  <p:extLst>
    <p:ext uri="{EFAFB233-063F-42B5-8137-9DF3F51BA10A}">
      <p15:sldGuideLst xmlns:p15="http://schemas.microsoft.com/office/powerpoint/2012/main">
        <p15:guide id="1" orient="horz" pos="119">
          <p15:clr>
            <a:srgbClr val="A4A3A4"/>
          </p15:clr>
        </p15:guide>
        <p15:guide id="2" pos="93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B70005"/>
    <a:srgbClr val="01415B"/>
    <a:srgbClr val="F54C00"/>
    <a:srgbClr val="740160"/>
    <a:srgbClr val="797E01"/>
    <a:srgbClr val="D6621A"/>
    <a:srgbClr val="CE5300"/>
    <a:srgbClr val="D657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61CD9A1-68EF-49CF-B28E-8287172F6E2D}" v="58" dt="2025-08-21T09:40:42.76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78935" autoAdjust="0"/>
  </p:normalViewPr>
  <p:slideViewPr>
    <p:cSldViewPr showGuides="1">
      <p:cViewPr varScale="1">
        <p:scale>
          <a:sx n="84" d="100"/>
          <a:sy n="84" d="100"/>
        </p:scale>
        <p:origin x="2352" y="78"/>
      </p:cViewPr>
      <p:guideLst>
        <p:guide orient="horz" pos="119"/>
        <p:guide pos="93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theme" Target="theme/theme1.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viewProps" Target="viewProps.xml"/><Relationship Id="rId2" Type="http://schemas.openxmlformats.org/officeDocument/2006/relationships/customXml" Target="../customXml/item2.xml"/><Relationship Id="rId16"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presProps" Target="presProps.xml"/><Relationship Id="rId5" Type="http://schemas.openxmlformats.org/officeDocument/2006/relationships/slide" Target="slides/slide1.xml"/><Relationship Id="rId15" Type="http://schemas.microsoft.com/office/2016/11/relationships/changesInfo" Target="changesInfos/changesInfo1.xml"/><Relationship Id="rId10"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Rachel Owen" userId="6c12c0a3-2525-4066-8047-0fb9dd12e67f" providerId="ADAL" clId="{93769144-18E4-48E6-9B93-67A91AF344F3}"/>
    <pc:docChg chg="custSel delSld modSld">
      <pc:chgData name="Rachel Owen" userId="6c12c0a3-2525-4066-8047-0fb9dd12e67f" providerId="ADAL" clId="{93769144-18E4-48E6-9B93-67A91AF344F3}" dt="2025-07-18T15:02:12.786" v="2125" actId="20577"/>
      <pc:docMkLst>
        <pc:docMk/>
      </pc:docMkLst>
      <pc:sldChg chg="modSp mod modAnim">
        <pc:chgData name="Rachel Owen" userId="6c12c0a3-2525-4066-8047-0fb9dd12e67f" providerId="ADAL" clId="{93769144-18E4-48E6-9B93-67A91AF344F3}" dt="2025-07-18T14:54:30.724" v="2074"/>
        <pc:sldMkLst>
          <pc:docMk/>
          <pc:sldMk cId="0" sldId="281"/>
        </pc:sldMkLst>
      </pc:sldChg>
      <pc:sldChg chg="addSp modSp mod modAnim">
        <pc:chgData name="Rachel Owen" userId="6c12c0a3-2525-4066-8047-0fb9dd12e67f" providerId="ADAL" clId="{93769144-18E4-48E6-9B93-67A91AF344F3}" dt="2025-07-18T14:52:13.105" v="1749"/>
        <pc:sldMkLst>
          <pc:docMk/>
          <pc:sldMk cId="0" sldId="282"/>
        </pc:sldMkLst>
      </pc:sldChg>
      <pc:sldChg chg="addSp modSp mod modAnim modNotesTx">
        <pc:chgData name="Rachel Owen" userId="6c12c0a3-2525-4066-8047-0fb9dd12e67f" providerId="ADAL" clId="{93769144-18E4-48E6-9B93-67A91AF344F3}" dt="2025-07-18T14:49:21.429" v="1459" actId="313"/>
        <pc:sldMkLst>
          <pc:docMk/>
          <pc:sldMk cId="0" sldId="288"/>
        </pc:sldMkLst>
      </pc:sldChg>
      <pc:sldChg chg="del">
        <pc:chgData name="Rachel Owen" userId="6c12c0a3-2525-4066-8047-0fb9dd12e67f" providerId="ADAL" clId="{93769144-18E4-48E6-9B93-67A91AF344F3}" dt="2025-07-18T14:54:42.780" v="2075" actId="47"/>
        <pc:sldMkLst>
          <pc:docMk/>
          <pc:sldMk cId="0" sldId="289"/>
        </pc:sldMkLst>
      </pc:sldChg>
      <pc:sldChg chg="addSp modSp mod modAnim">
        <pc:chgData name="Rachel Owen" userId="6c12c0a3-2525-4066-8047-0fb9dd12e67f" providerId="ADAL" clId="{93769144-18E4-48E6-9B93-67A91AF344F3}" dt="2025-07-18T15:02:12.786" v="2125" actId="20577"/>
        <pc:sldMkLst>
          <pc:docMk/>
          <pc:sldMk cId="0" sldId="292"/>
        </pc:sldMkLst>
      </pc:sldChg>
      <pc:sldChg chg="addSp modSp mod modAnim">
        <pc:chgData name="Rachel Owen" userId="6c12c0a3-2525-4066-8047-0fb9dd12e67f" providerId="ADAL" clId="{93769144-18E4-48E6-9B93-67A91AF344F3}" dt="2025-07-18T13:39:25.092" v="140"/>
        <pc:sldMkLst>
          <pc:docMk/>
          <pc:sldMk cId="3323954352" sldId="293"/>
        </pc:sldMkLst>
      </pc:sldChg>
    </pc:docChg>
  </pc:docChgLst>
  <pc:docChgLst>
    <pc:chgData name="Rachel Owen" userId="6c12c0a3-2525-4066-8047-0fb9dd12e67f" providerId="ADAL" clId="{161CD9A1-68EF-49CF-B28E-8287172F6E2D}"/>
    <pc:docChg chg="custSel modSld">
      <pc:chgData name="Rachel Owen" userId="6c12c0a3-2525-4066-8047-0fb9dd12e67f" providerId="ADAL" clId="{161CD9A1-68EF-49CF-B28E-8287172F6E2D}" dt="2025-08-21T09:41:37.854" v="148" actId="20577"/>
      <pc:docMkLst>
        <pc:docMk/>
      </pc:docMkLst>
      <pc:sldChg chg="modSp mod modNotesTx">
        <pc:chgData name="Rachel Owen" userId="6c12c0a3-2525-4066-8047-0fb9dd12e67f" providerId="ADAL" clId="{161CD9A1-68EF-49CF-B28E-8287172F6E2D}" dt="2025-08-21T09:41:37.854" v="148" actId="20577"/>
        <pc:sldMkLst>
          <pc:docMk/>
          <pc:sldMk cId="0" sldId="288"/>
        </pc:sldMkLst>
        <pc:spChg chg="mod">
          <ac:chgData name="Rachel Owen" userId="6c12c0a3-2525-4066-8047-0fb9dd12e67f" providerId="ADAL" clId="{161CD9A1-68EF-49CF-B28E-8287172F6E2D}" dt="2025-08-21T09:40:13.710" v="57" actId="20577"/>
          <ac:spMkLst>
            <pc:docMk/>
            <pc:sldMk cId="0" sldId="288"/>
            <ac:spMk id="50185"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3419CE3-71AA-4829-9E0C-B09923D1CB1F}" type="datetimeFigureOut">
              <a:rPr lang="en-GB" smtClean="0"/>
              <a:t>21/08/2025</a:t>
            </a:fld>
            <a:endParaRPr lang="en-GB"/>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F8A67EE-78EC-4383-9FB2-09DAE69A45FE}" type="slidenum">
              <a:rPr lang="en-GB" smtClean="0"/>
              <a:t>‹#›</a:t>
            </a:fld>
            <a:endParaRPr lang="en-GB"/>
          </a:p>
        </p:txBody>
      </p:sp>
    </p:spTree>
    <p:extLst>
      <p:ext uri="{BB962C8B-B14F-4D97-AF65-F5344CB8AC3E}">
        <p14:creationId xmlns:p14="http://schemas.microsoft.com/office/powerpoint/2010/main" val="186437196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Places of interest could include: Dhalkut, Rakhyut, Salalah Port, Taqah Port, Khor Rori, Sadah Beach, Port of Duqm, Bntoot, Shannah Port, Al Askharah, Pink Beach/Al Hadd, Sur, Qantab Beach, Marina Bandar Al Rowdha, Sultan Qabos Port, Qurum Port and Oman international container terminal C</a:t>
            </a:r>
          </a:p>
          <a:p>
            <a:r>
              <a:rPr lang="en-GB" b="1" dirty="0"/>
              <a:t>Other ideas where images can be searched for are: </a:t>
            </a:r>
          </a:p>
          <a:p>
            <a:pPr marL="171450" lvl="0" indent="-171450">
              <a:buFont typeface="Arial" panose="020B0604020202020204" pitchFamily="34" charset="0"/>
              <a:buChar char="•"/>
            </a:pPr>
            <a:r>
              <a:rPr lang="en-GB" sz="1200" kern="1200" dirty="0">
                <a:solidFill>
                  <a:schemeClr val="tx1"/>
                </a:solidFill>
                <a:effectLst/>
                <a:latin typeface="+mn-lt"/>
                <a:ea typeface="+mn-ea"/>
                <a:cs typeface="+mn-cs"/>
              </a:rPr>
              <a:t>Bus and Car Assembly (Duqm)</a:t>
            </a:r>
          </a:p>
          <a:p>
            <a:pPr marL="171450" lvl="0" indent="-171450">
              <a:buFont typeface="Arial" panose="020B0604020202020204" pitchFamily="34" charset="0"/>
              <a:buChar char="•"/>
            </a:pPr>
            <a:r>
              <a:rPr lang="en-GB" sz="1200" kern="1200" dirty="0">
                <a:solidFill>
                  <a:schemeClr val="tx1"/>
                </a:solidFill>
                <a:effectLst/>
                <a:latin typeface="+mn-lt"/>
                <a:ea typeface="+mn-ea"/>
                <a:cs typeface="+mn-cs"/>
              </a:rPr>
              <a:t>Shipping/Commercial Port (Sohar/Muscat/Duqm/Salalah)</a:t>
            </a:r>
          </a:p>
          <a:p>
            <a:pPr marL="171450" lvl="0" indent="-171450">
              <a:buFont typeface="Arial" panose="020B0604020202020204" pitchFamily="34" charset="0"/>
              <a:buChar char="•"/>
            </a:pPr>
            <a:r>
              <a:rPr lang="en-GB" sz="1200" kern="1200" dirty="0">
                <a:solidFill>
                  <a:schemeClr val="tx1"/>
                </a:solidFill>
                <a:effectLst/>
                <a:latin typeface="+mn-lt"/>
                <a:ea typeface="+mn-ea"/>
                <a:cs typeface="+mn-cs"/>
              </a:rPr>
              <a:t>Oil and LNG Gas Storage (Muscat, Sur, Duqm, Salalah)</a:t>
            </a:r>
          </a:p>
          <a:p>
            <a:pPr marL="171450" lvl="0" indent="-171450">
              <a:buFont typeface="Arial" panose="020B0604020202020204" pitchFamily="34" charset="0"/>
              <a:buChar char="•"/>
            </a:pPr>
            <a:r>
              <a:rPr lang="en-GB" sz="1200" kern="1200" dirty="0">
                <a:solidFill>
                  <a:schemeClr val="tx1"/>
                </a:solidFill>
                <a:effectLst/>
                <a:latin typeface="+mn-lt"/>
                <a:ea typeface="+mn-ea"/>
                <a:cs typeface="+mn-cs"/>
              </a:rPr>
              <a:t>Hotels and Tourism</a:t>
            </a:r>
          </a:p>
          <a:p>
            <a:pPr marL="171450" lvl="0" indent="-171450">
              <a:buFont typeface="Arial" panose="020B0604020202020204" pitchFamily="34" charset="0"/>
              <a:buChar char="•"/>
            </a:pPr>
            <a:r>
              <a:rPr lang="en-GB" sz="1200" kern="1200" dirty="0">
                <a:solidFill>
                  <a:schemeClr val="tx1"/>
                </a:solidFill>
                <a:effectLst/>
                <a:latin typeface="+mn-lt"/>
                <a:ea typeface="+mn-ea"/>
                <a:cs typeface="+mn-cs"/>
              </a:rPr>
              <a:t>Desalination (Various)</a:t>
            </a:r>
          </a:p>
          <a:p>
            <a:pPr marL="171450" lvl="0" indent="-171450">
              <a:buFont typeface="Arial" panose="020B0604020202020204" pitchFamily="34" charset="0"/>
              <a:buChar char="•"/>
            </a:pPr>
            <a:r>
              <a:rPr lang="en-GB" sz="1200" kern="1200" dirty="0">
                <a:solidFill>
                  <a:schemeClr val="tx1"/>
                </a:solidFill>
                <a:effectLst/>
                <a:latin typeface="+mn-lt"/>
                <a:ea typeface="+mn-ea"/>
                <a:cs typeface="+mn-cs"/>
              </a:rPr>
              <a:t>Green Hydrogen Production (</a:t>
            </a:r>
            <a:r>
              <a:rPr lang="en-GB" sz="1200" kern="1200">
                <a:solidFill>
                  <a:schemeClr val="tx1"/>
                </a:solidFill>
                <a:effectLst/>
                <a:latin typeface="+mn-lt"/>
                <a:ea typeface="+mn-ea"/>
                <a:cs typeface="+mn-cs"/>
              </a:rPr>
              <a:t>Duqm)</a:t>
            </a:r>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FF8A67EE-78EC-4383-9FB2-09DAE69A45FE}" type="slidenum">
              <a:rPr lang="en-GB" smtClean="0"/>
              <a:t>3</a:t>
            </a:fld>
            <a:endParaRPr lang="en-GB"/>
          </a:p>
        </p:txBody>
      </p:sp>
    </p:spTree>
    <p:extLst>
      <p:ext uri="{BB962C8B-B14F-4D97-AF65-F5344CB8AC3E}">
        <p14:creationId xmlns:p14="http://schemas.microsoft.com/office/powerpoint/2010/main" val="414612530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475656" y="188640"/>
            <a:ext cx="5542334" cy="1542033"/>
          </a:xfrm>
        </p:spPr>
        <p:txBody>
          <a:bodyPr anchor="t"/>
          <a:lstStyle>
            <a:lvl1pPr>
              <a:defRPr sz="4000"/>
            </a:lvl1pPr>
          </a:lstStyle>
          <a:p>
            <a:r>
              <a:rPr lang="en-US"/>
              <a:t>Click to edit Master title style</a:t>
            </a:r>
            <a:endParaRPr lang="en-GB"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endParaRPr lang="en-GB" dirty="0"/>
          </a:p>
        </p:txBody>
      </p:sp>
      <p:sp>
        <p:nvSpPr>
          <p:cNvPr id="4" name="Date Placeholder 3"/>
          <p:cNvSpPr>
            <a:spLocks noGrp="1"/>
          </p:cNvSpPr>
          <p:nvPr>
            <p:ph type="dt" sz="half" idx="10"/>
          </p:nvPr>
        </p:nvSpPr>
        <p:spPr/>
        <p:txBody>
          <a:bodyPr/>
          <a:lstStyle>
            <a:lvl1pPr>
              <a:defRPr/>
            </a:lvl1pPr>
          </a:lstStyle>
          <a:p>
            <a:endParaRPr lang="en-GB" altLang="en-US"/>
          </a:p>
        </p:txBody>
      </p:sp>
      <p:sp>
        <p:nvSpPr>
          <p:cNvPr id="5" name="Footer Placeholder 4"/>
          <p:cNvSpPr>
            <a:spLocks noGrp="1"/>
          </p:cNvSpPr>
          <p:nvPr>
            <p:ph type="ftr" sz="quarter" idx="11"/>
          </p:nvPr>
        </p:nvSpPr>
        <p:spPr/>
        <p:txBody>
          <a:bodyPr/>
          <a:lstStyle>
            <a:lvl1pPr>
              <a:defRPr/>
            </a:lvl1pPr>
          </a:lstStyle>
          <a:p>
            <a:endParaRPr lang="en-GB" altLang="en-US"/>
          </a:p>
        </p:txBody>
      </p:sp>
      <p:sp>
        <p:nvSpPr>
          <p:cNvPr id="6" name="Slide Number Placeholder 5"/>
          <p:cNvSpPr>
            <a:spLocks noGrp="1"/>
          </p:cNvSpPr>
          <p:nvPr>
            <p:ph type="sldNum" sz="quarter" idx="12"/>
          </p:nvPr>
        </p:nvSpPr>
        <p:spPr/>
        <p:txBody>
          <a:bodyPr/>
          <a:lstStyle>
            <a:lvl1pPr>
              <a:defRPr/>
            </a:lvl1pPr>
          </a:lstStyle>
          <a:p>
            <a:fld id="{3566D574-CA4E-41EC-BFB7-1A2028318263}" type="slidenum">
              <a:rPr lang="en-GB" altLang="en-US"/>
              <a:pPr/>
              <a:t>‹#›</a:t>
            </a:fld>
            <a:endParaRPr lang="en-GB" altLang="en-US"/>
          </a:p>
        </p:txBody>
      </p:sp>
    </p:spTree>
    <p:extLst>
      <p:ext uri="{BB962C8B-B14F-4D97-AF65-F5344CB8AC3E}">
        <p14:creationId xmlns:p14="http://schemas.microsoft.com/office/powerpoint/2010/main" val="426988505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476375" y="190501"/>
            <a:ext cx="5496272" cy="1438299"/>
          </a:xfrm>
        </p:spPr>
        <p:txBody>
          <a:bodyPr anchor="t"/>
          <a:lstStyle>
            <a:lvl1pPr>
              <a:defRPr sz="4000"/>
            </a:lvl1pPr>
          </a:lstStyle>
          <a:p>
            <a:r>
              <a:rPr lang="en-US"/>
              <a:t>Click to edit Master title style</a:t>
            </a:r>
            <a:endParaRPr lang="en-GB"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lvl1pPr>
              <a:defRPr/>
            </a:lvl1pPr>
          </a:lstStyle>
          <a:p>
            <a:endParaRPr lang="en-GB" altLang="en-US"/>
          </a:p>
        </p:txBody>
      </p:sp>
      <p:sp>
        <p:nvSpPr>
          <p:cNvPr id="5" name="Footer Placeholder 4"/>
          <p:cNvSpPr>
            <a:spLocks noGrp="1"/>
          </p:cNvSpPr>
          <p:nvPr>
            <p:ph type="ftr" sz="quarter" idx="11"/>
          </p:nvPr>
        </p:nvSpPr>
        <p:spPr/>
        <p:txBody>
          <a:bodyPr/>
          <a:lstStyle>
            <a:lvl1pPr>
              <a:defRPr/>
            </a:lvl1pPr>
          </a:lstStyle>
          <a:p>
            <a:endParaRPr lang="en-GB" altLang="en-US"/>
          </a:p>
        </p:txBody>
      </p:sp>
      <p:sp>
        <p:nvSpPr>
          <p:cNvPr id="6" name="Slide Number Placeholder 5"/>
          <p:cNvSpPr>
            <a:spLocks noGrp="1"/>
          </p:cNvSpPr>
          <p:nvPr>
            <p:ph type="sldNum" sz="quarter" idx="12"/>
          </p:nvPr>
        </p:nvSpPr>
        <p:spPr/>
        <p:txBody>
          <a:bodyPr/>
          <a:lstStyle>
            <a:lvl1pPr>
              <a:defRPr/>
            </a:lvl1pPr>
          </a:lstStyle>
          <a:p>
            <a:fld id="{639D9BD6-16DF-460D-8818-BAFF0451FD4D}" type="slidenum">
              <a:rPr lang="en-GB" altLang="en-US"/>
              <a:pPr/>
              <a:t>‹#›</a:t>
            </a:fld>
            <a:endParaRPr lang="en-GB" altLang="en-US"/>
          </a:p>
        </p:txBody>
      </p:sp>
      <p:pic>
        <p:nvPicPr>
          <p:cNvPr id="7" name="Picture 15" descr="rgs"/>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020272" y="313264"/>
            <a:ext cx="1824451" cy="131553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extLst>
      <p:ext uri="{BB962C8B-B14F-4D97-AF65-F5344CB8AC3E}">
        <p14:creationId xmlns:p14="http://schemas.microsoft.com/office/powerpoint/2010/main" val="179705767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1476375" y="190500"/>
            <a:ext cx="5424264" cy="1438300"/>
          </a:xfrm>
        </p:spPr>
        <p:txBody>
          <a:bodyPr anchor="t"/>
          <a:lstStyle>
            <a:lvl1pPr>
              <a:defRPr sz="4000"/>
            </a:lvl1pPr>
          </a:lstStyle>
          <a:p>
            <a:r>
              <a:rPr lang="en-US"/>
              <a:t>Click to edit Master title style</a:t>
            </a:r>
            <a:endParaRPr lang="en-GB" dirty="0"/>
          </a:p>
        </p:txBody>
      </p:sp>
      <p:sp>
        <p:nvSpPr>
          <p:cNvPr id="3" name="Content Placeholder 2"/>
          <p:cNvSpPr>
            <a:spLocks noGrp="1"/>
          </p:cNvSpPr>
          <p:nvPr>
            <p:ph sz="half" idx="1"/>
          </p:nvPr>
        </p:nvSpPr>
        <p:spPr>
          <a:xfrm>
            <a:off x="1524000" y="1844825"/>
            <a:ext cx="3429000" cy="417497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4" name="Content Placeholder 3"/>
          <p:cNvSpPr>
            <a:spLocks noGrp="1"/>
          </p:cNvSpPr>
          <p:nvPr>
            <p:ph sz="half" idx="2"/>
          </p:nvPr>
        </p:nvSpPr>
        <p:spPr>
          <a:xfrm>
            <a:off x="5105400" y="1844825"/>
            <a:ext cx="3429000" cy="417497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p:cNvSpPr>
            <a:spLocks noGrp="1"/>
          </p:cNvSpPr>
          <p:nvPr>
            <p:ph type="dt" sz="half" idx="10"/>
          </p:nvPr>
        </p:nvSpPr>
        <p:spPr/>
        <p:txBody>
          <a:bodyPr/>
          <a:lstStyle>
            <a:lvl1pPr>
              <a:defRPr/>
            </a:lvl1pPr>
          </a:lstStyle>
          <a:p>
            <a:endParaRPr lang="en-GB" altLang="en-US"/>
          </a:p>
        </p:txBody>
      </p:sp>
      <p:sp>
        <p:nvSpPr>
          <p:cNvPr id="6" name="Footer Placeholder 5"/>
          <p:cNvSpPr>
            <a:spLocks noGrp="1"/>
          </p:cNvSpPr>
          <p:nvPr>
            <p:ph type="ftr" sz="quarter" idx="11"/>
          </p:nvPr>
        </p:nvSpPr>
        <p:spPr/>
        <p:txBody>
          <a:bodyPr/>
          <a:lstStyle>
            <a:lvl1pPr>
              <a:defRPr/>
            </a:lvl1pPr>
          </a:lstStyle>
          <a:p>
            <a:endParaRPr lang="en-GB" altLang="en-US"/>
          </a:p>
        </p:txBody>
      </p:sp>
      <p:sp>
        <p:nvSpPr>
          <p:cNvPr id="7" name="Slide Number Placeholder 6"/>
          <p:cNvSpPr>
            <a:spLocks noGrp="1"/>
          </p:cNvSpPr>
          <p:nvPr>
            <p:ph type="sldNum" sz="quarter" idx="12"/>
          </p:nvPr>
        </p:nvSpPr>
        <p:spPr/>
        <p:txBody>
          <a:bodyPr/>
          <a:lstStyle>
            <a:lvl1pPr>
              <a:defRPr/>
            </a:lvl1pPr>
          </a:lstStyle>
          <a:p>
            <a:fld id="{994E1A6E-B03C-4BA9-BCC3-75FC69A50594}" type="slidenum">
              <a:rPr lang="en-GB" altLang="en-US"/>
              <a:pPr/>
              <a:t>‹#›</a:t>
            </a:fld>
            <a:endParaRPr lang="en-GB" altLang="en-US"/>
          </a:p>
        </p:txBody>
      </p:sp>
      <p:pic>
        <p:nvPicPr>
          <p:cNvPr id="8" name="Picture 15" descr="rgs"/>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020272" y="313264"/>
            <a:ext cx="1824451" cy="131553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extLst>
      <p:ext uri="{BB962C8B-B14F-4D97-AF65-F5344CB8AC3E}">
        <p14:creationId xmlns:p14="http://schemas.microsoft.com/office/powerpoint/2010/main" val="112022682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476375" y="188912"/>
            <a:ext cx="5472608" cy="1439887"/>
          </a:xfrm>
        </p:spPr>
        <p:txBody>
          <a:bodyPr anchor="t"/>
          <a:lstStyle>
            <a:lvl1pPr>
              <a:defRPr sz="4000"/>
            </a:lvl1pPr>
          </a:lstStyle>
          <a:p>
            <a:r>
              <a:rPr lang="en-US"/>
              <a:t>Click to edit Master title style</a:t>
            </a:r>
            <a:endParaRPr lang="en-GB" dirty="0"/>
          </a:p>
        </p:txBody>
      </p:sp>
      <p:sp>
        <p:nvSpPr>
          <p:cNvPr id="3" name="Text Placeholder 2"/>
          <p:cNvSpPr>
            <a:spLocks noGrp="1"/>
          </p:cNvSpPr>
          <p:nvPr>
            <p:ph type="body" idx="1"/>
          </p:nvPr>
        </p:nvSpPr>
        <p:spPr>
          <a:xfrm>
            <a:off x="457200" y="1772816"/>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412578"/>
            <a:ext cx="4040188" cy="368071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5" name="Text Placeholder 4"/>
          <p:cNvSpPr>
            <a:spLocks noGrp="1"/>
          </p:cNvSpPr>
          <p:nvPr>
            <p:ph type="body" sz="quarter" idx="3"/>
          </p:nvPr>
        </p:nvSpPr>
        <p:spPr>
          <a:xfrm>
            <a:off x="4645025" y="1772816"/>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412578"/>
            <a:ext cx="4041775" cy="368071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p:cNvSpPr>
            <a:spLocks noGrp="1"/>
          </p:cNvSpPr>
          <p:nvPr>
            <p:ph type="dt" sz="half" idx="10"/>
          </p:nvPr>
        </p:nvSpPr>
        <p:spPr/>
        <p:txBody>
          <a:bodyPr/>
          <a:lstStyle>
            <a:lvl1pPr>
              <a:defRPr/>
            </a:lvl1pPr>
          </a:lstStyle>
          <a:p>
            <a:endParaRPr lang="en-GB" altLang="en-US"/>
          </a:p>
        </p:txBody>
      </p:sp>
      <p:sp>
        <p:nvSpPr>
          <p:cNvPr id="8" name="Footer Placeholder 7"/>
          <p:cNvSpPr>
            <a:spLocks noGrp="1"/>
          </p:cNvSpPr>
          <p:nvPr>
            <p:ph type="ftr" sz="quarter" idx="11"/>
          </p:nvPr>
        </p:nvSpPr>
        <p:spPr/>
        <p:txBody>
          <a:bodyPr/>
          <a:lstStyle>
            <a:lvl1pPr>
              <a:defRPr/>
            </a:lvl1pPr>
          </a:lstStyle>
          <a:p>
            <a:endParaRPr lang="en-GB" altLang="en-US"/>
          </a:p>
        </p:txBody>
      </p:sp>
      <p:sp>
        <p:nvSpPr>
          <p:cNvPr id="9" name="Slide Number Placeholder 8"/>
          <p:cNvSpPr>
            <a:spLocks noGrp="1"/>
          </p:cNvSpPr>
          <p:nvPr>
            <p:ph type="sldNum" sz="quarter" idx="12"/>
          </p:nvPr>
        </p:nvSpPr>
        <p:spPr/>
        <p:txBody>
          <a:bodyPr/>
          <a:lstStyle>
            <a:lvl1pPr>
              <a:defRPr/>
            </a:lvl1pPr>
          </a:lstStyle>
          <a:p>
            <a:fld id="{77BC778C-4985-4B87-A566-26D203ABF273}" type="slidenum">
              <a:rPr lang="en-GB" altLang="en-US"/>
              <a:pPr/>
              <a:t>‹#›</a:t>
            </a:fld>
            <a:endParaRPr lang="en-GB" altLang="en-US"/>
          </a:p>
        </p:txBody>
      </p:sp>
      <p:pic>
        <p:nvPicPr>
          <p:cNvPr id="10" name="Picture 15" descr="rgs"/>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020272" y="313264"/>
            <a:ext cx="1824451" cy="131553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extLst>
      <p:ext uri="{BB962C8B-B14F-4D97-AF65-F5344CB8AC3E}">
        <p14:creationId xmlns:p14="http://schemas.microsoft.com/office/powerpoint/2010/main" val="268748105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1476375" y="206902"/>
            <a:ext cx="5424264" cy="1421898"/>
          </a:xfrm>
        </p:spPr>
        <p:txBody>
          <a:bodyPr anchor="t"/>
          <a:lstStyle>
            <a:lvl1pPr>
              <a:defRPr sz="4000"/>
            </a:lvl1pPr>
          </a:lstStyle>
          <a:p>
            <a:r>
              <a:rPr lang="en-US"/>
              <a:t>Click to edit Master title style</a:t>
            </a:r>
            <a:endParaRPr lang="en-GB" dirty="0"/>
          </a:p>
        </p:txBody>
      </p:sp>
      <p:sp>
        <p:nvSpPr>
          <p:cNvPr id="3" name="Date Placeholder 2"/>
          <p:cNvSpPr>
            <a:spLocks noGrp="1"/>
          </p:cNvSpPr>
          <p:nvPr>
            <p:ph type="dt" sz="half" idx="10"/>
          </p:nvPr>
        </p:nvSpPr>
        <p:spPr/>
        <p:txBody>
          <a:bodyPr/>
          <a:lstStyle>
            <a:lvl1pPr>
              <a:defRPr/>
            </a:lvl1pPr>
          </a:lstStyle>
          <a:p>
            <a:endParaRPr lang="en-GB" altLang="en-US"/>
          </a:p>
        </p:txBody>
      </p:sp>
      <p:sp>
        <p:nvSpPr>
          <p:cNvPr id="4" name="Footer Placeholder 3"/>
          <p:cNvSpPr>
            <a:spLocks noGrp="1"/>
          </p:cNvSpPr>
          <p:nvPr>
            <p:ph type="ftr" sz="quarter" idx="11"/>
          </p:nvPr>
        </p:nvSpPr>
        <p:spPr/>
        <p:txBody>
          <a:bodyPr/>
          <a:lstStyle>
            <a:lvl1pPr>
              <a:defRPr/>
            </a:lvl1pPr>
          </a:lstStyle>
          <a:p>
            <a:endParaRPr lang="en-GB" altLang="en-US"/>
          </a:p>
        </p:txBody>
      </p:sp>
      <p:sp>
        <p:nvSpPr>
          <p:cNvPr id="5" name="Slide Number Placeholder 4"/>
          <p:cNvSpPr>
            <a:spLocks noGrp="1"/>
          </p:cNvSpPr>
          <p:nvPr>
            <p:ph type="sldNum" sz="quarter" idx="12"/>
          </p:nvPr>
        </p:nvSpPr>
        <p:spPr/>
        <p:txBody>
          <a:bodyPr/>
          <a:lstStyle>
            <a:lvl1pPr>
              <a:defRPr/>
            </a:lvl1pPr>
          </a:lstStyle>
          <a:p>
            <a:fld id="{1147EEAF-DD4E-4CF4-BBA0-EAA76F911A92}" type="slidenum">
              <a:rPr lang="en-GB" altLang="en-US"/>
              <a:pPr/>
              <a:t>‹#›</a:t>
            </a:fld>
            <a:endParaRPr lang="en-GB" altLang="en-US"/>
          </a:p>
        </p:txBody>
      </p:sp>
      <p:pic>
        <p:nvPicPr>
          <p:cNvPr id="6" name="Picture 15" descr="rgs"/>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020272" y="313264"/>
            <a:ext cx="1824451" cy="131553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extLst>
      <p:ext uri="{BB962C8B-B14F-4D97-AF65-F5344CB8AC3E}">
        <p14:creationId xmlns:p14="http://schemas.microsoft.com/office/powerpoint/2010/main" val="132517343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endParaRPr lang="en-GB" altLang="en-US"/>
          </a:p>
        </p:txBody>
      </p:sp>
      <p:sp>
        <p:nvSpPr>
          <p:cNvPr id="3" name="Footer Placeholder 2"/>
          <p:cNvSpPr>
            <a:spLocks noGrp="1"/>
          </p:cNvSpPr>
          <p:nvPr>
            <p:ph type="ftr" sz="quarter" idx="11"/>
          </p:nvPr>
        </p:nvSpPr>
        <p:spPr/>
        <p:txBody>
          <a:bodyPr/>
          <a:lstStyle>
            <a:lvl1pPr>
              <a:defRPr/>
            </a:lvl1pPr>
          </a:lstStyle>
          <a:p>
            <a:endParaRPr lang="en-GB" altLang="en-US"/>
          </a:p>
        </p:txBody>
      </p:sp>
      <p:sp>
        <p:nvSpPr>
          <p:cNvPr id="4" name="Slide Number Placeholder 3"/>
          <p:cNvSpPr>
            <a:spLocks noGrp="1"/>
          </p:cNvSpPr>
          <p:nvPr>
            <p:ph type="sldNum" sz="quarter" idx="12"/>
          </p:nvPr>
        </p:nvSpPr>
        <p:spPr/>
        <p:txBody>
          <a:bodyPr/>
          <a:lstStyle>
            <a:lvl1pPr>
              <a:defRPr/>
            </a:lvl1pPr>
          </a:lstStyle>
          <a:p>
            <a:fld id="{C3D577BE-B60F-4443-89BA-AC6850FF3B72}" type="slidenum">
              <a:rPr lang="en-GB" altLang="en-US"/>
              <a:pPr/>
              <a:t>‹#›</a:t>
            </a:fld>
            <a:endParaRPr lang="en-GB" altLang="en-US"/>
          </a:p>
        </p:txBody>
      </p:sp>
    </p:spTree>
    <p:extLst>
      <p:ext uri="{BB962C8B-B14F-4D97-AF65-F5344CB8AC3E}">
        <p14:creationId xmlns:p14="http://schemas.microsoft.com/office/powerpoint/2010/main" val="184364184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7028184" cy="566738"/>
          </a:xfrm>
        </p:spPr>
        <p:txBody>
          <a:bodyPr anchor="b"/>
          <a:lstStyle>
            <a:lvl1pPr algn="l">
              <a:defRPr sz="2000" b="1"/>
            </a:lvl1pPr>
          </a:lstStyle>
          <a:p>
            <a:r>
              <a:rPr lang="en-US"/>
              <a:t>Click to edit Master title style</a:t>
            </a:r>
            <a:endParaRPr lang="en-GB"/>
          </a:p>
        </p:txBody>
      </p:sp>
      <p:sp>
        <p:nvSpPr>
          <p:cNvPr id="3" name="Picture Placeholder 2"/>
          <p:cNvSpPr>
            <a:spLocks noGrp="1"/>
          </p:cNvSpPr>
          <p:nvPr>
            <p:ph type="pic" idx="1"/>
          </p:nvPr>
        </p:nvSpPr>
        <p:spPr>
          <a:xfrm>
            <a:off x="1792288" y="188913"/>
            <a:ext cx="5227984" cy="4538662"/>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GB"/>
          </a:p>
        </p:txBody>
      </p:sp>
      <p:sp>
        <p:nvSpPr>
          <p:cNvPr id="4" name="Text Placeholder 3"/>
          <p:cNvSpPr>
            <a:spLocks noGrp="1"/>
          </p:cNvSpPr>
          <p:nvPr>
            <p:ph type="body" sz="half" idx="2"/>
          </p:nvPr>
        </p:nvSpPr>
        <p:spPr>
          <a:xfrm>
            <a:off x="1792288" y="5367338"/>
            <a:ext cx="7028184"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lvl1pPr>
              <a:defRPr/>
            </a:lvl1pPr>
          </a:lstStyle>
          <a:p>
            <a:endParaRPr lang="en-GB" altLang="en-US"/>
          </a:p>
        </p:txBody>
      </p:sp>
      <p:sp>
        <p:nvSpPr>
          <p:cNvPr id="6" name="Footer Placeholder 5"/>
          <p:cNvSpPr>
            <a:spLocks noGrp="1"/>
          </p:cNvSpPr>
          <p:nvPr>
            <p:ph type="ftr" sz="quarter" idx="11"/>
          </p:nvPr>
        </p:nvSpPr>
        <p:spPr/>
        <p:txBody>
          <a:bodyPr/>
          <a:lstStyle>
            <a:lvl1pPr>
              <a:defRPr/>
            </a:lvl1pPr>
          </a:lstStyle>
          <a:p>
            <a:endParaRPr lang="en-GB" altLang="en-US"/>
          </a:p>
        </p:txBody>
      </p:sp>
      <p:sp>
        <p:nvSpPr>
          <p:cNvPr id="7" name="Slide Number Placeholder 6"/>
          <p:cNvSpPr>
            <a:spLocks noGrp="1"/>
          </p:cNvSpPr>
          <p:nvPr>
            <p:ph type="sldNum" sz="quarter" idx="12"/>
          </p:nvPr>
        </p:nvSpPr>
        <p:spPr/>
        <p:txBody>
          <a:bodyPr/>
          <a:lstStyle>
            <a:lvl1pPr>
              <a:defRPr/>
            </a:lvl1pPr>
          </a:lstStyle>
          <a:p>
            <a:fld id="{094CE6AA-BD4D-4B50-801E-5FC26DDB2F13}" type="slidenum">
              <a:rPr lang="en-GB" altLang="en-US"/>
              <a:pPr/>
              <a:t>‹#›</a:t>
            </a:fld>
            <a:endParaRPr lang="en-GB" altLang="en-US"/>
          </a:p>
        </p:txBody>
      </p:sp>
    </p:spTree>
    <p:extLst>
      <p:ext uri="{BB962C8B-B14F-4D97-AF65-F5344CB8AC3E}">
        <p14:creationId xmlns:p14="http://schemas.microsoft.com/office/powerpoint/2010/main" val="291521410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lvl1pPr>
              <a:defRPr/>
            </a:lvl1pPr>
          </a:lstStyle>
          <a:p>
            <a:endParaRPr lang="en-GB" altLang="en-US"/>
          </a:p>
        </p:txBody>
      </p:sp>
      <p:sp>
        <p:nvSpPr>
          <p:cNvPr id="5" name="Footer Placeholder 4"/>
          <p:cNvSpPr>
            <a:spLocks noGrp="1"/>
          </p:cNvSpPr>
          <p:nvPr>
            <p:ph type="ftr" sz="quarter" idx="11"/>
          </p:nvPr>
        </p:nvSpPr>
        <p:spPr/>
        <p:txBody>
          <a:bodyPr/>
          <a:lstStyle>
            <a:lvl1pPr>
              <a:defRPr/>
            </a:lvl1pPr>
          </a:lstStyle>
          <a:p>
            <a:endParaRPr lang="en-GB" altLang="en-US"/>
          </a:p>
        </p:txBody>
      </p:sp>
      <p:sp>
        <p:nvSpPr>
          <p:cNvPr id="6" name="Slide Number Placeholder 5"/>
          <p:cNvSpPr>
            <a:spLocks noGrp="1"/>
          </p:cNvSpPr>
          <p:nvPr>
            <p:ph type="sldNum" sz="quarter" idx="12"/>
          </p:nvPr>
        </p:nvSpPr>
        <p:spPr/>
        <p:txBody>
          <a:bodyPr/>
          <a:lstStyle>
            <a:lvl1pPr>
              <a:defRPr/>
            </a:lvl1pPr>
          </a:lstStyle>
          <a:p>
            <a:fld id="{6A00CBFF-0372-4B6D-9726-814647025C50}" type="slidenum">
              <a:rPr lang="en-GB" altLang="en-US"/>
              <a:pPr/>
              <a:t>‹#›</a:t>
            </a:fld>
            <a:endParaRPr lang="en-GB" altLang="en-US"/>
          </a:p>
        </p:txBody>
      </p:sp>
    </p:spTree>
    <p:extLst>
      <p:ext uri="{BB962C8B-B14F-4D97-AF65-F5344CB8AC3E}">
        <p14:creationId xmlns:p14="http://schemas.microsoft.com/office/powerpoint/2010/main" val="309023254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476375" y="188913"/>
            <a:ext cx="5471889" cy="1439887"/>
          </a:xfrm>
        </p:spPr>
        <p:txBody>
          <a:bodyPr/>
          <a:lstStyle/>
          <a:p>
            <a:r>
              <a:rPr lang="en-US"/>
              <a:t>Click to edit Master title style</a:t>
            </a:r>
            <a:endParaRPr lang="en-GB" dirty="0"/>
          </a:p>
        </p:txBody>
      </p:sp>
      <p:sp>
        <p:nvSpPr>
          <p:cNvPr id="3" name="Text Placeholder 2"/>
          <p:cNvSpPr>
            <a:spLocks noGrp="1"/>
          </p:cNvSpPr>
          <p:nvPr>
            <p:ph type="body" sz="half" idx="1"/>
          </p:nvPr>
        </p:nvSpPr>
        <p:spPr>
          <a:xfrm>
            <a:off x="1485925" y="1844824"/>
            <a:ext cx="3429000" cy="4174976"/>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4" name="Content Placeholder 3"/>
          <p:cNvSpPr>
            <a:spLocks noGrp="1"/>
          </p:cNvSpPr>
          <p:nvPr>
            <p:ph sz="half" idx="2"/>
          </p:nvPr>
        </p:nvSpPr>
        <p:spPr>
          <a:xfrm>
            <a:off x="5067325" y="1844824"/>
            <a:ext cx="3429000" cy="4174976"/>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p:cNvSpPr>
            <a:spLocks noGrp="1"/>
          </p:cNvSpPr>
          <p:nvPr>
            <p:ph type="dt" sz="half" idx="10"/>
          </p:nvPr>
        </p:nvSpPr>
        <p:spPr>
          <a:xfrm>
            <a:off x="6629400" y="6248400"/>
            <a:ext cx="1905000" cy="457200"/>
          </a:xfrm>
        </p:spPr>
        <p:txBody>
          <a:bodyPr/>
          <a:lstStyle>
            <a:lvl1pPr>
              <a:defRPr/>
            </a:lvl1pPr>
          </a:lstStyle>
          <a:p>
            <a:endParaRPr lang="en-GB" altLang="en-US"/>
          </a:p>
        </p:txBody>
      </p:sp>
      <p:sp>
        <p:nvSpPr>
          <p:cNvPr id="6" name="Footer Placeholder 5"/>
          <p:cNvSpPr>
            <a:spLocks noGrp="1"/>
          </p:cNvSpPr>
          <p:nvPr>
            <p:ph type="ftr" sz="quarter" idx="11"/>
          </p:nvPr>
        </p:nvSpPr>
        <p:spPr>
          <a:xfrm>
            <a:off x="3276600" y="6248400"/>
            <a:ext cx="2895600" cy="457200"/>
          </a:xfrm>
        </p:spPr>
        <p:txBody>
          <a:bodyPr/>
          <a:lstStyle>
            <a:lvl1pPr>
              <a:defRPr/>
            </a:lvl1pPr>
          </a:lstStyle>
          <a:p>
            <a:endParaRPr lang="en-GB" altLang="en-US"/>
          </a:p>
        </p:txBody>
      </p:sp>
      <p:sp>
        <p:nvSpPr>
          <p:cNvPr id="7" name="Slide Number Placeholder 6"/>
          <p:cNvSpPr>
            <a:spLocks noGrp="1"/>
          </p:cNvSpPr>
          <p:nvPr>
            <p:ph type="sldNum" sz="quarter" idx="12"/>
          </p:nvPr>
        </p:nvSpPr>
        <p:spPr>
          <a:xfrm>
            <a:off x="1524000" y="6248400"/>
            <a:ext cx="1295400" cy="457200"/>
          </a:xfrm>
        </p:spPr>
        <p:txBody>
          <a:bodyPr/>
          <a:lstStyle>
            <a:lvl1pPr>
              <a:defRPr/>
            </a:lvl1pPr>
          </a:lstStyle>
          <a:p>
            <a:fld id="{99EC163C-451A-4E6F-ACF7-668EB3869707}" type="slidenum">
              <a:rPr lang="en-GB" altLang="en-US"/>
              <a:pPr/>
              <a:t>‹#›</a:t>
            </a:fld>
            <a:endParaRPr lang="en-GB" altLang="en-US"/>
          </a:p>
        </p:txBody>
      </p:sp>
    </p:spTree>
    <p:extLst>
      <p:ext uri="{BB962C8B-B14F-4D97-AF65-F5344CB8AC3E}">
        <p14:creationId xmlns:p14="http://schemas.microsoft.com/office/powerpoint/2010/main" val="364372680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jpeg"/><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6082" name="Rectangle 2"/>
          <p:cNvSpPr>
            <a:spLocks noGrp="1" noChangeArrowheads="1"/>
          </p:cNvSpPr>
          <p:nvPr>
            <p:ph type="title"/>
          </p:nvPr>
        </p:nvSpPr>
        <p:spPr bwMode="auto">
          <a:xfrm>
            <a:off x="1476375" y="188640"/>
            <a:ext cx="5471889" cy="14115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en-US"/>
              <a:t>Click to edit Master title style</a:t>
            </a:r>
            <a:endParaRPr lang="en-GB" altLang="en-US" dirty="0"/>
          </a:p>
        </p:txBody>
      </p:sp>
      <p:sp>
        <p:nvSpPr>
          <p:cNvPr id="46083" name="Rectangle 3"/>
          <p:cNvSpPr>
            <a:spLocks noGrp="1" noChangeArrowheads="1"/>
          </p:cNvSpPr>
          <p:nvPr>
            <p:ph type="body" idx="1"/>
          </p:nvPr>
        </p:nvSpPr>
        <p:spPr bwMode="auto">
          <a:xfrm>
            <a:off x="1524000" y="2060575"/>
            <a:ext cx="7010400" cy="3959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endParaRPr lang="en-GB" altLang="en-US" dirty="0"/>
          </a:p>
        </p:txBody>
      </p:sp>
      <p:sp>
        <p:nvSpPr>
          <p:cNvPr id="46084" name="Rectangle 4"/>
          <p:cNvSpPr>
            <a:spLocks noGrp="1" noChangeArrowheads="1"/>
          </p:cNvSpPr>
          <p:nvPr>
            <p:ph type="dt" sz="half" idx="2"/>
          </p:nvPr>
        </p:nvSpPr>
        <p:spPr bwMode="auto">
          <a:xfrm>
            <a:off x="66294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000"/>
            </a:lvl1pPr>
          </a:lstStyle>
          <a:p>
            <a:endParaRPr lang="en-GB" altLang="en-US"/>
          </a:p>
        </p:txBody>
      </p:sp>
      <p:sp>
        <p:nvSpPr>
          <p:cNvPr id="46085" name="Rectangle 5"/>
          <p:cNvSpPr>
            <a:spLocks noGrp="1" noChangeArrowheads="1"/>
          </p:cNvSpPr>
          <p:nvPr>
            <p:ph type="ftr" sz="quarter" idx="3"/>
          </p:nvPr>
        </p:nvSpPr>
        <p:spPr bwMode="auto">
          <a:xfrm>
            <a:off x="3276600" y="6248400"/>
            <a:ext cx="2895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000"/>
            </a:lvl1pPr>
          </a:lstStyle>
          <a:p>
            <a:endParaRPr lang="en-GB" altLang="en-US"/>
          </a:p>
        </p:txBody>
      </p:sp>
      <p:sp>
        <p:nvSpPr>
          <p:cNvPr id="46086" name="Rectangle 6"/>
          <p:cNvSpPr>
            <a:spLocks noGrp="1" noChangeArrowheads="1"/>
          </p:cNvSpPr>
          <p:nvPr>
            <p:ph type="sldNum" sz="quarter" idx="4"/>
          </p:nvPr>
        </p:nvSpPr>
        <p:spPr bwMode="auto">
          <a:xfrm>
            <a:off x="1524000" y="6248400"/>
            <a:ext cx="12954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400"/>
            </a:lvl1pPr>
          </a:lstStyle>
          <a:p>
            <a:fld id="{03FE48AF-ABF3-40F6-B23F-7A4E1289867F}" type="slidenum">
              <a:rPr lang="en-GB" altLang="en-US"/>
              <a:pPr/>
              <a:t>‹#›</a:t>
            </a:fld>
            <a:endParaRPr lang="en-GB" altLang="en-US"/>
          </a:p>
        </p:txBody>
      </p:sp>
      <p:sp>
        <p:nvSpPr>
          <p:cNvPr id="46087" name="Line 7"/>
          <p:cNvSpPr>
            <a:spLocks noChangeShapeType="1"/>
          </p:cNvSpPr>
          <p:nvPr userDrawn="1"/>
        </p:nvSpPr>
        <p:spPr bwMode="auto">
          <a:xfrm flipV="1">
            <a:off x="1371600" y="304800"/>
            <a:ext cx="0" cy="1295400"/>
          </a:xfrm>
          <a:prstGeom prst="line">
            <a:avLst/>
          </a:prstGeom>
          <a:noFill/>
          <a:ln w="38100">
            <a:solidFill>
              <a:schemeClr val="tx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46088" name="Oval 8"/>
          <p:cNvSpPr>
            <a:spLocks noChangeArrowheads="1"/>
          </p:cNvSpPr>
          <p:nvPr userDrawn="1"/>
        </p:nvSpPr>
        <p:spPr bwMode="auto">
          <a:xfrm>
            <a:off x="152400" y="838200"/>
            <a:ext cx="228600" cy="228600"/>
          </a:xfrm>
          <a:prstGeom prst="ellipse">
            <a:avLst/>
          </a:prstGeom>
          <a:solidFill>
            <a:srgbClr val="F54C00"/>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en-US" altLang="en-US" sz="2400">
              <a:latin typeface="Times New Roman" pitchFamily="18" charset="0"/>
            </a:endParaRPr>
          </a:p>
        </p:txBody>
      </p:sp>
      <p:sp>
        <p:nvSpPr>
          <p:cNvPr id="46089" name="Oval 9"/>
          <p:cNvSpPr>
            <a:spLocks noChangeArrowheads="1"/>
          </p:cNvSpPr>
          <p:nvPr userDrawn="1"/>
        </p:nvSpPr>
        <p:spPr bwMode="auto">
          <a:xfrm>
            <a:off x="539750" y="838200"/>
            <a:ext cx="228600" cy="228600"/>
          </a:xfrm>
          <a:prstGeom prst="ellipse">
            <a:avLst/>
          </a:prstGeom>
          <a:solidFill>
            <a:srgbClr val="01415B"/>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en-US" altLang="en-US" sz="2400">
              <a:latin typeface="Times New Roman" pitchFamily="18" charset="0"/>
            </a:endParaRPr>
          </a:p>
        </p:txBody>
      </p:sp>
      <p:sp>
        <p:nvSpPr>
          <p:cNvPr id="46090" name="Oval 10"/>
          <p:cNvSpPr>
            <a:spLocks noChangeArrowheads="1"/>
          </p:cNvSpPr>
          <p:nvPr userDrawn="1"/>
        </p:nvSpPr>
        <p:spPr bwMode="auto">
          <a:xfrm>
            <a:off x="927100" y="838200"/>
            <a:ext cx="228600" cy="228600"/>
          </a:xfrm>
          <a:prstGeom prst="ellipse">
            <a:avLst/>
          </a:prstGeom>
          <a:solidFill>
            <a:srgbClr val="B70005"/>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en-US" altLang="en-US" sz="2400">
              <a:latin typeface="Times New Roman" pitchFamily="18" charset="0"/>
            </a:endParaRPr>
          </a:p>
        </p:txBody>
      </p:sp>
      <p:pic>
        <p:nvPicPr>
          <p:cNvPr id="23" name="Picture 15" descr="rgs"/>
          <p:cNvPicPr>
            <a:picLocks noChangeAspect="1" noChangeArrowheads="1"/>
          </p:cNvPicPr>
          <p:nvPr userDrawn="1"/>
        </p:nvPicPr>
        <p:blipFill>
          <a:blip r:embed="rId11">
            <a:extLst>
              <a:ext uri="{28A0092B-C50C-407E-A947-70E740481C1C}">
                <a14:useLocalDpi xmlns:a14="http://schemas.microsoft.com/office/drawing/2010/main" val="0"/>
              </a:ext>
            </a:extLst>
          </a:blip>
          <a:srcRect/>
          <a:stretch>
            <a:fillRect/>
          </a:stretch>
        </p:blipFill>
        <p:spPr bwMode="auto">
          <a:xfrm>
            <a:off x="7020272" y="313264"/>
            <a:ext cx="1824451" cy="131553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 bg1="lt1" tx1="dk1" bg2="lt2" tx2="dk2" accent1="accent1" accent2="accent2" accent3="accent3" accent4="accent4" accent5="accent5" accent6="accent6" hlink="hlink" folHlink="folHlink"/>
  <p:sldLayoutIdLst>
    <p:sldLayoutId id="2147483650" r:id="rId1"/>
    <p:sldLayoutId id="2147483651" r:id="rId2"/>
    <p:sldLayoutId id="2147483653" r:id="rId3"/>
    <p:sldLayoutId id="2147483654" r:id="rId4"/>
    <p:sldLayoutId id="2147483655" r:id="rId5"/>
    <p:sldLayoutId id="2147483656" r:id="rId6"/>
    <p:sldLayoutId id="2147483658" r:id="rId7"/>
    <p:sldLayoutId id="2147483659" r:id="rId8"/>
    <p:sldLayoutId id="2147483661" r:id="rId9"/>
  </p:sldLayoutIdLst>
  <p:txStyles>
    <p:titleStyle>
      <a:lvl1pPr algn="l" rtl="0" eaLnBrk="1" fontAlgn="base" hangingPunct="1">
        <a:spcBef>
          <a:spcPct val="0"/>
        </a:spcBef>
        <a:spcAft>
          <a:spcPct val="0"/>
        </a:spcAft>
        <a:defRPr sz="4000">
          <a:solidFill>
            <a:schemeClr val="tx2"/>
          </a:solidFill>
          <a:latin typeface="+mj-lt"/>
          <a:ea typeface="+mj-ea"/>
          <a:cs typeface="+mj-cs"/>
        </a:defRPr>
      </a:lvl1pPr>
      <a:lvl2pPr algn="l" rtl="0" eaLnBrk="1" fontAlgn="base" hangingPunct="1">
        <a:spcBef>
          <a:spcPct val="0"/>
        </a:spcBef>
        <a:spcAft>
          <a:spcPct val="0"/>
        </a:spcAft>
        <a:defRPr sz="6300">
          <a:solidFill>
            <a:schemeClr val="tx2"/>
          </a:solidFill>
          <a:latin typeface="Helvetica" pitchFamily="34" charset="0"/>
        </a:defRPr>
      </a:lvl2pPr>
      <a:lvl3pPr algn="l" rtl="0" eaLnBrk="1" fontAlgn="base" hangingPunct="1">
        <a:spcBef>
          <a:spcPct val="0"/>
        </a:spcBef>
        <a:spcAft>
          <a:spcPct val="0"/>
        </a:spcAft>
        <a:defRPr sz="6300">
          <a:solidFill>
            <a:schemeClr val="tx2"/>
          </a:solidFill>
          <a:latin typeface="Helvetica" pitchFamily="34" charset="0"/>
        </a:defRPr>
      </a:lvl3pPr>
      <a:lvl4pPr algn="l" rtl="0" eaLnBrk="1" fontAlgn="base" hangingPunct="1">
        <a:spcBef>
          <a:spcPct val="0"/>
        </a:spcBef>
        <a:spcAft>
          <a:spcPct val="0"/>
        </a:spcAft>
        <a:defRPr sz="6300">
          <a:solidFill>
            <a:schemeClr val="tx2"/>
          </a:solidFill>
          <a:latin typeface="Helvetica" pitchFamily="34" charset="0"/>
        </a:defRPr>
      </a:lvl4pPr>
      <a:lvl5pPr algn="l" rtl="0" eaLnBrk="1" fontAlgn="base" hangingPunct="1">
        <a:spcBef>
          <a:spcPct val="0"/>
        </a:spcBef>
        <a:spcAft>
          <a:spcPct val="0"/>
        </a:spcAft>
        <a:defRPr sz="6300">
          <a:solidFill>
            <a:schemeClr val="tx2"/>
          </a:solidFill>
          <a:latin typeface="Helvetica" pitchFamily="34" charset="0"/>
        </a:defRPr>
      </a:lvl5pPr>
      <a:lvl6pPr marL="457200" algn="l" rtl="0" eaLnBrk="1" fontAlgn="base" hangingPunct="1">
        <a:spcBef>
          <a:spcPct val="0"/>
        </a:spcBef>
        <a:spcAft>
          <a:spcPct val="0"/>
        </a:spcAft>
        <a:defRPr sz="6300">
          <a:solidFill>
            <a:schemeClr val="tx2"/>
          </a:solidFill>
          <a:latin typeface="Helvetica" pitchFamily="34" charset="0"/>
        </a:defRPr>
      </a:lvl6pPr>
      <a:lvl7pPr marL="914400" algn="l" rtl="0" eaLnBrk="1" fontAlgn="base" hangingPunct="1">
        <a:spcBef>
          <a:spcPct val="0"/>
        </a:spcBef>
        <a:spcAft>
          <a:spcPct val="0"/>
        </a:spcAft>
        <a:defRPr sz="6300">
          <a:solidFill>
            <a:schemeClr val="tx2"/>
          </a:solidFill>
          <a:latin typeface="Helvetica" pitchFamily="34" charset="0"/>
        </a:defRPr>
      </a:lvl7pPr>
      <a:lvl8pPr marL="1371600" algn="l" rtl="0" eaLnBrk="1" fontAlgn="base" hangingPunct="1">
        <a:spcBef>
          <a:spcPct val="0"/>
        </a:spcBef>
        <a:spcAft>
          <a:spcPct val="0"/>
        </a:spcAft>
        <a:defRPr sz="6300">
          <a:solidFill>
            <a:schemeClr val="tx2"/>
          </a:solidFill>
          <a:latin typeface="Helvetica" pitchFamily="34" charset="0"/>
        </a:defRPr>
      </a:lvl8pPr>
      <a:lvl9pPr marL="1828800" algn="l" rtl="0" eaLnBrk="1" fontAlgn="base" hangingPunct="1">
        <a:spcBef>
          <a:spcPct val="0"/>
        </a:spcBef>
        <a:spcAft>
          <a:spcPct val="0"/>
        </a:spcAft>
        <a:defRPr sz="6300">
          <a:solidFill>
            <a:schemeClr val="tx2"/>
          </a:solidFill>
          <a:latin typeface="Helvetica" pitchFamily="34" charset="0"/>
        </a:defRPr>
      </a:lvl9pPr>
    </p:titleStyle>
    <p:bodyStyle>
      <a:lvl1pPr marL="342900" indent="-342900" algn="l" rtl="0" eaLnBrk="1" fontAlgn="base" hangingPunct="1">
        <a:spcBef>
          <a:spcPct val="20000"/>
        </a:spcBef>
        <a:spcAft>
          <a:spcPct val="0"/>
        </a:spcAft>
        <a:buClr>
          <a:srgbClr val="F54C00"/>
        </a:buClr>
        <a:buSzPct val="70000"/>
        <a:buFont typeface="Wingdings" pitchFamily="2" charset="2"/>
        <a:buChar char="¢"/>
        <a:defRPr sz="3000">
          <a:solidFill>
            <a:schemeClr val="tx2"/>
          </a:solidFill>
          <a:latin typeface="+mn-lt"/>
          <a:ea typeface="+mn-ea"/>
          <a:cs typeface="+mn-cs"/>
        </a:defRPr>
      </a:lvl1pPr>
      <a:lvl2pPr marL="742950" indent="-285750" algn="l" rtl="0" eaLnBrk="1" fontAlgn="base" hangingPunct="1">
        <a:spcBef>
          <a:spcPct val="20000"/>
        </a:spcBef>
        <a:spcAft>
          <a:spcPct val="0"/>
        </a:spcAft>
        <a:buClr>
          <a:srgbClr val="01415B"/>
        </a:buClr>
        <a:buSzPct val="75000"/>
        <a:buFont typeface="Wingdings" pitchFamily="2" charset="2"/>
        <a:buChar char="l"/>
        <a:defRPr sz="2800">
          <a:solidFill>
            <a:schemeClr val="tx2"/>
          </a:solidFill>
          <a:latin typeface="+mn-lt"/>
        </a:defRPr>
      </a:lvl2pPr>
      <a:lvl3pPr marL="1143000" indent="-228600" algn="l" rtl="0" eaLnBrk="1" fontAlgn="base" hangingPunct="1">
        <a:spcBef>
          <a:spcPct val="20000"/>
        </a:spcBef>
        <a:spcAft>
          <a:spcPct val="0"/>
        </a:spcAft>
        <a:buClr>
          <a:srgbClr val="B70005"/>
        </a:buClr>
        <a:buChar char="•"/>
        <a:defRPr sz="2400">
          <a:solidFill>
            <a:schemeClr val="tx2"/>
          </a:solidFill>
          <a:latin typeface="+mn-lt"/>
        </a:defRPr>
      </a:lvl3pPr>
      <a:lvl4pPr marL="1600200" indent="-228600" algn="l" rtl="0" eaLnBrk="1" fontAlgn="base" hangingPunct="1">
        <a:spcBef>
          <a:spcPct val="20000"/>
        </a:spcBef>
        <a:spcAft>
          <a:spcPct val="0"/>
        </a:spcAft>
        <a:buClr>
          <a:srgbClr val="797E01"/>
        </a:buClr>
        <a:buChar char="•"/>
        <a:defRPr sz="2000">
          <a:solidFill>
            <a:schemeClr val="tx2"/>
          </a:solidFill>
          <a:latin typeface="+mn-lt"/>
        </a:defRPr>
      </a:lvl4pPr>
      <a:lvl5pPr marL="2057400" indent="-228600" algn="l" rtl="0" eaLnBrk="1" fontAlgn="base" hangingPunct="1">
        <a:spcBef>
          <a:spcPct val="20000"/>
        </a:spcBef>
        <a:spcAft>
          <a:spcPct val="0"/>
        </a:spcAft>
        <a:buClr>
          <a:srgbClr val="740160"/>
        </a:buClr>
        <a:buChar char="•"/>
        <a:defRPr sz="2000">
          <a:solidFill>
            <a:schemeClr val="tx2"/>
          </a:solidFill>
          <a:latin typeface="+mn-lt"/>
        </a:defRPr>
      </a:lvl5pPr>
      <a:lvl6pPr marL="2514600" indent="-228600" algn="l" rtl="0" eaLnBrk="1" fontAlgn="base" hangingPunct="1">
        <a:spcBef>
          <a:spcPct val="20000"/>
        </a:spcBef>
        <a:spcAft>
          <a:spcPct val="0"/>
        </a:spcAft>
        <a:buClr>
          <a:srgbClr val="740160"/>
        </a:buClr>
        <a:buChar char="•"/>
        <a:defRPr sz="2000">
          <a:solidFill>
            <a:schemeClr val="tx2"/>
          </a:solidFill>
          <a:latin typeface="+mn-lt"/>
        </a:defRPr>
      </a:lvl6pPr>
      <a:lvl7pPr marL="2971800" indent="-228600" algn="l" rtl="0" eaLnBrk="1" fontAlgn="base" hangingPunct="1">
        <a:spcBef>
          <a:spcPct val="20000"/>
        </a:spcBef>
        <a:spcAft>
          <a:spcPct val="0"/>
        </a:spcAft>
        <a:buClr>
          <a:srgbClr val="740160"/>
        </a:buClr>
        <a:buChar char="•"/>
        <a:defRPr sz="2000">
          <a:solidFill>
            <a:schemeClr val="tx2"/>
          </a:solidFill>
          <a:latin typeface="+mn-lt"/>
        </a:defRPr>
      </a:lvl7pPr>
      <a:lvl8pPr marL="3429000" indent="-228600" algn="l" rtl="0" eaLnBrk="1" fontAlgn="base" hangingPunct="1">
        <a:spcBef>
          <a:spcPct val="20000"/>
        </a:spcBef>
        <a:spcAft>
          <a:spcPct val="0"/>
        </a:spcAft>
        <a:buClr>
          <a:srgbClr val="740160"/>
        </a:buClr>
        <a:buChar char="•"/>
        <a:defRPr sz="2000">
          <a:solidFill>
            <a:schemeClr val="tx2"/>
          </a:solidFill>
          <a:latin typeface="+mn-lt"/>
        </a:defRPr>
      </a:lvl8pPr>
      <a:lvl9pPr marL="3886200" indent="-228600" algn="l" rtl="0" eaLnBrk="1" fontAlgn="base" hangingPunct="1">
        <a:spcBef>
          <a:spcPct val="20000"/>
        </a:spcBef>
        <a:spcAft>
          <a:spcPct val="0"/>
        </a:spcAft>
        <a:buClr>
          <a:srgbClr val="740160"/>
        </a:buClr>
        <a:buChar char="•"/>
        <a:defRPr sz="2000">
          <a:solidFill>
            <a:schemeClr val="tx2"/>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image" Target="../media/image4.jpeg"/></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hyperlink" Target="https://www.bbc.co.uk/teach/class-clips-video/articles/zj988xs"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2.xml"/><Relationship Id="rId5" Type="http://schemas.openxmlformats.org/officeDocument/2006/relationships/image" Target="../media/image6.svg"/><Relationship Id="rId4" Type="http://schemas.openxmlformats.org/officeDocument/2006/relationships/image" Target="../media/image5.png"/></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image" Target="../media/image8.svg"/></Relationships>
</file>

<file path=ppt/slides/_rels/slide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20F88F21-B60C-5727-A19D-200F6CB971E5}"/>
              </a:ext>
            </a:extLst>
          </p:cNvPr>
          <p:cNvSpPr>
            <a:spLocks noGrp="1"/>
          </p:cNvSpPr>
          <p:nvPr>
            <p:ph type="title"/>
          </p:nvPr>
        </p:nvSpPr>
        <p:spPr>
          <a:xfrm>
            <a:off x="1476375" y="190501"/>
            <a:ext cx="5496272" cy="1438299"/>
          </a:xfrm>
        </p:spPr>
        <p:txBody>
          <a:bodyPr/>
          <a:lstStyle/>
          <a:p>
            <a:r>
              <a:rPr lang="en-US" b="1" dirty="0"/>
              <a:t>Coastal Industry</a:t>
            </a:r>
          </a:p>
        </p:txBody>
      </p:sp>
      <p:sp>
        <p:nvSpPr>
          <p:cNvPr id="11" name="Content Placeholder 2">
            <a:extLst>
              <a:ext uri="{FF2B5EF4-FFF2-40B4-BE49-F238E27FC236}">
                <a16:creationId xmlns:a16="http://schemas.microsoft.com/office/drawing/2014/main" id="{580A7A7F-000E-D95A-8366-74B395566ABF}"/>
              </a:ext>
            </a:extLst>
          </p:cNvPr>
          <p:cNvSpPr>
            <a:spLocks noGrp="1"/>
          </p:cNvSpPr>
          <p:nvPr>
            <p:ph idx="1"/>
          </p:nvPr>
        </p:nvSpPr>
        <p:spPr>
          <a:xfrm>
            <a:off x="1524000" y="3501008"/>
            <a:ext cx="7010400" cy="2736304"/>
          </a:xfrm>
        </p:spPr>
        <p:txBody>
          <a:bodyPr/>
          <a:lstStyle/>
          <a:p>
            <a:pPr marL="0" indent="0" algn="ctr">
              <a:buNone/>
            </a:pPr>
            <a:r>
              <a:rPr lang="en-US" b="1" dirty="0"/>
              <a:t>Learning Goals</a:t>
            </a:r>
          </a:p>
          <a:p>
            <a:pPr marL="514350" lvl="0" indent="-514350">
              <a:buClr>
                <a:schemeClr val="tx1"/>
              </a:buClr>
              <a:buFont typeface="+mj-lt"/>
              <a:buAutoNum type="arabicPeriod"/>
            </a:pPr>
            <a:r>
              <a:rPr lang="en-GB" sz="2400" dirty="0"/>
              <a:t>Classify industry types and use examples to support understanding.</a:t>
            </a:r>
          </a:p>
          <a:p>
            <a:pPr marL="514350" lvl="0" indent="-514350">
              <a:buClr>
                <a:schemeClr val="tx1"/>
              </a:buClr>
              <a:buFont typeface="+mj-lt"/>
              <a:buAutoNum type="arabicPeriod"/>
            </a:pPr>
            <a:r>
              <a:rPr lang="en-GB" sz="2400" dirty="0"/>
              <a:t>Identify the different types of industry along the Omani coastline.</a:t>
            </a:r>
          </a:p>
          <a:p>
            <a:pPr marL="514350" lvl="0" indent="-514350">
              <a:buClr>
                <a:schemeClr val="tx1"/>
              </a:buClr>
              <a:buFont typeface="+mj-lt"/>
              <a:buAutoNum type="arabicPeriod"/>
            </a:pPr>
            <a:r>
              <a:rPr lang="en-GB" sz="2400" dirty="0"/>
              <a:t>Gather, present and analyse data. </a:t>
            </a:r>
          </a:p>
          <a:p>
            <a:pPr marL="0" indent="0">
              <a:buClr>
                <a:schemeClr val="tx1"/>
              </a:buClr>
              <a:buNone/>
            </a:pPr>
            <a:endParaRPr lang="en-US" dirty="0"/>
          </a:p>
        </p:txBody>
      </p:sp>
      <p:sp>
        <p:nvSpPr>
          <p:cNvPr id="5" name="Date Placeholder 4">
            <a:extLst>
              <a:ext uri="{FF2B5EF4-FFF2-40B4-BE49-F238E27FC236}">
                <a16:creationId xmlns:a16="http://schemas.microsoft.com/office/drawing/2014/main" id="{D8A1030D-6B98-70B4-85FC-7D5023F258C7}"/>
              </a:ext>
            </a:extLst>
          </p:cNvPr>
          <p:cNvSpPr>
            <a:spLocks noGrp="1"/>
          </p:cNvSpPr>
          <p:nvPr>
            <p:ph type="dt" sz="half" idx="10"/>
          </p:nvPr>
        </p:nvSpPr>
        <p:spPr>
          <a:xfrm>
            <a:off x="4860032" y="2204864"/>
            <a:ext cx="3678138" cy="457200"/>
          </a:xfrm>
        </p:spPr>
        <p:txBody>
          <a:bodyPr/>
          <a:lstStyle/>
          <a:p>
            <a:fld id="{FE8C705F-299C-474F-A379-DEBE52F83118}" type="datetime2">
              <a:rPr lang="en-US" altLang="en-US" sz="2000" smtClean="0"/>
              <a:t>Thursday, August 21, 2025</a:t>
            </a:fld>
            <a:endParaRPr lang="en-GB" altLang="en-US" sz="2000" dirty="0"/>
          </a:p>
        </p:txBody>
      </p:sp>
      <p:pic>
        <p:nvPicPr>
          <p:cNvPr id="7" name="Picture 6" descr="A blue sign with white text&#10;&#10;AI-generated content may be incorrect.">
            <a:extLst>
              <a:ext uri="{FF2B5EF4-FFF2-40B4-BE49-F238E27FC236}">
                <a16:creationId xmlns:a16="http://schemas.microsoft.com/office/drawing/2014/main" id="{9AFB2BB4-76C9-4D46-1088-213439EDB263}"/>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23528" y="5517232"/>
            <a:ext cx="1172952" cy="1172952"/>
          </a:xfrm>
          <a:prstGeom prst="rect">
            <a:avLst/>
          </a:prstGeom>
        </p:spPr>
      </p:pic>
      <p:pic>
        <p:nvPicPr>
          <p:cNvPr id="10" name="Graphic 9" descr="Blue painted factory">
            <a:extLst>
              <a:ext uri="{FF2B5EF4-FFF2-40B4-BE49-F238E27FC236}">
                <a16:creationId xmlns:a16="http://schemas.microsoft.com/office/drawing/2014/main" id="{59EC2C0D-C3E1-3215-5C90-4F005F9EA906}"/>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3491880" y="1052736"/>
            <a:ext cx="1728192" cy="1152128"/>
          </a:xfrm>
          <a:prstGeom prst="rect">
            <a:avLst/>
          </a:prstGeom>
        </p:spPr>
      </p:pic>
      <p:pic>
        <p:nvPicPr>
          <p:cNvPr id="13" name="Graphic 12" descr="A painting of a seashore during summertime">
            <a:extLst>
              <a:ext uri="{FF2B5EF4-FFF2-40B4-BE49-F238E27FC236}">
                <a16:creationId xmlns:a16="http://schemas.microsoft.com/office/drawing/2014/main" id="{A1B7C890-8311-4F2D-5E1A-D77CA0945C75}"/>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1691680" y="1005399"/>
            <a:ext cx="1180043" cy="1180043"/>
          </a:xfrm>
          <a:prstGeom prst="rect">
            <a:avLst/>
          </a:prstGeom>
        </p:spPr>
      </p:pic>
      <p:sp>
        <p:nvSpPr>
          <p:cNvPr id="14" name="TextBox 13">
            <a:extLst>
              <a:ext uri="{FF2B5EF4-FFF2-40B4-BE49-F238E27FC236}">
                <a16:creationId xmlns:a16="http://schemas.microsoft.com/office/drawing/2014/main" id="{C124D163-A088-6136-F8AB-81C188B69D49}"/>
              </a:ext>
            </a:extLst>
          </p:cNvPr>
          <p:cNvSpPr txBox="1"/>
          <p:nvPr/>
        </p:nvSpPr>
        <p:spPr>
          <a:xfrm>
            <a:off x="683568" y="2674476"/>
            <a:ext cx="4673074" cy="369332"/>
          </a:xfrm>
          <a:prstGeom prst="rect">
            <a:avLst/>
          </a:prstGeom>
          <a:noFill/>
        </p:spPr>
        <p:txBody>
          <a:bodyPr wrap="none" rtlCol="0">
            <a:spAutoFit/>
          </a:bodyPr>
          <a:lstStyle/>
          <a:p>
            <a:r>
              <a:rPr lang="en-GB" dirty="0"/>
              <a:t>What do you think the title of this lesson is? </a:t>
            </a:r>
          </a:p>
        </p:txBody>
      </p:sp>
      <p:cxnSp>
        <p:nvCxnSpPr>
          <p:cNvPr id="16" name="Straight Arrow Connector 15">
            <a:extLst>
              <a:ext uri="{FF2B5EF4-FFF2-40B4-BE49-F238E27FC236}">
                <a16:creationId xmlns:a16="http://schemas.microsoft.com/office/drawing/2014/main" id="{D9FD78B1-F738-947F-C3DE-4F5F7CC102D8}"/>
              </a:ext>
            </a:extLst>
          </p:cNvPr>
          <p:cNvCxnSpPr>
            <a:stCxn id="13" idx="0"/>
          </p:cNvCxnSpPr>
          <p:nvPr/>
        </p:nvCxnSpPr>
        <p:spPr>
          <a:xfrm flipH="1" flipV="1">
            <a:off x="2281701" y="764704"/>
            <a:ext cx="1" cy="240695"/>
          </a:xfrm>
          <a:prstGeom prst="straightConnector1">
            <a:avLst/>
          </a:prstGeom>
          <a:ln>
            <a:tailEnd type="triangle"/>
          </a:ln>
        </p:spPr>
        <p:style>
          <a:lnRef idx="1">
            <a:schemeClr val="accent4"/>
          </a:lnRef>
          <a:fillRef idx="0">
            <a:schemeClr val="accent4"/>
          </a:fillRef>
          <a:effectRef idx="0">
            <a:schemeClr val="accent4"/>
          </a:effectRef>
          <a:fontRef idx="minor">
            <a:schemeClr val="tx1"/>
          </a:fontRef>
        </p:style>
      </p:cxnSp>
      <p:cxnSp>
        <p:nvCxnSpPr>
          <p:cNvPr id="17" name="Straight Arrow Connector 16">
            <a:extLst>
              <a:ext uri="{FF2B5EF4-FFF2-40B4-BE49-F238E27FC236}">
                <a16:creationId xmlns:a16="http://schemas.microsoft.com/office/drawing/2014/main" id="{AFC05EFB-4C3E-E024-F4AE-15086D9DD2BF}"/>
              </a:ext>
            </a:extLst>
          </p:cNvPr>
          <p:cNvCxnSpPr/>
          <p:nvPr/>
        </p:nvCxnSpPr>
        <p:spPr>
          <a:xfrm flipH="1" flipV="1">
            <a:off x="4355976" y="812041"/>
            <a:ext cx="1" cy="240695"/>
          </a:xfrm>
          <a:prstGeom prst="straightConnector1">
            <a:avLst/>
          </a:prstGeom>
          <a:ln>
            <a:tailEnd type="triangle"/>
          </a:ln>
        </p:spPr>
        <p:style>
          <a:lnRef idx="1">
            <a:schemeClr val="accent4"/>
          </a:lnRef>
          <a:fillRef idx="0">
            <a:schemeClr val="accent4"/>
          </a:fillRef>
          <a:effectRef idx="0">
            <a:schemeClr val="accent4"/>
          </a:effectRef>
          <a:fontRef idx="minor">
            <a:schemeClr val="tx1"/>
          </a:fontRef>
        </p:style>
      </p:cxnSp>
    </p:spTree>
    <p:extLst>
      <p:ext uri="{BB962C8B-B14F-4D97-AF65-F5344CB8AC3E}">
        <p14:creationId xmlns:p14="http://schemas.microsoft.com/office/powerpoint/2010/main" val="33239543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1">
                                            <p:txEl>
                                              <p:pRg st="0" end="0"/>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1">
                                            <p:txEl>
                                              <p:pRg st="1" end="1"/>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1">
                                            <p:txEl>
                                              <p:pRg st="2" end="2"/>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1">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1" grpId="0"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2"/>
          <p:cNvSpPr>
            <a:spLocks noGrp="1" noChangeArrowheads="1"/>
          </p:cNvSpPr>
          <p:nvPr>
            <p:ph type="title"/>
          </p:nvPr>
        </p:nvSpPr>
        <p:spPr>
          <a:xfrm>
            <a:off x="1475656" y="299348"/>
            <a:ext cx="5424264" cy="1320660"/>
          </a:xfrm>
          <a:solidFill>
            <a:srgbClr val="F54C00"/>
          </a:solidFill>
        </p:spPr>
        <p:txBody>
          <a:bodyPr/>
          <a:lstStyle/>
          <a:p>
            <a:r>
              <a:rPr lang="en-GB" altLang="en-US" b="1" dirty="0">
                <a:solidFill>
                  <a:schemeClr val="bg1"/>
                </a:solidFill>
              </a:rPr>
              <a:t>Classifying industry</a:t>
            </a:r>
          </a:p>
        </p:txBody>
      </p:sp>
      <p:sp>
        <p:nvSpPr>
          <p:cNvPr id="56327" name="Rectangle 7"/>
          <p:cNvSpPr>
            <a:spLocks noGrp="1" noChangeArrowheads="1"/>
          </p:cNvSpPr>
          <p:nvPr>
            <p:ph type="body" idx="1"/>
          </p:nvPr>
        </p:nvSpPr>
        <p:spPr>
          <a:xfrm>
            <a:off x="323528" y="2060575"/>
            <a:ext cx="8210872" cy="3384649"/>
          </a:xfrm>
          <a:noFill/>
          <a:ln/>
        </p:spPr>
        <p:txBody>
          <a:bodyPr/>
          <a:lstStyle/>
          <a:p>
            <a:r>
              <a:rPr lang="en-GB" altLang="en-US" sz="2800" dirty="0"/>
              <a:t>There are </a:t>
            </a:r>
            <a:r>
              <a:rPr lang="en-GB" altLang="en-US" sz="2800" dirty="0">
                <a:hlinkClick r:id="rId2"/>
              </a:rPr>
              <a:t>five main </a:t>
            </a:r>
            <a:r>
              <a:rPr lang="en-GB" altLang="en-US" sz="2800" dirty="0"/>
              <a:t>sectors of industry:</a:t>
            </a:r>
          </a:p>
          <a:p>
            <a:pPr lvl="1">
              <a:buClr>
                <a:srgbClr val="F54C00"/>
              </a:buClr>
            </a:pPr>
            <a:r>
              <a:rPr lang="en-GB" altLang="en-US" sz="2400" dirty="0"/>
              <a:t>Primary: extraction of raw materials.</a:t>
            </a:r>
          </a:p>
          <a:p>
            <a:pPr lvl="1">
              <a:buClr>
                <a:srgbClr val="F54C00"/>
              </a:buClr>
            </a:pPr>
            <a:r>
              <a:rPr lang="en-GB" altLang="en-US" sz="2400" dirty="0"/>
              <a:t>Secondary: processing of raw materials into products. </a:t>
            </a:r>
          </a:p>
          <a:p>
            <a:pPr lvl="1">
              <a:buClr>
                <a:srgbClr val="F54C00"/>
              </a:buClr>
            </a:pPr>
            <a:r>
              <a:rPr lang="en-GB" altLang="en-US" sz="2400" dirty="0"/>
              <a:t>Tertiary: providing a service. This is broken down further into:	  </a:t>
            </a:r>
          </a:p>
          <a:p>
            <a:pPr lvl="2">
              <a:buClr>
                <a:srgbClr val="F54C00"/>
              </a:buClr>
            </a:pPr>
            <a:r>
              <a:rPr lang="en-GB" altLang="en-US" sz="2000" dirty="0"/>
              <a:t>Quaternary: knowledge based. </a:t>
            </a:r>
          </a:p>
          <a:p>
            <a:pPr lvl="2">
              <a:buClr>
                <a:srgbClr val="F54C00"/>
              </a:buClr>
            </a:pPr>
            <a:r>
              <a:rPr lang="en-GB" altLang="en-US" sz="2000" dirty="0"/>
              <a:t>Quinary: decision making. </a:t>
            </a:r>
          </a:p>
        </p:txBody>
      </p:sp>
      <p:pic>
        <p:nvPicPr>
          <p:cNvPr id="2" name="Picture 1" descr="A blue sign with white text&#10;&#10;AI-generated content may be incorrect.">
            <a:extLst>
              <a:ext uri="{FF2B5EF4-FFF2-40B4-BE49-F238E27FC236}">
                <a16:creationId xmlns:a16="http://schemas.microsoft.com/office/drawing/2014/main" id="{965B51A0-B54E-146E-A8ED-5357D7CFF22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23528" y="5517232"/>
            <a:ext cx="1172952" cy="1172952"/>
          </a:xfrm>
          <a:prstGeom prst="rect">
            <a:avLst/>
          </a:prstGeom>
        </p:spPr>
      </p:pic>
      <p:sp>
        <p:nvSpPr>
          <p:cNvPr id="3" name="TextBox 2">
            <a:extLst>
              <a:ext uri="{FF2B5EF4-FFF2-40B4-BE49-F238E27FC236}">
                <a16:creationId xmlns:a16="http://schemas.microsoft.com/office/drawing/2014/main" id="{7C1135B9-FD84-2C8F-BE7F-15BA70694FCF}"/>
              </a:ext>
            </a:extLst>
          </p:cNvPr>
          <p:cNvSpPr txBox="1"/>
          <p:nvPr/>
        </p:nvSpPr>
        <p:spPr>
          <a:xfrm>
            <a:off x="4717976" y="5081324"/>
            <a:ext cx="3816424" cy="1477328"/>
          </a:xfrm>
          <a:custGeom>
            <a:avLst/>
            <a:gdLst>
              <a:gd name="connsiteX0" fmla="*/ 0 w 3816424"/>
              <a:gd name="connsiteY0" fmla="*/ 0 h 1477328"/>
              <a:gd name="connsiteX1" fmla="*/ 3816424 w 3816424"/>
              <a:gd name="connsiteY1" fmla="*/ 0 h 1477328"/>
              <a:gd name="connsiteX2" fmla="*/ 3816424 w 3816424"/>
              <a:gd name="connsiteY2" fmla="*/ 1477328 h 1477328"/>
              <a:gd name="connsiteX3" fmla="*/ 0 w 3816424"/>
              <a:gd name="connsiteY3" fmla="*/ 1477328 h 1477328"/>
              <a:gd name="connsiteX4" fmla="*/ 0 w 3816424"/>
              <a:gd name="connsiteY4" fmla="*/ 0 h 14773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16424" h="1477328" extrusionOk="0">
                <a:moveTo>
                  <a:pt x="0" y="0"/>
                </a:moveTo>
                <a:cubicBezTo>
                  <a:pt x="1577483" y="-5264"/>
                  <a:pt x="2197183" y="84467"/>
                  <a:pt x="3816424" y="0"/>
                </a:cubicBezTo>
                <a:cubicBezTo>
                  <a:pt x="3704707" y="533042"/>
                  <a:pt x="3925650" y="968921"/>
                  <a:pt x="3816424" y="1477328"/>
                </a:cubicBezTo>
                <a:cubicBezTo>
                  <a:pt x="2179037" y="1583648"/>
                  <a:pt x="695932" y="1469679"/>
                  <a:pt x="0" y="1477328"/>
                </a:cubicBezTo>
                <a:cubicBezTo>
                  <a:pt x="-81312" y="864007"/>
                  <a:pt x="-38244" y="302446"/>
                  <a:pt x="0" y="0"/>
                </a:cubicBezTo>
                <a:close/>
              </a:path>
            </a:pathLst>
          </a:custGeom>
          <a:noFill/>
          <a:ln>
            <a:solidFill>
              <a:srgbClr val="F54C00"/>
            </a:solidFill>
            <a:extLst>
              <a:ext uri="{C807C97D-BFC1-408E-A445-0C87EB9F89A2}">
                <ask:lineSketchStyleProps xmlns:ask="http://schemas.microsoft.com/office/drawing/2018/sketchyshapes" sd="2650216993">
                  <a:prstGeom prst="rect">
                    <a:avLst/>
                  </a:prstGeom>
                  <ask:type>
                    <ask:lineSketchCurved/>
                  </ask:type>
                </ask:lineSketchStyleProps>
              </a:ext>
            </a:extLst>
          </a:ln>
        </p:spPr>
        <p:txBody>
          <a:bodyPr wrap="square" rtlCol="0">
            <a:spAutoFit/>
          </a:bodyPr>
          <a:lstStyle/>
          <a:p>
            <a:r>
              <a:rPr lang="en-GB" dirty="0"/>
              <a:t>Use the cards to classify the types of jobs into the different sectors. </a:t>
            </a:r>
          </a:p>
          <a:p>
            <a:endParaRPr lang="en-GB" dirty="0"/>
          </a:p>
          <a:p>
            <a:r>
              <a:rPr lang="en-GB" dirty="0"/>
              <a:t>What do you think the main sector is along the coast of Oman?</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6327">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6327">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6327">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6327">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56327">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56327">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85" name="Rectangle 9"/>
          <p:cNvSpPr>
            <a:spLocks noGrp="1" noChangeArrowheads="1"/>
          </p:cNvSpPr>
          <p:nvPr>
            <p:ph type="body" idx="1"/>
          </p:nvPr>
        </p:nvSpPr>
        <p:spPr>
          <a:xfrm>
            <a:off x="323528" y="2132856"/>
            <a:ext cx="5424264" cy="3240633"/>
          </a:xfrm>
          <a:noFill/>
          <a:ln/>
        </p:spPr>
        <p:txBody>
          <a:bodyPr>
            <a:normAutofit fontScale="70000" lnSpcReduction="20000"/>
          </a:bodyPr>
          <a:lstStyle/>
          <a:p>
            <a:pPr>
              <a:buClr>
                <a:srgbClr val="01415B"/>
              </a:buClr>
            </a:pPr>
            <a:r>
              <a:rPr lang="en-GB" altLang="en-US" dirty="0"/>
              <a:t>Look at the maps you have been given. </a:t>
            </a:r>
          </a:p>
          <a:p>
            <a:pPr>
              <a:buClr>
                <a:srgbClr val="01415B"/>
              </a:buClr>
            </a:pPr>
            <a:r>
              <a:rPr lang="en-GB" altLang="en-US" dirty="0"/>
              <a:t>Explore different parts of the coastline to see what type(s) of industry you can find there. Hint: look out for the shape of the coastline and any images which might help you see what is at the location. You could also complete an image search of these places. </a:t>
            </a:r>
          </a:p>
          <a:p>
            <a:pPr>
              <a:buClr>
                <a:srgbClr val="01415B"/>
              </a:buClr>
            </a:pPr>
            <a:r>
              <a:rPr lang="en-GB" altLang="en-US" dirty="0"/>
              <a:t>Add a tally to the table when you see a different example of an industry. </a:t>
            </a:r>
          </a:p>
        </p:txBody>
      </p:sp>
      <p:sp>
        <p:nvSpPr>
          <p:cNvPr id="6" name="Rectangle 2"/>
          <p:cNvSpPr txBox="1">
            <a:spLocks noChangeArrowheads="1"/>
          </p:cNvSpPr>
          <p:nvPr/>
        </p:nvSpPr>
        <p:spPr bwMode="auto">
          <a:xfrm>
            <a:off x="1475656" y="299348"/>
            <a:ext cx="5424264" cy="1320660"/>
          </a:xfrm>
          <a:prstGeom prst="rect">
            <a:avLst/>
          </a:prstGeom>
          <a:solidFill>
            <a:srgbClr val="01415B"/>
          </a:solidFill>
          <a:ln>
            <a:noFill/>
          </a:ln>
          <a:effectLst/>
        </p:spPr>
        <p:txBody>
          <a:bodyPr vert="horz" wrap="square" lIns="91440" tIns="45720" rIns="91440" bIns="45720" numCol="1" anchor="t" anchorCtr="0" compatLnSpc="1">
            <a:prstTxWarp prst="textNoShape">
              <a:avLst/>
            </a:prstTxWarp>
          </a:bodyPr>
          <a:lstStyle>
            <a:lvl1pPr algn="l" rtl="0" fontAlgn="base">
              <a:spcBef>
                <a:spcPct val="0"/>
              </a:spcBef>
              <a:spcAft>
                <a:spcPct val="0"/>
              </a:spcAft>
              <a:defRPr sz="4000">
                <a:solidFill>
                  <a:schemeClr val="tx2"/>
                </a:solidFill>
                <a:latin typeface="+mj-lt"/>
                <a:ea typeface="+mj-ea"/>
                <a:cs typeface="+mj-cs"/>
              </a:defRPr>
            </a:lvl1pPr>
            <a:lvl2pPr algn="l" rtl="0" fontAlgn="base">
              <a:spcBef>
                <a:spcPct val="0"/>
              </a:spcBef>
              <a:spcAft>
                <a:spcPct val="0"/>
              </a:spcAft>
              <a:defRPr sz="6300">
                <a:solidFill>
                  <a:schemeClr val="tx2"/>
                </a:solidFill>
                <a:latin typeface="Helvetica" pitchFamily="34" charset="0"/>
              </a:defRPr>
            </a:lvl2pPr>
            <a:lvl3pPr algn="l" rtl="0" fontAlgn="base">
              <a:spcBef>
                <a:spcPct val="0"/>
              </a:spcBef>
              <a:spcAft>
                <a:spcPct val="0"/>
              </a:spcAft>
              <a:defRPr sz="6300">
                <a:solidFill>
                  <a:schemeClr val="tx2"/>
                </a:solidFill>
                <a:latin typeface="Helvetica" pitchFamily="34" charset="0"/>
              </a:defRPr>
            </a:lvl3pPr>
            <a:lvl4pPr algn="l" rtl="0" fontAlgn="base">
              <a:spcBef>
                <a:spcPct val="0"/>
              </a:spcBef>
              <a:spcAft>
                <a:spcPct val="0"/>
              </a:spcAft>
              <a:defRPr sz="6300">
                <a:solidFill>
                  <a:schemeClr val="tx2"/>
                </a:solidFill>
                <a:latin typeface="Helvetica" pitchFamily="34" charset="0"/>
              </a:defRPr>
            </a:lvl4pPr>
            <a:lvl5pPr algn="l" rtl="0" fontAlgn="base">
              <a:spcBef>
                <a:spcPct val="0"/>
              </a:spcBef>
              <a:spcAft>
                <a:spcPct val="0"/>
              </a:spcAft>
              <a:defRPr sz="6300">
                <a:solidFill>
                  <a:schemeClr val="tx2"/>
                </a:solidFill>
                <a:latin typeface="Helvetica" pitchFamily="34" charset="0"/>
              </a:defRPr>
            </a:lvl5pPr>
            <a:lvl6pPr marL="457200" algn="l" rtl="0" fontAlgn="base">
              <a:spcBef>
                <a:spcPct val="0"/>
              </a:spcBef>
              <a:spcAft>
                <a:spcPct val="0"/>
              </a:spcAft>
              <a:defRPr sz="6300">
                <a:solidFill>
                  <a:schemeClr val="tx2"/>
                </a:solidFill>
                <a:latin typeface="Helvetica" pitchFamily="34" charset="0"/>
              </a:defRPr>
            </a:lvl6pPr>
            <a:lvl7pPr marL="914400" algn="l" rtl="0" fontAlgn="base">
              <a:spcBef>
                <a:spcPct val="0"/>
              </a:spcBef>
              <a:spcAft>
                <a:spcPct val="0"/>
              </a:spcAft>
              <a:defRPr sz="6300">
                <a:solidFill>
                  <a:schemeClr val="tx2"/>
                </a:solidFill>
                <a:latin typeface="Helvetica" pitchFamily="34" charset="0"/>
              </a:defRPr>
            </a:lvl7pPr>
            <a:lvl8pPr marL="1371600" algn="l" rtl="0" fontAlgn="base">
              <a:spcBef>
                <a:spcPct val="0"/>
              </a:spcBef>
              <a:spcAft>
                <a:spcPct val="0"/>
              </a:spcAft>
              <a:defRPr sz="6300">
                <a:solidFill>
                  <a:schemeClr val="tx2"/>
                </a:solidFill>
                <a:latin typeface="Helvetica" pitchFamily="34" charset="0"/>
              </a:defRPr>
            </a:lvl8pPr>
            <a:lvl9pPr marL="1828800" algn="l" rtl="0" fontAlgn="base">
              <a:spcBef>
                <a:spcPct val="0"/>
              </a:spcBef>
              <a:spcAft>
                <a:spcPct val="0"/>
              </a:spcAft>
              <a:defRPr sz="6300">
                <a:solidFill>
                  <a:schemeClr val="tx2"/>
                </a:solidFill>
                <a:latin typeface="Helvetica" pitchFamily="34" charset="0"/>
              </a:defRPr>
            </a:lvl9pPr>
          </a:lstStyle>
          <a:p>
            <a:r>
              <a:rPr lang="en-GB" altLang="en-US" b="1" kern="0" dirty="0">
                <a:solidFill>
                  <a:schemeClr val="bg1"/>
                </a:solidFill>
              </a:rPr>
              <a:t>Exploring coastal industry</a:t>
            </a:r>
          </a:p>
        </p:txBody>
      </p:sp>
      <p:pic>
        <p:nvPicPr>
          <p:cNvPr id="2" name="Picture 1" descr="A blue sign with white text&#10;&#10;AI-generated content may be incorrect.">
            <a:extLst>
              <a:ext uri="{FF2B5EF4-FFF2-40B4-BE49-F238E27FC236}">
                <a16:creationId xmlns:a16="http://schemas.microsoft.com/office/drawing/2014/main" id="{2E22124A-94CF-A466-656F-8F19B13EED9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23528" y="5517232"/>
            <a:ext cx="1172952" cy="1172952"/>
          </a:xfrm>
          <a:prstGeom prst="rect">
            <a:avLst/>
          </a:prstGeom>
        </p:spPr>
      </p:pic>
      <p:pic>
        <p:nvPicPr>
          <p:cNvPr id="4" name="Graphic 3" descr="Binoculars outline">
            <a:extLst>
              <a:ext uri="{FF2B5EF4-FFF2-40B4-BE49-F238E27FC236}">
                <a16:creationId xmlns:a16="http://schemas.microsoft.com/office/drawing/2014/main" id="{98B472AF-6E97-3D0B-1D79-BF3A9CC1F89C}"/>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275387" y="2565177"/>
            <a:ext cx="2520280" cy="252028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018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018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0185">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185"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3" name="Rectangle 3"/>
          <p:cNvSpPr>
            <a:spLocks noGrp="1" noChangeArrowheads="1"/>
          </p:cNvSpPr>
          <p:nvPr>
            <p:ph type="body" idx="1"/>
          </p:nvPr>
        </p:nvSpPr>
        <p:spPr>
          <a:xfrm>
            <a:off x="3476542" y="2145419"/>
            <a:ext cx="5184576" cy="3959225"/>
          </a:xfrm>
        </p:spPr>
        <p:txBody>
          <a:bodyPr/>
          <a:lstStyle/>
          <a:p>
            <a:pPr>
              <a:buClr>
                <a:srgbClr val="B70005"/>
              </a:buClr>
            </a:pPr>
            <a:r>
              <a:rPr lang="en-GB" altLang="en-US" dirty="0"/>
              <a:t>What do you think will be the best way to present the data you have collected? </a:t>
            </a:r>
          </a:p>
          <a:p>
            <a:pPr>
              <a:buClr>
                <a:srgbClr val="B70005"/>
              </a:buClr>
            </a:pPr>
            <a:r>
              <a:rPr lang="en-GB" altLang="en-US" dirty="0"/>
              <a:t>Generate a graph to show the data you have collected. Make sure that there is an appropriate title, scale and axis labels. </a:t>
            </a:r>
          </a:p>
        </p:txBody>
      </p:sp>
      <p:sp>
        <p:nvSpPr>
          <p:cNvPr id="7" name="Rectangle 2"/>
          <p:cNvSpPr txBox="1">
            <a:spLocks noChangeArrowheads="1"/>
          </p:cNvSpPr>
          <p:nvPr/>
        </p:nvSpPr>
        <p:spPr bwMode="auto">
          <a:xfrm>
            <a:off x="1475656" y="299348"/>
            <a:ext cx="5424264" cy="1320660"/>
          </a:xfrm>
          <a:prstGeom prst="rect">
            <a:avLst/>
          </a:prstGeom>
          <a:solidFill>
            <a:srgbClr val="B70005"/>
          </a:solidFill>
          <a:ln>
            <a:noFill/>
          </a:ln>
          <a:effectLst/>
        </p:spPr>
        <p:txBody>
          <a:bodyPr vert="horz" wrap="square" lIns="91440" tIns="45720" rIns="91440" bIns="45720" numCol="1" anchor="t" anchorCtr="0" compatLnSpc="1">
            <a:prstTxWarp prst="textNoShape">
              <a:avLst/>
            </a:prstTxWarp>
          </a:bodyPr>
          <a:lstStyle>
            <a:lvl1pPr algn="l" rtl="0" fontAlgn="base">
              <a:spcBef>
                <a:spcPct val="0"/>
              </a:spcBef>
              <a:spcAft>
                <a:spcPct val="0"/>
              </a:spcAft>
              <a:defRPr sz="4000">
                <a:solidFill>
                  <a:schemeClr val="tx2"/>
                </a:solidFill>
                <a:latin typeface="+mj-lt"/>
                <a:ea typeface="+mj-ea"/>
                <a:cs typeface="+mj-cs"/>
              </a:defRPr>
            </a:lvl1pPr>
            <a:lvl2pPr algn="l" rtl="0" fontAlgn="base">
              <a:spcBef>
                <a:spcPct val="0"/>
              </a:spcBef>
              <a:spcAft>
                <a:spcPct val="0"/>
              </a:spcAft>
              <a:defRPr sz="6300">
                <a:solidFill>
                  <a:schemeClr val="tx2"/>
                </a:solidFill>
                <a:latin typeface="Helvetica" pitchFamily="34" charset="0"/>
              </a:defRPr>
            </a:lvl2pPr>
            <a:lvl3pPr algn="l" rtl="0" fontAlgn="base">
              <a:spcBef>
                <a:spcPct val="0"/>
              </a:spcBef>
              <a:spcAft>
                <a:spcPct val="0"/>
              </a:spcAft>
              <a:defRPr sz="6300">
                <a:solidFill>
                  <a:schemeClr val="tx2"/>
                </a:solidFill>
                <a:latin typeface="Helvetica" pitchFamily="34" charset="0"/>
              </a:defRPr>
            </a:lvl3pPr>
            <a:lvl4pPr algn="l" rtl="0" fontAlgn="base">
              <a:spcBef>
                <a:spcPct val="0"/>
              </a:spcBef>
              <a:spcAft>
                <a:spcPct val="0"/>
              </a:spcAft>
              <a:defRPr sz="6300">
                <a:solidFill>
                  <a:schemeClr val="tx2"/>
                </a:solidFill>
                <a:latin typeface="Helvetica" pitchFamily="34" charset="0"/>
              </a:defRPr>
            </a:lvl4pPr>
            <a:lvl5pPr algn="l" rtl="0" fontAlgn="base">
              <a:spcBef>
                <a:spcPct val="0"/>
              </a:spcBef>
              <a:spcAft>
                <a:spcPct val="0"/>
              </a:spcAft>
              <a:defRPr sz="6300">
                <a:solidFill>
                  <a:schemeClr val="tx2"/>
                </a:solidFill>
                <a:latin typeface="Helvetica" pitchFamily="34" charset="0"/>
              </a:defRPr>
            </a:lvl5pPr>
            <a:lvl6pPr marL="457200" algn="l" rtl="0" fontAlgn="base">
              <a:spcBef>
                <a:spcPct val="0"/>
              </a:spcBef>
              <a:spcAft>
                <a:spcPct val="0"/>
              </a:spcAft>
              <a:defRPr sz="6300">
                <a:solidFill>
                  <a:schemeClr val="tx2"/>
                </a:solidFill>
                <a:latin typeface="Helvetica" pitchFamily="34" charset="0"/>
              </a:defRPr>
            </a:lvl6pPr>
            <a:lvl7pPr marL="914400" algn="l" rtl="0" fontAlgn="base">
              <a:spcBef>
                <a:spcPct val="0"/>
              </a:spcBef>
              <a:spcAft>
                <a:spcPct val="0"/>
              </a:spcAft>
              <a:defRPr sz="6300">
                <a:solidFill>
                  <a:schemeClr val="tx2"/>
                </a:solidFill>
                <a:latin typeface="Helvetica" pitchFamily="34" charset="0"/>
              </a:defRPr>
            </a:lvl7pPr>
            <a:lvl8pPr marL="1371600" algn="l" rtl="0" fontAlgn="base">
              <a:spcBef>
                <a:spcPct val="0"/>
              </a:spcBef>
              <a:spcAft>
                <a:spcPct val="0"/>
              </a:spcAft>
              <a:defRPr sz="6300">
                <a:solidFill>
                  <a:schemeClr val="tx2"/>
                </a:solidFill>
                <a:latin typeface="Helvetica" pitchFamily="34" charset="0"/>
              </a:defRPr>
            </a:lvl8pPr>
            <a:lvl9pPr marL="1828800" algn="l" rtl="0" fontAlgn="base">
              <a:spcBef>
                <a:spcPct val="0"/>
              </a:spcBef>
              <a:spcAft>
                <a:spcPct val="0"/>
              </a:spcAft>
              <a:defRPr sz="6300">
                <a:solidFill>
                  <a:schemeClr val="tx2"/>
                </a:solidFill>
                <a:latin typeface="Helvetica" pitchFamily="34" charset="0"/>
              </a:defRPr>
            </a:lvl9pPr>
          </a:lstStyle>
          <a:p>
            <a:r>
              <a:rPr lang="en-GB" altLang="en-US" b="1" kern="0" dirty="0">
                <a:solidFill>
                  <a:schemeClr val="bg1"/>
                </a:solidFill>
              </a:rPr>
              <a:t>Data presentation</a:t>
            </a:r>
          </a:p>
        </p:txBody>
      </p:sp>
      <p:pic>
        <p:nvPicPr>
          <p:cNvPr id="2" name="Picture 1" descr="A blue sign with white text&#10;&#10;AI-generated content may be incorrect.">
            <a:extLst>
              <a:ext uri="{FF2B5EF4-FFF2-40B4-BE49-F238E27FC236}">
                <a16:creationId xmlns:a16="http://schemas.microsoft.com/office/drawing/2014/main" id="{28BEAACA-C9EC-F366-4670-4E1F891D858F}"/>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23528" y="5517232"/>
            <a:ext cx="1172952" cy="1172952"/>
          </a:xfrm>
          <a:prstGeom prst="rect">
            <a:avLst/>
          </a:prstGeom>
        </p:spPr>
      </p:pic>
      <p:pic>
        <p:nvPicPr>
          <p:cNvPr id="4" name="Graphic 3" descr="Presentation with bar chart with solid fill">
            <a:extLst>
              <a:ext uri="{FF2B5EF4-FFF2-40B4-BE49-F238E27FC236}">
                <a16:creationId xmlns:a16="http://schemas.microsoft.com/office/drawing/2014/main" id="{623BC059-8A53-7FED-3827-03E01292A29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11358" y="2348880"/>
            <a:ext cx="2463012" cy="2463012"/>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584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584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843"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23" name="Rectangle 7"/>
          <p:cNvSpPr>
            <a:spLocks noGrp="1" noChangeArrowheads="1"/>
          </p:cNvSpPr>
          <p:nvPr>
            <p:ph type="body" idx="1"/>
          </p:nvPr>
        </p:nvSpPr>
        <p:spPr>
          <a:xfrm>
            <a:off x="467544" y="2060575"/>
            <a:ext cx="8066856" cy="3456657"/>
          </a:xfrm>
          <a:noFill/>
          <a:ln/>
        </p:spPr>
        <p:txBody>
          <a:bodyPr/>
          <a:lstStyle/>
          <a:p>
            <a:pPr>
              <a:buClr>
                <a:srgbClr val="797E01"/>
              </a:buClr>
            </a:pPr>
            <a:r>
              <a:rPr lang="en-GB" altLang="en-US" sz="2800" dirty="0"/>
              <a:t>What is the data you have presented showing you? </a:t>
            </a:r>
          </a:p>
          <a:p>
            <a:pPr>
              <a:buClr>
                <a:srgbClr val="797E01"/>
              </a:buClr>
            </a:pPr>
            <a:r>
              <a:rPr lang="en-GB" altLang="en-US" sz="2800" dirty="0"/>
              <a:t>Are there any patterns, anomalies, correlations etc? </a:t>
            </a:r>
          </a:p>
          <a:p>
            <a:pPr>
              <a:buClr>
                <a:srgbClr val="797E01"/>
              </a:buClr>
            </a:pPr>
            <a:r>
              <a:rPr lang="en-GB" altLang="en-US" sz="2800" dirty="0"/>
              <a:t>Does this fit your original prediction? </a:t>
            </a:r>
          </a:p>
          <a:p>
            <a:pPr>
              <a:buClr>
                <a:srgbClr val="797E01"/>
              </a:buClr>
            </a:pPr>
            <a:r>
              <a:rPr lang="en-GB" altLang="en-US" sz="2800" dirty="0"/>
              <a:t>What are the challenges and / or opportunities that these industries could bring to Oman? </a:t>
            </a:r>
          </a:p>
        </p:txBody>
      </p:sp>
      <p:sp>
        <p:nvSpPr>
          <p:cNvPr id="7" name="Rectangle 2"/>
          <p:cNvSpPr txBox="1">
            <a:spLocks noChangeArrowheads="1"/>
          </p:cNvSpPr>
          <p:nvPr/>
        </p:nvSpPr>
        <p:spPr bwMode="auto">
          <a:xfrm>
            <a:off x="1475656" y="299348"/>
            <a:ext cx="5424264" cy="1320660"/>
          </a:xfrm>
          <a:prstGeom prst="rect">
            <a:avLst/>
          </a:prstGeom>
          <a:solidFill>
            <a:srgbClr val="797E01"/>
          </a:solidFill>
          <a:ln>
            <a:noFill/>
          </a:ln>
          <a:effectLst/>
        </p:spPr>
        <p:txBody>
          <a:bodyPr vert="horz" wrap="square" lIns="91440" tIns="45720" rIns="91440" bIns="45720" numCol="1" anchor="t" anchorCtr="0" compatLnSpc="1">
            <a:prstTxWarp prst="textNoShape">
              <a:avLst/>
            </a:prstTxWarp>
          </a:bodyPr>
          <a:lstStyle>
            <a:lvl1pPr algn="l" rtl="0" fontAlgn="base">
              <a:spcBef>
                <a:spcPct val="0"/>
              </a:spcBef>
              <a:spcAft>
                <a:spcPct val="0"/>
              </a:spcAft>
              <a:defRPr sz="4000">
                <a:solidFill>
                  <a:schemeClr val="tx2"/>
                </a:solidFill>
                <a:latin typeface="+mj-lt"/>
                <a:ea typeface="+mj-ea"/>
                <a:cs typeface="+mj-cs"/>
              </a:defRPr>
            </a:lvl1pPr>
            <a:lvl2pPr algn="l" rtl="0" fontAlgn="base">
              <a:spcBef>
                <a:spcPct val="0"/>
              </a:spcBef>
              <a:spcAft>
                <a:spcPct val="0"/>
              </a:spcAft>
              <a:defRPr sz="6300">
                <a:solidFill>
                  <a:schemeClr val="tx2"/>
                </a:solidFill>
                <a:latin typeface="Helvetica" pitchFamily="34" charset="0"/>
              </a:defRPr>
            </a:lvl2pPr>
            <a:lvl3pPr algn="l" rtl="0" fontAlgn="base">
              <a:spcBef>
                <a:spcPct val="0"/>
              </a:spcBef>
              <a:spcAft>
                <a:spcPct val="0"/>
              </a:spcAft>
              <a:defRPr sz="6300">
                <a:solidFill>
                  <a:schemeClr val="tx2"/>
                </a:solidFill>
                <a:latin typeface="Helvetica" pitchFamily="34" charset="0"/>
              </a:defRPr>
            </a:lvl3pPr>
            <a:lvl4pPr algn="l" rtl="0" fontAlgn="base">
              <a:spcBef>
                <a:spcPct val="0"/>
              </a:spcBef>
              <a:spcAft>
                <a:spcPct val="0"/>
              </a:spcAft>
              <a:defRPr sz="6300">
                <a:solidFill>
                  <a:schemeClr val="tx2"/>
                </a:solidFill>
                <a:latin typeface="Helvetica" pitchFamily="34" charset="0"/>
              </a:defRPr>
            </a:lvl4pPr>
            <a:lvl5pPr algn="l" rtl="0" fontAlgn="base">
              <a:spcBef>
                <a:spcPct val="0"/>
              </a:spcBef>
              <a:spcAft>
                <a:spcPct val="0"/>
              </a:spcAft>
              <a:defRPr sz="6300">
                <a:solidFill>
                  <a:schemeClr val="tx2"/>
                </a:solidFill>
                <a:latin typeface="Helvetica" pitchFamily="34" charset="0"/>
              </a:defRPr>
            </a:lvl5pPr>
            <a:lvl6pPr marL="457200" algn="l" rtl="0" fontAlgn="base">
              <a:spcBef>
                <a:spcPct val="0"/>
              </a:spcBef>
              <a:spcAft>
                <a:spcPct val="0"/>
              </a:spcAft>
              <a:defRPr sz="6300">
                <a:solidFill>
                  <a:schemeClr val="tx2"/>
                </a:solidFill>
                <a:latin typeface="Helvetica" pitchFamily="34" charset="0"/>
              </a:defRPr>
            </a:lvl6pPr>
            <a:lvl7pPr marL="914400" algn="l" rtl="0" fontAlgn="base">
              <a:spcBef>
                <a:spcPct val="0"/>
              </a:spcBef>
              <a:spcAft>
                <a:spcPct val="0"/>
              </a:spcAft>
              <a:defRPr sz="6300">
                <a:solidFill>
                  <a:schemeClr val="tx2"/>
                </a:solidFill>
                <a:latin typeface="Helvetica" pitchFamily="34" charset="0"/>
              </a:defRPr>
            </a:lvl7pPr>
            <a:lvl8pPr marL="1371600" algn="l" rtl="0" fontAlgn="base">
              <a:spcBef>
                <a:spcPct val="0"/>
              </a:spcBef>
              <a:spcAft>
                <a:spcPct val="0"/>
              </a:spcAft>
              <a:defRPr sz="6300">
                <a:solidFill>
                  <a:schemeClr val="tx2"/>
                </a:solidFill>
                <a:latin typeface="Helvetica" pitchFamily="34" charset="0"/>
              </a:defRPr>
            </a:lvl8pPr>
            <a:lvl9pPr marL="1828800" algn="l" rtl="0" fontAlgn="base">
              <a:spcBef>
                <a:spcPct val="0"/>
              </a:spcBef>
              <a:spcAft>
                <a:spcPct val="0"/>
              </a:spcAft>
              <a:defRPr sz="6300">
                <a:solidFill>
                  <a:schemeClr val="tx2"/>
                </a:solidFill>
                <a:latin typeface="Helvetica" pitchFamily="34" charset="0"/>
              </a:defRPr>
            </a:lvl9pPr>
          </a:lstStyle>
          <a:p>
            <a:r>
              <a:rPr lang="en-GB" altLang="en-US" b="1" kern="0" dirty="0">
                <a:solidFill>
                  <a:schemeClr val="bg1"/>
                </a:solidFill>
              </a:rPr>
              <a:t>Data analysis</a:t>
            </a:r>
          </a:p>
        </p:txBody>
      </p:sp>
      <p:pic>
        <p:nvPicPr>
          <p:cNvPr id="2" name="Picture 1" descr="A blue sign with white text&#10;&#10;AI-generated content may be incorrect.">
            <a:extLst>
              <a:ext uri="{FF2B5EF4-FFF2-40B4-BE49-F238E27FC236}">
                <a16:creationId xmlns:a16="http://schemas.microsoft.com/office/drawing/2014/main" id="{5142BD93-E781-24CF-516F-F4E60471CDBB}"/>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23528" y="5517232"/>
            <a:ext cx="1172952" cy="1172952"/>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482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482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482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482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823" grpId="0" build="p"/>
    </p:bldLst>
  </p:timing>
</p:sld>
</file>

<file path=ppt/theme/theme1.xml><?xml version="1.0" encoding="utf-8"?>
<a:theme xmlns:a="http://schemas.openxmlformats.org/drawingml/2006/main" name="RGS-IBG master slide">
  <a:themeElements>
    <a:clrScheme name="RGS-IBG master slide 8">
      <a:dk1>
        <a:srgbClr val="000000"/>
      </a:dk1>
      <a:lt1>
        <a:srgbClr val="FFFFFF"/>
      </a:lt1>
      <a:dk2>
        <a:srgbClr val="000000"/>
      </a:dk2>
      <a:lt2>
        <a:srgbClr val="666699"/>
      </a:lt2>
      <a:accent1>
        <a:srgbClr val="FF9900"/>
      </a:accent1>
      <a:accent2>
        <a:srgbClr val="FF0000"/>
      </a:accent2>
      <a:accent3>
        <a:srgbClr val="FFFFFF"/>
      </a:accent3>
      <a:accent4>
        <a:srgbClr val="000000"/>
      </a:accent4>
      <a:accent5>
        <a:srgbClr val="FFCAAA"/>
      </a:accent5>
      <a:accent6>
        <a:srgbClr val="E70000"/>
      </a:accent6>
      <a:hlink>
        <a:srgbClr val="336699"/>
      </a:hlink>
      <a:folHlink>
        <a:srgbClr val="808080"/>
      </a:folHlink>
    </a:clrScheme>
    <a:fontScheme name="RGS-IBG master slide">
      <a:majorFont>
        <a:latin typeface="Helvetica"/>
        <a:ea typeface=""/>
        <a:cs typeface=""/>
      </a:majorFont>
      <a:minorFont>
        <a:latin typeface="Helvetic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RGS-IBG master slide 1">
        <a:dk1>
          <a:srgbClr val="25252F"/>
        </a:dk1>
        <a:lt1>
          <a:srgbClr val="9999FF"/>
        </a:lt1>
        <a:dk2>
          <a:srgbClr val="000000"/>
        </a:dk2>
        <a:lt2>
          <a:srgbClr val="FFFFFF"/>
        </a:lt2>
        <a:accent1>
          <a:srgbClr val="3366FF"/>
        </a:accent1>
        <a:accent2>
          <a:srgbClr val="003399"/>
        </a:accent2>
        <a:accent3>
          <a:srgbClr val="AAAAAA"/>
        </a:accent3>
        <a:accent4>
          <a:srgbClr val="8282DA"/>
        </a:accent4>
        <a:accent5>
          <a:srgbClr val="ADB8FF"/>
        </a:accent5>
        <a:accent6>
          <a:srgbClr val="002D8A"/>
        </a:accent6>
        <a:hlink>
          <a:srgbClr val="009999"/>
        </a:hlink>
        <a:folHlink>
          <a:srgbClr val="B2B2B2"/>
        </a:folHlink>
      </a:clrScheme>
      <a:clrMap bg1="dk2" tx1="lt1" bg2="dk1" tx2="lt2" accent1="accent1" accent2="accent2" accent3="accent3" accent4="accent4" accent5="accent5" accent6="accent6" hlink="hlink" folHlink="folHlink"/>
    </a:extraClrScheme>
    <a:extraClrScheme>
      <a:clrScheme name="RGS-IBG master slide 2">
        <a:dk1>
          <a:srgbClr val="314183"/>
        </a:dk1>
        <a:lt1>
          <a:srgbClr val="FFFFFF"/>
        </a:lt1>
        <a:dk2>
          <a:srgbClr val="0B1E45"/>
        </a:dk2>
        <a:lt2>
          <a:srgbClr val="FFFFFF"/>
        </a:lt2>
        <a:accent1>
          <a:srgbClr val="6666FF"/>
        </a:accent1>
        <a:accent2>
          <a:srgbClr val="0066FF"/>
        </a:accent2>
        <a:accent3>
          <a:srgbClr val="AAABB0"/>
        </a:accent3>
        <a:accent4>
          <a:srgbClr val="DADADA"/>
        </a:accent4>
        <a:accent5>
          <a:srgbClr val="B8B8FF"/>
        </a:accent5>
        <a:accent6>
          <a:srgbClr val="005CE7"/>
        </a:accent6>
        <a:hlink>
          <a:srgbClr val="006699"/>
        </a:hlink>
        <a:folHlink>
          <a:srgbClr val="B2B2B2"/>
        </a:folHlink>
      </a:clrScheme>
      <a:clrMap bg1="dk2" tx1="lt1" bg2="dk1" tx2="lt2" accent1="accent1" accent2="accent2" accent3="accent3" accent4="accent4" accent5="accent5" accent6="accent6" hlink="hlink" folHlink="folHlink"/>
    </a:extraClrScheme>
    <a:extraClrScheme>
      <a:clrScheme name="RGS-IBG master slide 3">
        <a:dk1>
          <a:srgbClr val="194349"/>
        </a:dk1>
        <a:lt1>
          <a:srgbClr val="FFFFCC"/>
        </a:lt1>
        <a:dk2>
          <a:srgbClr val="006666"/>
        </a:dk2>
        <a:lt2>
          <a:srgbClr val="FFFFFF"/>
        </a:lt2>
        <a:accent1>
          <a:srgbClr val="99CC00"/>
        </a:accent1>
        <a:accent2>
          <a:srgbClr val="00B6B2"/>
        </a:accent2>
        <a:accent3>
          <a:srgbClr val="AAB8B8"/>
        </a:accent3>
        <a:accent4>
          <a:srgbClr val="DADAAE"/>
        </a:accent4>
        <a:accent5>
          <a:srgbClr val="CAE2AA"/>
        </a:accent5>
        <a:accent6>
          <a:srgbClr val="00A5A1"/>
        </a:accent6>
        <a:hlink>
          <a:srgbClr val="669900"/>
        </a:hlink>
        <a:folHlink>
          <a:srgbClr val="666699"/>
        </a:folHlink>
      </a:clrScheme>
      <a:clrMap bg1="dk2" tx1="lt1" bg2="dk1" tx2="lt2" accent1="accent1" accent2="accent2" accent3="accent3" accent4="accent4" accent5="accent5" accent6="accent6" hlink="hlink" folHlink="folHlink"/>
    </a:extraClrScheme>
    <a:extraClrScheme>
      <a:clrScheme name="RGS-IBG master slide 4">
        <a:dk1>
          <a:srgbClr val="194349"/>
        </a:dk1>
        <a:lt1>
          <a:srgbClr val="FFFFCC"/>
        </a:lt1>
        <a:dk2>
          <a:srgbClr val="0000FF"/>
        </a:dk2>
        <a:lt2>
          <a:srgbClr val="FFFFFF"/>
        </a:lt2>
        <a:accent1>
          <a:srgbClr val="0099FF"/>
        </a:accent1>
        <a:accent2>
          <a:srgbClr val="33CC33"/>
        </a:accent2>
        <a:accent3>
          <a:srgbClr val="AAAAFF"/>
        </a:accent3>
        <a:accent4>
          <a:srgbClr val="DADAAE"/>
        </a:accent4>
        <a:accent5>
          <a:srgbClr val="AACAFF"/>
        </a:accent5>
        <a:accent6>
          <a:srgbClr val="2DB92D"/>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RGS-IBG master slide 5">
        <a:dk1>
          <a:srgbClr val="194349"/>
        </a:dk1>
        <a:lt1>
          <a:srgbClr val="FFFFCC"/>
        </a:lt1>
        <a:dk2>
          <a:srgbClr val="72A497"/>
        </a:dk2>
        <a:lt2>
          <a:srgbClr val="000000"/>
        </a:lt2>
        <a:accent1>
          <a:srgbClr val="805D32"/>
        </a:accent1>
        <a:accent2>
          <a:srgbClr val="7D2F3C"/>
        </a:accent2>
        <a:accent3>
          <a:srgbClr val="BCCFC9"/>
        </a:accent3>
        <a:accent4>
          <a:srgbClr val="DADAAE"/>
        </a:accent4>
        <a:accent5>
          <a:srgbClr val="C0B6AD"/>
        </a:accent5>
        <a:accent6>
          <a:srgbClr val="712A35"/>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RGS-IBG master slide 6">
        <a:dk1>
          <a:srgbClr val="1C1C1C"/>
        </a:dk1>
        <a:lt1>
          <a:srgbClr val="FFFFFF"/>
        </a:lt1>
        <a:dk2>
          <a:srgbClr val="710F0F"/>
        </a:dk2>
        <a:lt2>
          <a:srgbClr val="FFFFFF"/>
        </a:lt2>
        <a:accent1>
          <a:srgbClr val="FF9900"/>
        </a:accent1>
        <a:accent2>
          <a:srgbClr val="FF3300"/>
        </a:accent2>
        <a:accent3>
          <a:srgbClr val="BBAAAA"/>
        </a:accent3>
        <a:accent4>
          <a:srgbClr val="DADADA"/>
        </a:accent4>
        <a:accent5>
          <a:srgbClr val="FFCAAA"/>
        </a:accent5>
        <a:accent6>
          <a:srgbClr val="E72D00"/>
        </a:accent6>
        <a:hlink>
          <a:srgbClr val="666699"/>
        </a:hlink>
        <a:folHlink>
          <a:srgbClr val="996633"/>
        </a:folHlink>
      </a:clrScheme>
      <a:clrMap bg1="dk2" tx1="lt1" bg2="dk1" tx2="lt2" accent1="accent1" accent2="accent2" accent3="accent3" accent4="accent4" accent5="accent5" accent6="accent6" hlink="hlink" folHlink="folHlink"/>
    </a:extraClrScheme>
    <a:extraClrScheme>
      <a:clrScheme name="RGS-IBG master slide 7">
        <a:dk1>
          <a:srgbClr val="336666"/>
        </a:dk1>
        <a:lt1>
          <a:srgbClr val="FFFFFF"/>
        </a:lt1>
        <a:dk2>
          <a:srgbClr val="000000"/>
        </a:dk2>
        <a:lt2>
          <a:srgbClr val="666699"/>
        </a:lt2>
        <a:accent1>
          <a:srgbClr val="99CCCC"/>
        </a:accent1>
        <a:accent2>
          <a:srgbClr val="CCCCCC"/>
        </a:accent2>
        <a:accent3>
          <a:srgbClr val="FFFFFF"/>
        </a:accent3>
        <a:accent4>
          <a:srgbClr val="2A5656"/>
        </a:accent4>
        <a:accent5>
          <a:srgbClr val="CAE2E2"/>
        </a:accent5>
        <a:accent6>
          <a:srgbClr val="B9B9B9"/>
        </a:accent6>
        <a:hlink>
          <a:srgbClr val="006666"/>
        </a:hlink>
        <a:folHlink>
          <a:srgbClr val="B2B2B2"/>
        </a:folHlink>
      </a:clrScheme>
      <a:clrMap bg1="lt1" tx1="dk1" bg2="lt2" tx2="dk2" accent1="accent1" accent2="accent2" accent3="accent3" accent4="accent4" accent5="accent5" accent6="accent6" hlink="hlink" folHlink="folHlink"/>
    </a:extraClrScheme>
    <a:extraClrScheme>
      <a:clrScheme name="RGS-IBG master slide 8">
        <a:dk1>
          <a:srgbClr val="000000"/>
        </a:dk1>
        <a:lt1>
          <a:srgbClr val="FFFFFF"/>
        </a:lt1>
        <a:dk2>
          <a:srgbClr val="000000"/>
        </a:dk2>
        <a:lt2>
          <a:srgbClr val="666699"/>
        </a:lt2>
        <a:accent1>
          <a:srgbClr val="FF9900"/>
        </a:accent1>
        <a:accent2>
          <a:srgbClr val="FF0000"/>
        </a:accent2>
        <a:accent3>
          <a:srgbClr val="FFFFFF"/>
        </a:accent3>
        <a:accent4>
          <a:srgbClr val="000000"/>
        </a:accent4>
        <a:accent5>
          <a:srgbClr val="FFCAAA"/>
        </a:accent5>
        <a:accent6>
          <a:srgbClr val="E70000"/>
        </a:accent6>
        <a:hlink>
          <a:srgbClr val="336699"/>
        </a:hlink>
        <a:folHlink>
          <a:srgbClr val="808080"/>
        </a:folHlink>
      </a:clrScheme>
      <a:clrMap bg1="lt1" tx1="dk1" bg2="lt2" tx2="dk2" accent1="accent1" accent2="accent2" accent3="accent3" accent4="accent4" accent5="accent5" accent6="accent6" hlink="hlink" folHlink="folHlink"/>
    </a:extraClrScheme>
    <a:extraClrScheme>
      <a:clrScheme name="RGS-IBG master slide 9">
        <a:dk1>
          <a:srgbClr val="000000"/>
        </a:dk1>
        <a:lt1>
          <a:srgbClr val="FFFFFF"/>
        </a:lt1>
        <a:dk2>
          <a:srgbClr val="000000"/>
        </a:dk2>
        <a:lt2>
          <a:srgbClr val="666699"/>
        </a:lt2>
        <a:accent1>
          <a:srgbClr val="CC3300"/>
        </a:accent1>
        <a:accent2>
          <a:srgbClr val="CC9900"/>
        </a:accent2>
        <a:accent3>
          <a:srgbClr val="FFFFFF"/>
        </a:accent3>
        <a:accent4>
          <a:srgbClr val="000000"/>
        </a:accent4>
        <a:accent5>
          <a:srgbClr val="E2ADAA"/>
        </a:accent5>
        <a:accent6>
          <a:srgbClr val="B98A00"/>
        </a:accent6>
        <a:hlink>
          <a:srgbClr val="CC6600"/>
        </a:hlink>
        <a:folHlink>
          <a:srgbClr val="808080"/>
        </a:folHlink>
      </a:clrScheme>
      <a:clrMap bg1="lt1" tx1="dk1" bg2="lt2" tx2="dk2" accent1="accent1" accent2="accent2" accent3="accent3" accent4="accent4" accent5="accent5" accent6="accent6" hlink="hlink" folHlink="folHlink"/>
    </a:extraClrScheme>
    <a:extraClrScheme>
      <a:clrScheme name="RGS-IBG master slide 10">
        <a:dk1>
          <a:srgbClr val="000000"/>
        </a:dk1>
        <a:lt1>
          <a:srgbClr val="FFFFFF"/>
        </a:lt1>
        <a:dk2>
          <a:srgbClr val="000000"/>
        </a:dk2>
        <a:lt2>
          <a:srgbClr val="666699"/>
        </a:lt2>
        <a:accent1>
          <a:srgbClr val="666699"/>
        </a:accent1>
        <a:accent2>
          <a:srgbClr val="9999FF"/>
        </a:accent2>
        <a:accent3>
          <a:srgbClr val="FFFFFF"/>
        </a:accent3>
        <a:accent4>
          <a:srgbClr val="000000"/>
        </a:accent4>
        <a:accent5>
          <a:srgbClr val="B8B8CA"/>
        </a:accent5>
        <a:accent6>
          <a:srgbClr val="8A8AE7"/>
        </a:accent6>
        <a:hlink>
          <a:srgbClr val="3366FF"/>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758B09AEAC5F5243A0949F91B324FB69" ma:contentTypeVersion="19" ma:contentTypeDescription="Create a new document." ma:contentTypeScope="" ma:versionID="0607a66a628d5cd5bc2465c96b582909">
  <xsd:schema xmlns:xsd="http://www.w3.org/2001/XMLSchema" xmlns:xs="http://www.w3.org/2001/XMLSchema" xmlns:p="http://schemas.microsoft.com/office/2006/metadata/properties" xmlns:ns2="cd97f3f7-55af-4798-b3a1-fe70b13b3c36" xmlns:ns3="0515a49c-d695-4170-b908-46c0a4a404c6" targetNamespace="http://schemas.microsoft.com/office/2006/metadata/properties" ma:root="true" ma:fieldsID="998b09f7d8f516407f19fddc7b79eafe" ns2:_="" ns3:_="">
    <xsd:import namespace="cd97f3f7-55af-4798-b3a1-fe70b13b3c36"/>
    <xsd:import namespace="0515a49c-d695-4170-b908-46c0a4a404c6"/>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3:SharedWithUsers" minOccurs="0"/>
                <xsd:element ref="ns3:SharedWithDetails" minOccurs="0"/>
                <xsd:element ref="ns2:MediaServiceDateTaken" minOccurs="0"/>
                <xsd:element ref="ns2:MediaServiceAutoTags" minOccurs="0"/>
                <xsd:element ref="ns2:MediaServiceGenerationTime" minOccurs="0"/>
                <xsd:element ref="ns2:MediaServiceEventHashCode" minOccurs="0"/>
                <xsd:element ref="ns2:MediaServiceOCR" minOccurs="0"/>
                <xsd:element ref="ns2:MediaServiceLocation" minOccurs="0"/>
                <xsd:element ref="ns2:MediaLengthInSeconds" minOccurs="0"/>
                <xsd:element ref="ns2:MediaServiceObjectDetectorVersions" minOccurs="0"/>
                <xsd:element ref="ns2:MediaServiceSearchProperties" minOccurs="0"/>
                <xsd:element ref="ns2:lcf76f155ced4ddcb4097134ff3c332f" minOccurs="0"/>
                <xsd:element ref="ns3:TaxCatchAll"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d97f3f7-55af-4798-b3a1-fe70b13b3c36"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ServiceAutoTags" ma:index="15" nillable="true" ma:displayName="Tags" ma:internalName="MediaServiceAutoTags"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element name="MediaServiceLocation" ma:index="19" nillable="true" ma:displayName="Location" ma:internalName="MediaServiceLocation" ma:readOnly="true">
      <xsd:simpleType>
        <xsd:restriction base="dms:Text"/>
      </xsd:simpleType>
    </xsd:element>
    <xsd:element name="MediaLengthInSeconds" ma:index="20" nillable="true" ma:displayName="Length (seconds)" ma:internalName="MediaLengthInSeconds" ma:readOnly="true">
      <xsd:simpleType>
        <xsd:restriction base="dms:Unknown"/>
      </xsd:simpleType>
    </xsd:element>
    <xsd:element name="MediaServiceObjectDetectorVersions" ma:index="21" nillable="true" ma:displayName="MediaServiceObjectDetectorVersions" ma:hidden="true" ma:indexed="true" ma:internalName="MediaServiceObjectDetectorVersions" ma:readOnly="true">
      <xsd:simpleType>
        <xsd:restriction base="dms:Text"/>
      </xsd:simpleType>
    </xsd:element>
    <xsd:element name="MediaServiceSearchProperties" ma:index="22" nillable="true" ma:displayName="MediaServiceSearchProperties" ma:hidden="true" ma:internalName="MediaServiceSearchProperties" ma:readOnly="true">
      <xsd:simpleType>
        <xsd:restriction base="dms:Note"/>
      </xsd:simpleType>
    </xsd:element>
    <xsd:element name="lcf76f155ced4ddcb4097134ff3c332f" ma:index="24" nillable="true" ma:taxonomy="true" ma:internalName="lcf76f155ced4ddcb4097134ff3c332f" ma:taxonomyFieldName="MediaServiceImageTags" ma:displayName="Image Tags" ma:readOnly="false" ma:fieldId="{5cf76f15-5ced-4ddc-b409-7134ff3c332f}" ma:taxonomyMulti="true" ma:sspId="48661125-99c8-487d-84bf-1ca27cde5d8f" ma:termSetId="09814cd3-568e-fe90-9814-8d621ff8fb84" ma:anchorId="fba54fb3-c3e1-fe81-a776-ca4b69148c4d" ma:open="true" ma:isKeyword="false">
      <xsd:complexType>
        <xsd:sequence>
          <xsd:element ref="pc:Terms" minOccurs="0" maxOccurs="1"/>
        </xsd:sequence>
      </xsd:complexType>
    </xsd:element>
    <xsd:element name="MediaServiceBillingMetadata" ma:index="26"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0515a49c-d695-4170-b908-46c0a4a404c6"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element name="TaxCatchAll" ma:index="25" nillable="true" ma:displayName="Taxonomy Catch All Column" ma:hidden="true" ma:list="{5ec90089-538b-4d2c-8a1d-ff12a2002a92}" ma:internalName="TaxCatchAll" ma:showField="CatchAllData" ma:web="0515a49c-d695-4170-b908-46c0a4a404c6">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TaxCatchAll xmlns="0515a49c-d695-4170-b908-46c0a4a404c6" xsi:nil="true"/>
    <lcf76f155ced4ddcb4097134ff3c332f xmlns="cd97f3f7-55af-4798-b3a1-fe70b13b3c36">
      <Terms xmlns="http://schemas.microsoft.com/office/infopath/2007/PartnerControls"/>
    </lcf76f155ced4ddcb4097134ff3c332f>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EF87274A-2939-4DB4-8DEE-3E4C8AD6AAE1}">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cd97f3f7-55af-4798-b3a1-fe70b13b3c36"/>
    <ds:schemaRef ds:uri="0515a49c-d695-4170-b908-46c0a4a404c6"/>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5AD20903-DC9D-43E6-BCF7-2B94FC845333}">
  <ds:schemaRefs>
    <ds:schemaRef ds:uri="http://schemas.microsoft.com/office/2006/metadata/properties"/>
    <ds:schemaRef ds:uri="http://schemas.microsoft.com/office/infopath/2007/PartnerControls"/>
    <ds:schemaRef ds:uri="0515a49c-d695-4170-b908-46c0a4a404c6"/>
    <ds:schemaRef ds:uri="cd97f3f7-55af-4798-b3a1-fe70b13b3c36"/>
  </ds:schemaRefs>
</ds:datastoreItem>
</file>

<file path=customXml/itemProps3.xml><?xml version="1.0" encoding="utf-8"?>
<ds:datastoreItem xmlns:ds="http://schemas.openxmlformats.org/officeDocument/2006/customXml" ds:itemID="{97CB5070-F146-4A7B-AC75-1410A7E76F04}">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RGS-IBG Powerpoint template</Template>
  <TotalTime>99</TotalTime>
  <Words>415</Words>
  <Application>Microsoft Office PowerPoint</Application>
  <PresentationFormat>On-screen Show (4:3)</PresentationFormat>
  <Paragraphs>38</Paragraphs>
  <Slides>5</Slides>
  <Notes>1</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5</vt:i4>
      </vt:variant>
    </vt:vector>
  </HeadingPairs>
  <TitlesOfParts>
    <vt:vector size="11" baseType="lpstr">
      <vt:lpstr>Aptos</vt:lpstr>
      <vt:lpstr>Arial</vt:lpstr>
      <vt:lpstr>Helvetica</vt:lpstr>
      <vt:lpstr>Times New Roman</vt:lpstr>
      <vt:lpstr>Wingdings</vt:lpstr>
      <vt:lpstr>RGS-IBG master slide</vt:lpstr>
      <vt:lpstr>Coastal Industry</vt:lpstr>
      <vt:lpstr>Classifying industry</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Rachel Owen</dc:creator>
  <cp:lastModifiedBy>Rachel Owen</cp:lastModifiedBy>
  <cp:revision>2</cp:revision>
  <dcterms:created xsi:type="dcterms:W3CDTF">2024-05-31T14:53:15Z</dcterms:created>
  <dcterms:modified xsi:type="dcterms:W3CDTF">2025-08-21T09:41:40Z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0x010100758B09AEAC5F5243A0949F91B324FB69</vt:lpwstr>
  </property>
  <property fmtid="{D5CDD505-2E9C-101B-9397-08002B2CF9AE}" pid="3" name="MediaServiceImageTags">
    <vt:lpwstr/>
  </property>
</Properties>
</file>